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8" r:id="rId5"/>
    <p:sldId id="276" r:id="rId6"/>
    <p:sldId id="277" r:id="rId7"/>
    <p:sldId id="260" r:id="rId8"/>
    <p:sldId id="278" r:id="rId9"/>
    <p:sldId id="257" r:id="rId10"/>
    <p:sldId id="270" r:id="rId11"/>
    <p:sldId id="272" r:id="rId12"/>
    <p:sldId id="279" r:id="rId13"/>
    <p:sldId id="273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EE7CDA-439D-4DE6-B589-D44ED1D0D8CC}" v="6" dt="2021-04-29T13:05:25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Haines Lyon" userId="51bf7751-d948-458c-b8bf-a9f63dcec867" providerId="ADAL" clId="{41EE7CDA-439D-4DE6-B589-D44ED1D0D8CC}"/>
    <pc:docChg chg="undo custSel addSld delSld modSld sldOrd">
      <pc:chgData name="Charlotte Haines Lyon" userId="51bf7751-d948-458c-b8bf-a9f63dcec867" providerId="ADAL" clId="{41EE7CDA-439D-4DE6-B589-D44ED1D0D8CC}" dt="2021-04-29T13:07:30.025" v="2614" actId="26606"/>
      <pc:docMkLst>
        <pc:docMk/>
      </pc:docMkLst>
      <pc:sldChg chg="addSp modSp mod setBg addAnim setClrOvrMap">
        <pc:chgData name="Charlotte Haines Lyon" userId="51bf7751-d948-458c-b8bf-a9f63dcec867" providerId="ADAL" clId="{41EE7CDA-439D-4DE6-B589-D44ED1D0D8CC}" dt="2021-04-29T13:05:25.556" v="2477" actId="113"/>
        <pc:sldMkLst>
          <pc:docMk/>
          <pc:sldMk cId="2160286008" sldId="256"/>
        </pc:sldMkLst>
        <pc:spChg chg="mod">
          <ac:chgData name="Charlotte Haines Lyon" userId="51bf7751-d948-458c-b8bf-a9f63dcec867" providerId="ADAL" clId="{41EE7CDA-439D-4DE6-B589-D44ED1D0D8CC}" dt="2021-04-29T13:05:25.556" v="2477" actId="113"/>
          <ac:spMkLst>
            <pc:docMk/>
            <pc:sldMk cId="2160286008" sldId="256"/>
            <ac:spMk id="2" creationId="{B3D69B95-E636-4240-B7EE-783328C0AE13}"/>
          </ac:spMkLst>
        </pc:spChg>
        <pc:spChg chg="mod">
          <ac:chgData name="Charlotte Haines Lyon" userId="51bf7751-d948-458c-b8bf-a9f63dcec867" providerId="ADAL" clId="{41EE7CDA-439D-4DE6-B589-D44ED1D0D8CC}" dt="2021-04-29T11:51:56.536" v="145" actId="20577"/>
          <ac:spMkLst>
            <pc:docMk/>
            <pc:sldMk cId="2160286008" sldId="256"/>
            <ac:spMk id="3" creationId="{0178AB05-9EB2-4FEE-BD79-4FEE6FA15885}"/>
          </ac:spMkLst>
        </pc:spChg>
        <pc:spChg chg="add">
          <ac:chgData name="Charlotte Haines Lyon" userId="51bf7751-d948-458c-b8bf-a9f63dcec867" providerId="ADAL" clId="{41EE7CDA-439D-4DE6-B589-D44ED1D0D8CC}" dt="2021-04-29T11:51:48.055" v="123" actId="26606"/>
          <ac:spMkLst>
            <pc:docMk/>
            <pc:sldMk cId="2160286008" sldId="256"/>
            <ac:spMk id="8" creationId="{26BDCA6B-3C9C-4213-A0D9-30BD5F0B073E}"/>
          </ac:spMkLst>
        </pc:spChg>
        <pc:spChg chg="add">
          <ac:chgData name="Charlotte Haines Lyon" userId="51bf7751-d948-458c-b8bf-a9f63dcec867" providerId="ADAL" clId="{41EE7CDA-439D-4DE6-B589-D44ED1D0D8CC}" dt="2021-04-29T11:51:48.055" v="123" actId="26606"/>
          <ac:spMkLst>
            <pc:docMk/>
            <pc:sldMk cId="2160286008" sldId="256"/>
            <ac:spMk id="10" creationId="{FDA12F62-867F-4684-B28B-E085D09DCC06}"/>
          </ac:spMkLst>
        </pc:spChg>
      </pc:sldChg>
      <pc:sldChg chg="addSp delSp modSp mod ord setBg setClrOvrMap">
        <pc:chgData name="Charlotte Haines Lyon" userId="51bf7751-d948-458c-b8bf-a9f63dcec867" providerId="ADAL" clId="{41EE7CDA-439D-4DE6-B589-D44ED1D0D8CC}" dt="2021-04-29T12:36:06.812" v="2211" actId="113"/>
        <pc:sldMkLst>
          <pc:docMk/>
          <pc:sldMk cId="2831706717" sldId="257"/>
        </pc:sldMkLst>
        <pc:spChg chg="mod">
          <ac:chgData name="Charlotte Haines Lyon" userId="51bf7751-d948-458c-b8bf-a9f63dcec867" providerId="ADAL" clId="{41EE7CDA-439D-4DE6-B589-D44ED1D0D8CC}" dt="2021-04-29T12:36:06.812" v="2211" actId="113"/>
          <ac:spMkLst>
            <pc:docMk/>
            <pc:sldMk cId="2831706717" sldId="257"/>
            <ac:spMk id="2" creationId="{8AE658EE-8FF1-45A4-B268-3670918273A8}"/>
          </ac:spMkLst>
        </pc:spChg>
        <pc:spChg chg="mod">
          <ac:chgData name="Charlotte Haines Lyon" userId="51bf7751-d948-458c-b8bf-a9f63dcec867" providerId="ADAL" clId="{41EE7CDA-439D-4DE6-B589-D44ED1D0D8CC}" dt="2021-04-29T12:29:18.078" v="1882" actId="20577"/>
          <ac:spMkLst>
            <pc:docMk/>
            <pc:sldMk cId="2831706717" sldId="257"/>
            <ac:spMk id="3" creationId="{64CB7DAF-86C3-456C-AF01-E700CE422167}"/>
          </ac:spMkLst>
        </pc:spChg>
        <pc:spChg chg="add del">
          <ac:chgData name="Charlotte Haines Lyon" userId="51bf7751-d948-458c-b8bf-a9f63dcec867" providerId="ADAL" clId="{41EE7CDA-439D-4DE6-B589-D44ED1D0D8CC}" dt="2021-04-29T12:25:20.662" v="1674" actId="26606"/>
          <ac:spMkLst>
            <pc:docMk/>
            <pc:sldMk cId="2831706717" sldId="257"/>
            <ac:spMk id="8" creationId="{AD21898E-86C0-4C8A-A76C-DF33E844C87A}"/>
          </ac:spMkLst>
        </pc:spChg>
        <pc:spChg chg="add del">
          <ac:chgData name="Charlotte Haines Lyon" userId="51bf7751-d948-458c-b8bf-a9f63dcec867" providerId="ADAL" clId="{41EE7CDA-439D-4DE6-B589-D44ED1D0D8CC}" dt="2021-04-29T12:25:20.662" v="1674" actId="26606"/>
          <ac:spMkLst>
            <pc:docMk/>
            <pc:sldMk cId="2831706717" sldId="257"/>
            <ac:spMk id="10" creationId="{5C8F04BD-D093-45D0-B54C-50FDB308B4EE}"/>
          </ac:spMkLst>
        </pc:spChg>
        <pc:spChg chg="add">
          <ac:chgData name="Charlotte Haines Lyon" userId="51bf7751-d948-458c-b8bf-a9f63dcec867" providerId="ADAL" clId="{41EE7CDA-439D-4DE6-B589-D44ED1D0D8CC}" dt="2021-04-29T12:25:20.662" v="1674" actId="26606"/>
          <ac:spMkLst>
            <pc:docMk/>
            <pc:sldMk cId="2831706717" sldId="257"/>
            <ac:spMk id="15" creationId="{025E2AA9-10C9-4A14-BEA3-064CD0131100}"/>
          </ac:spMkLst>
        </pc:spChg>
        <pc:spChg chg="add">
          <ac:chgData name="Charlotte Haines Lyon" userId="51bf7751-d948-458c-b8bf-a9f63dcec867" providerId="ADAL" clId="{41EE7CDA-439D-4DE6-B589-D44ED1D0D8CC}" dt="2021-04-29T12:25:20.662" v="1674" actId="26606"/>
          <ac:spMkLst>
            <pc:docMk/>
            <pc:sldMk cId="2831706717" sldId="257"/>
            <ac:spMk id="17" creationId="{F076F371-EE61-49EA-AA2A-3582C3AC9BCD}"/>
          </ac:spMkLst>
        </pc:spChg>
      </pc:sldChg>
      <pc:sldChg chg="addSp modSp mod setBg setClrOvrMap">
        <pc:chgData name="Charlotte Haines Lyon" userId="51bf7751-d948-458c-b8bf-a9f63dcec867" providerId="ADAL" clId="{41EE7CDA-439D-4DE6-B589-D44ED1D0D8CC}" dt="2021-04-29T12:36:25.690" v="2215" actId="113"/>
        <pc:sldMkLst>
          <pc:docMk/>
          <pc:sldMk cId="3014792282" sldId="258"/>
        </pc:sldMkLst>
        <pc:spChg chg="mod">
          <ac:chgData name="Charlotte Haines Lyon" userId="51bf7751-d948-458c-b8bf-a9f63dcec867" providerId="ADAL" clId="{41EE7CDA-439D-4DE6-B589-D44ED1D0D8CC}" dt="2021-04-29T12:36:25.690" v="2215" actId="113"/>
          <ac:spMkLst>
            <pc:docMk/>
            <pc:sldMk cId="3014792282" sldId="258"/>
            <ac:spMk id="2" creationId="{E8E7EF6F-32EC-476B-88B4-86CC9E32054B}"/>
          </ac:spMkLst>
        </pc:spChg>
        <pc:spChg chg="mod">
          <ac:chgData name="Charlotte Haines Lyon" userId="51bf7751-d948-458c-b8bf-a9f63dcec867" providerId="ADAL" clId="{41EE7CDA-439D-4DE6-B589-D44ED1D0D8CC}" dt="2021-04-29T12:20:04.439" v="1330" actId="20577"/>
          <ac:spMkLst>
            <pc:docMk/>
            <pc:sldMk cId="3014792282" sldId="258"/>
            <ac:spMk id="3" creationId="{2199B1A3-E348-455C-A6DD-B6ABFAEE487D}"/>
          </ac:spMkLst>
        </pc:spChg>
        <pc:spChg chg="add">
          <ac:chgData name="Charlotte Haines Lyon" userId="51bf7751-d948-458c-b8bf-a9f63dcec867" providerId="ADAL" clId="{41EE7CDA-439D-4DE6-B589-D44ED1D0D8CC}" dt="2021-04-29T11:58:33.828" v="874" actId="26606"/>
          <ac:spMkLst>
            <pc:docMk/>
            <pc:sldMk cId="3014792282" sldId="258"/>
            <ac:spMk id="8" creationId="{AD21898E-86C0-4C8A-A76C-DF33E844C87A}"/>
          </ac:spMkLst>
        </pc:spChg>
        <pc:spChg chg="add">
          <ac:chgData name="Charlotte Haines Lyon" userId="51bf7751-d948-458c-b8bf-a9f63dcec867" providerId="ADAL" clId="{41EE7CDA-439D-4DE6-B589-D44ED1D0D8CC}" dt="2021-04-29T11:58:33.828" v="874" actId="26606"/>
          <ac:spMkLst>
            <pc:docMk/>
            <pc:sldMk cId="3014792282" sldId="258"/>
            <ac:spMk id="10" creationId="{5C8F04BD-D093-45D0-B54C-50FDB308B4EE}"/>
          </ac:spMkLst>
        </pc:spChg>
      </pc:sldChg>
      <pc:sldChg chg="del">
        <pc:chgData name="Charlotte Haines Lyon" userId="51bf7751-d948-458c-b8bf-a9f63dcec867" providerId="ADAL" clId="{41EE7CDA-439D-4DE6-B589-D44ED1D0D8CC}" dt="2021-04-29T12:26:43.056" v="1686" actId="47"/>
        <pc:sldMkLst>
          <pc:docMk/>
          <pc:sldMk cId="2770468348" sldId="259"/>
        </pc:sldMkLst>
      </pc:sldChg>
      <pc:sldChg chg="addSp delSp modSp mod ord setBg setClrOvrMap">
        <pc:chgData name="Charlotte Haines Lyon" userId="51bf7751-d948-458c-b8bf-a9f63dcec867" providerId="ADAL" clId="{41EE7CDA-439D-4DE6-B589-D44ED1D0D8CC}" dt="2021-04-29T12:36:14.347" v="2213" actId="113"/>
        <pc:sldMkLst>
          <pc:docMk/>
          <pc:sldMk cId="1900213109" sldId="260"/>
        </pc:sldMkLst>
        <pc:spChg chg="mod">
          <ac:chgData name="Charlotte Haines Lyon" userId="51bf7751-d948-458c-b8bf-a9f63dcec867" providerId="ADAL" clId="{41EE7CDA-439D-4DE6-B589-D44ED1D0D8CC}" dt="2021-04-29T12:36:14.347" v="2213" actId="113"/>
          <ac:spMkLst>
            <pc:docMk/>
            <pc:sldMk cId="1900213109" sldId="260"/>
            <ac:spMk id="2" creationId="{622ED8AE-C533-4D4F-A050-7ADE6D8C02D9}"/>
          </ac:spMkLst>
        </pc:spChg>
        <pc:spChg chg="mod">
          <ac:chgData name="Charlotte Haines Lyon" userId="51bf7751-d948-458c-b8bf-a9f63dcec867" providerId="ADAL" clId="{41EE7CDA-439D-4DE6-B589-D44ED1D0D8CC}" dt="2021-04-29T12:25:44.606" v="1679" actId="403"/>
          <ac:spMkLst>
            <pc:docMk/>
            <pc:sldMk cId="1900213109" sldId="260"/>
            <ac:spMk id="3" creationId="{4142795B-4FA9-407D-9972-A51DC1122B7F}"/>
          </ac:spMkLst>
        </pc:spChg>
        <pc:spChg chg="add del">
          <ac:chgData name="Charlotte Haines Lyon" userId="51bf7751-d948-458c-b8bf-a9f63dcec867" providerId="ADAL" clId="{41EE7CDA-439D-4DE6-B589-D44ED1D0D8CC}" dt="2021-04-29T12:25:38.981" v="1677" actId="26606"/>
          <ac:spMkLst>
            <pc:docMk/>
            <pc:sldMk cId="1900213109" sldId="260"/>
            <ac:spMk id="8" creationId="{AD21898E-86C0-4C8A-A76C-DF33E844C87A}"/>
          </ac:spMkLst>
        </pc:spChg>
        <pc:spChg chg="add del">
          <ac:chgData name="Charlotte Haines Lyon" userId="51bf7751-d948-458c-b8bf-a9f63dcec867" providerId="ADAL" clId="{41EE7CDA-439D-4DE6-B589-D44ED1D0D8CC}" dt="2021-04-29T12:25:38.981" v="1677" actId="26606"/>
          <ac:spMkLst>
            <pc:docMk/>
            <pc:sldMk cId="1900213109" sldId="260"/>
            <ac:spMk id="10" creationId="{5C8F04BD-D093-45D0-B54C-50FDB308B4EE}"/>
          </ac:spMkLst>
        </pc:spChg>
        <pc:spChg chg="add del">
          <ac:chgData name="Charlotte Haines Lyon" userId="51bf7751-d948-458c-b8bf-a9f63dcec867" providerId="ADAL" clId="{41EE7CDA-439D-4DE6-B589-D44ED1D0D8CC}" dt="2021-04-29T12:25:38.967" v="1676" actId="26606"/>
          <ac:spMkLst>
            <pc:docMk/>
            <pc:sldMk cId="1900213109" sldId="260"/>
            <ac:spMk id="15" creationId="{025E2AA9-10C9-4A14-BEA3-064CD0131100}"/>
          </ac:spMkLst>
        </pc:spChg>
        <pc:spChg chg="add del">
          <ac:chgData name="Charlotte Haines Lyon" userId="51bf7751-d948-458c-b8bf-a9f63dcec867" providerId="ADAL" clId="{41EE7CDA-439D-4DE6-B589-D44ED1D0D8CC}" dt="2021-04-29T12:25:38.967" v="1676" actId="26606"/>
          <ac:spMkLst>
            <pc:docMk/>
            <pc:sldMk cId="1900213109" sldId="260"/>
            <ac:spMk id="17" creationId="{F076F371-EE61-49EA-AA2A-3582C3AC9BCD}"/>
          </ac:spMkLst>
        </pc:spChg>
        <pc:spChg chg="add">
          <ac:chgData name="Charlotte Haines Lyon" userId="51bf7751-d948-458c-b8bf-a9f63dcec867" providerId="ADAL" clId="{41EE7CDA-439D-4DE6-B589-D44ED1D0D8CC}" dt="2021-04-29T12:25:38.981" v="1677" actId="26606"/>
          <ac:spMkLst>
            <pc:docMk/>
            <pc:sldMk cId="1900213109" sldId="260"/>
            <ac:spMk id="19" creationId="{5BD1C87D-7B83-49A8-844E-433D32C45671}"/>
          </ac:spMkLst>
        </pc:spChg>
        <pc:spChg chg="add">
          <ac:chgData name="Charlotte Haines Lyon" userId="51bf7751-d948-458c-b8bf-a9f63dcec867" providerId="ADAL" clId="{41EE7CDA-439D-4DE6-B589-D44ED1D0D8CC}" dt="2021-04-29T12:25:38.981" v="1677" actId="26606"/>
          <ac:spMkLst>
            <pc:docMk/>
            <pc:sldMk cId="1900213109" sldId="260"/>
            <ac:spMk id="20" creationId="{1703047A-2C9B-4E2C-9A75-B67521B6D638}"/>
          </ac:spMkLst>
        </pc:spChg>
      </pc:sldChg>
      <pc:sldChg chg="del">
        <pc:chgData name="Charlotte Haines Lyon" userId="51bf7751-d948-458c-b8bf-a9f63dcec867" providerId="ADAL" clId="{41EE7CDA-439D-4DE6-B589-D44ED1D0D8CC}" dt="2021-04-29T11:58:52.539" v="875" actId="47"/>
        <pc:sldMkLst>
          <pc:docMk/>
          <pc:sldMk cId="3596789032" sldId="261"/>
        </pc:sldMkLst>
      </pc:sldChg>
      <pc:sldChg chg="del">
        <pc:chgData name="Charlotte Haines Lyon" userId="51bf7751-d948-458c-b8bf-a9f63dcec867" providerId="ADAL" clId="{41EE7CDA-439D-4DE6-B589-D44ED1D0D8CC}" dt="2021-04-29T12:33:43.336" v="2132" actId="47"/>
        <pc:sldMkLst>
          <pc:docMk/>
          <pc:sldMk cId="1363888161" sldId="262"/>
        </pc:sldMkLst>
      </pc:sldChg>
      <pc:sldChg chg="del">
        <pc:chgData name="Charlotte Haines Lyon" userId="51bf7751-d948-458c-b8bf-a9f63dcec867" providerId="ADAL" clId="{41EE7CDA-439D-4DE6-B589-D44ED1D0D8CC}" dt="2021-04-29T13:03:50.773" v="2473" actId="47"/>
        <pc:sldMkLst>
          <pc:docMk/>
          <pc:sldMk cId="1668454619" sldId="263"/>
        </pc:sldMkLst>
      </pc:sldChg>
      <pc:sldChg chg="del">
        <pc:chgData name="Charlotte Haines Lyon" userId="51bf7751-d948-458c-b8bf-a9f63dcec867" providerId="ADAL" clId="{41EE7CDA-439D-4DE6-B589-D44ED1D0D8CC}" dt="2021-04-29T12:26:30.804" v="1685" actId="47"/>
        <pc:sldMkLst>
          <pc:docMk/>
          <pc:sldMk cId="3462188441" sldId="264"/>
        </pc:sldMkLst>
      </pc:sldChg>
      <pc:sldChg chg="del">
        <pc:chgData name="Charlotte Haines Lyon" userId="51bf7751-d948-458c-b8bf-a9f63dcec867" providerId="ADAL" clId="{41EE7CDA-439D-4DE6-B589-D44ED1D0D8CC}" dt="2021-04-29T12:26:29.640" v="1684" actId="47"/>
        <pc:sldMkLst>
          <pc:docMk/>
          <pc:sldMk cId="450920913" sldId="265"/>
        </pc:sldMkLst>
      </pc:sldChg>
      <pc:sldChg chg="del">
        <pc:chgData name="Charlotte Haines Lyon" userId="51bf7751-d948-458c-b8bf-a9f63dcec867" providerId="ADAL" clId="{41EE7CDA-439D-4DE6-B589-D44ED1D0D8CC}" dt="2021-04-29T13:03:52.645" v="2474" actId="47"/>
        <pc:sldMkLst>
          <pc:docMk/>
          <pc:sldMk cId="3343508082" sldId="266"/>
        </pc:sldMkLst>
      </pc:sldChg>
      <pc:sldChg chg="del">
        <pc:chgData name="Charlotte Haines Lyon" userId="51bf7751-d948-458c-b8bf-a9f63dcec867" providerId="ADAL" clId="{41EE7CDA-439D-4DE6-B589-D44ED1D0D8CC}" dt="2021-04-29T12:29:36.788" v="1883" actId="47"/>
        <pc:sldMkLst>
          <pc:docMk/>
          <pc:sldMk cId="2663254161" sldId="267"/>
        </pc:sldMkLst>
      </pc:sldChg>
      <pc:sldChg chg="del">
        <pc:chgData name="Charlotte Haines Lyon" userId="51bf7751-d948-458c-b8bf-a9f63dcec867" providerId="ADAL" clId="{41EE7CDA-439D-4DE6-B589-D44ED1D0D8CC}" dt="2021-04-29T12:29:43.556" v="1884" actId="47"/>
        <pc:sldMkLst>
          <pc:docMk/>
          <pc:sldMk cId="2190834966" sldId="268"/>
        </pc:sldMkLst>
      </pc:sldChg>
      <pc:sldChg chg="del">
        <pc:chgData name="Charlotte Haines Lyon" userId="51bf7751-d948-458c-b8bf-a9f63dcec867" providerId="ADAL" clId="{41EE7CDA-439D-4DE6-B589-D44ED1D0D8CC}" dt="2021-04-29T12:26:53.775" v="1687" actId="47"/>
        <pc:sldMkLst>
          <pc:docMk/>
          <pc:sldMk cId="664990219" sldId="269"/>
        </pc:sldMkLst>
      </pc:sldChg>
      <pc:sldChg chg="addSp delSp modSp mod ord setBg setClrOvrMap">
        <pc:chgData name="Charlotte Haines Lyon" userId="51bf7751-d948-458c-b8bf-a9f63dcec867" providerId="ADAL" clId="{41EE7CDA-439D-4DE6-B589-D44ED1D0D8CC}" dt="2021-04-29T12:36:01.980" v="2210" actId="113"/>
        <pc:sldMkLst>
          <pc:docMk/>
          <pc:sldMk cId="3664730175" sldId="270"/>
        </pc:sldMkLst>
        <pc:spChg chg="mod">
          <ac:chgData name="Charlotte Haines Lyon" userId="51bf7751-d948-458c-b8bf-a9f63dcec867" providerId="ADAL" clId="{41EE7CDA-439D-4DE6-B589-D44ED1D0D8CC}" dt="2021-04-29T12:36:01.980" v="2210" actId="113"/>
          <ac:spMkLst>
            <pc:docMk/>
            <pc:sldMk cId="3664730175" sldId="270"/>
            <ac:spMk id="2" creationId="{1EABA099-35E6-4A68-ACE0-F6B76B99EEBB}"/>
          </ac:spMkLst>
        </pc:spChg>
        <pc:spChg chg="mod">
          <ac:chgData name="Charlotte Haines Lyon" userId="51bf7751-d948-458c-b8bf-a9f63dcec867" providerId="ADAL" clId="{41EE7CDA-439D-4DE6-B589-D44ED1D0D8CC}" dt="2021-04-29T12:33:31.079" v="2131" actId="20577"/>
          <ac:spMkLst>
            <pc:docMk/>
            <pc:sldMk cId="3664730175" sldId="270"/>
            <ac:spMk id="3" creationId="{6535A55D-E249-4026-BC7E-01A09AC859A9}"/>
          </ac:spMkLst>
        </pc:spChg>
        <pc:spChg chg="add del">
          <ac:chgData name="Charlotte Haines Lyon" userId="51bf7751-d948-458c-b8bf-a9f63dcec867" providerId="ADAL" clId="{41EE7CDA-439D-4DE6-B589-D44ED1D0D8CC}" dt="2021-04-29T12:32:26.108" v="2067" actId="26606"/>
          <ac:spMkLst>
            <pc:docMk/>
            <pc:sldMk cId="3664730175" sldId="270"/>
            <ac:spMk id="8" creationId="{025E2AA9-10C9-4A14-BEA3-064CD0131100}"/>
          </ac:spMkLst>
        </pc:spChg>
        <pc:spChg chg="add del">
          <ac:chgData name="Charlotte Haines Lyon" userId="51bf7751-d948-458c-b8bf-a9f63dcec867" providerId="ADAL" clId="{41EE7CDA-439D-4DE6-B589-D44ED1D0D8CC}" dt="2021-04-29T12:32:26.108" v="2067" actId="26606"/>
          <ac:spMkLst>
            <pc:docMk/>
            <pc:sldMk cId="3664730175" sldId="270"/>
            <ac:spMk id="10" creationId="{F076F371-EE61-49EA-AA2A-3582C3AC9BCD}"/>
          </ac:spMkLst>
        </pc:spChg>
        <pc:spChg chg="add">
          <ac:chgData name="Charlotte Haines Lyon" userId="51bf7751-d948-458c-b8bf-a9f63dcec867" providerId="ADAL" clId="{41EE7CDA-439D-4DE6-B589-D44ED1D0D8CC}" dt="2021-04-29T12:32:26.108" v="2068" actId="26606"/>
          <ac:spMkLst>
            <pc:docMk/>
            <pc:sldMk cId="3664730175" sldId="270"/>
            <ac:spMk id="12" creationId="{5BD1C87D-7B83-49A8-844E-433D32C45671}"/>
          </ac:spMkLst>
        </pc:spChg>
        <pc:spChg chg="add">
          <ac:chgData name="Charlotte Haines Lyon" userId="51bf7751-d948-458c-b8bf-a9f63dcec867" providerId="ADAL" clId="{41EE7CDA-439D-4DE6-B589-D44ED1D0D8CC}" dt="2021-04-29T12:32:26.108" v="2068" actId="26606"/>
          <ac:spMkLst>
            <pc:docMk/>
            <pc:sldMk cId="3664730175" sldId="270"/>
            <ac:spMk id="13" creationId="{1703047A-2C9B-4E2C-9A75-B67521B6D638}"/>
          </ac:spMkLst>
        </pc:spChg>
      </pc:sldChg>
      <pc:sldChg chg="del">
        <pc:chgData name="Charlotte Haines Lyon" userId="51bf7751-d948-458c-b8bf-a9f63dcec867" providerId="ADAL" clId="{41EE7CDA-439D-4DE6-B589-D44ED1D0D8CC}" dt="2021-04-29T13:03:54.547" v="2475" actId="47"/>
        <pc:sldMkLst>
          <pc:docMk/>
          <pc:sldMk cId="2481843115" sldId="271"/>
        </pc:sldMkLst>
      </pc:sldChg>
      <pc:sldChg chg="addSp modSp mod ord setBg setClrOvrMap">
        <pc:chgData name="Charlotte Haines Lyon" userId="51bf7751-d948-458c-b8bf-a9f63dcec867" providerId="ADAL" clId="{41EE7CDA-439D-4DE6-B589-D44ED1D0D8CC}" dt="2021-04-29T12:35:57.994" v="2209" actId="113"/>
        <pc:sldMkLst>
          <pc:docMk/>
          <pc:sldMk cId="3204810736" sldId="272"/>
        </pc:sldMkLst>
        <pc:spChg chg="mod">
          <ac:chgData name="Charlotte Haines Lyon" userId="51bf7751-d948-458c-b8bf-a9f63dcec867" providerId="ADAL" clId="{41EE7CDA-439D-4DE6-B589-D44ED1D0D8CC}" dt="2021-04-29T12:35:57.994" v="2209" actId="113"/>
          <ac:spMkLst>
            <pc:docMk/>
            <pc:sldMk cId="3204810736" sldId="272"/>
            <ac:spMk id="2" creationId="{2A6081CE-BA67-4DE8-B9D2-3B297BCFABED}"/>
          </ac:spMkLst>
        </pc:spChg>
        <pc:spChg chg="mod">
          <ac:chgData name="Charlotte Haines Lyon" userId="51bf7751-d948-458c-b8bf-a9f63dcec867" providerId="ADAL" clId="{41EE7CDA-439D-4DE6-B589-D44ED1D0D8CC}" dt="2021-04-29T12:35:53.202" v="2208" actId="403"/>
          <ac:spMkLst>
            <pc:docMk/>
            <pc:sldMk cId="3204810736" sldId="272"/>
            <ac:spMk id="3" creationId="{CDBD3C4C-6E15-45D9-943B-D3BA70D09BAB}"/>
          </ac:spMkLst>
        </pc:spChg>
        <pc:spChg chg="add">
          <ac:chgData name="Charlotte Haines Lyon" userId="51bf7751-d948-458c-b8bf-a9f63dcec867" providerId="ADAL" clId="{41EE7CDA-439D-4DE6-B589-D44ED1D0D8CC}" dt="2021-04-29T12:35:40.791" v="2204" actId="26606"/>
          <ac:spMkLst>
            <pc:docMk/>
            <pc:sldMk cId="3204810736" sldId="272"/>
            <ac:spMk id="8" creationId="{AD21898E-86C0-4C8A-A76C-DF33E844C87A}"/>
          </ac:spMkLst>
        </pc:spChg>
        <pc:spChg chg="add">
          <ac:chgData name="Charlotte Haines Lyon" userId="51bf7751-d948-458c-b8bf-a9f63dcec867" providerId="ADAL" clId="{41EE7CDA-439D-4DE6-B589-D44ED1D0D8CC}" dt="2021-04-29T12:35:40.791" v="2204" actId="26606"/>
          <ac:spMkLst>
            <pc:docMk/>
            <pc:sldMk cId="3204810736" sldId="272"/>
            <ac:spMk id="10" creationId="{5C8F04BD-D093-45D0-B54C-50FDB308B4EE}"/>
          </ac:spMkLst>
        </pc:spChg>
      </pc:sldChg>
      <pc:sldChg chg="addSp modSp mod ord setBg setClrOvrMap">
        <pc:chgData name="Charlotte Haines Lyon" userId="51bf7751-d948-458c-b8bf-a9f63dcec867" providerId="ADAL" clId="{41EE7CDA-439D-4DE6-B589-D44ED1D0D8CC}" dt="2021-04-29T13:06:24.541" v="2597" actId="20577"/>
        <pc:sldMkLst>
          <pc:docMk/>
          <pc:sldMk cId="1219119000" sldId="273"/>
        </pc:sldMkLst>
        <pc:spChg chg="mod">
          <ac:chgData name="Charlotte Haines Lyon" userId="51bf7751-d948-458c-b8bf-a9f63dcec867" providerId="ADAL" clId="{41EE7CDA-439D-4DE6-B589-D44ED1D0D8CC}" dt="2021-04-29T13:06:01.821" v="2481" actId="113"/>
          <ac:spMkLst>
            <pc:docMk/>
            <pc:sldMk cId="1219119000" sldId="273"/>
            <ac:spMk id="2" creationId="{DDB96378-0250-4DAA-AD4B-52EA3EF0ED25}"/>
          </ac:spMkLst>
        </pc:spChg>
        <pc:spChg chg="mod">
          <ac:chgData name="Charlotte Haines Lyon" userId="51bf7751-d948-458c-b8bf-a9f63dcec867" providerId="ADAL" clId="{41EE7CDA-439D-4DE6-B589-D44ED1D0D8CC}" dt="2021-04-29T13:06:24.541" v="2597" actId="20577"/>
          <ac:spMkLst>
            <pc:docMk/>
            <pc:sldMk cId="1219119000" sldId="273"/>
            <ac:spMk id="3" creationId="{CE64B694-726B-4D56-96D4-2B952BA4C4BD}"/>
          </ac:spMkLst>
        </pc:spChg>
        <pc:spChg chg="add">
          <ac:chgData name="Charlotte Haines Lyon" userId="51bf7751-d948-458c-b8bf-a9f63dcec867" providerId="ADAL" clId="{41EE7CDA-439D-4DE6-B589-D44ED1D0D8CC}" dt="2021-04-29T12:37:28.733" v="2219" actId="26606"/>
          <ac:spMkLst>
            <pc:docMk/>
            <pc:sldMk cId="1219119000" sldId="273"/>
            <ac:spMk id="8" creationId="{CB5DFCDA-694D-4637-8E9B-038575194349}"/>
          </ac:spMkLst>
        </pc:spChg>
        <pc:spChg chg="add">
          <ac:chgData name="Charlotte Haines Lyon" userId="51bf7751-d948-458c-b8bf-a9f63dcec867" providerId="ADAL" clId="{41EE7CDA-439D-4DE6-B589-D44ED1D0D8CC}" dt="2021-04-29T12:37:28.733" v="2219" actId="26606"/>
          <ac:spMkLst>
            <pc:docMk/>
            <pc:sldMk cId="1219119000" sldId="273"/>
            <ac:spMk id="10" creationId="{E4DB276E-BFF1-43F5-AB90-7ABA4B9A919A}"/>
          </ac:spMkLst>
        </pc:spChg>
      </pc:sldChg>
      <pc:sldChg chg="addSp delSp modSp new mod setBg addAnim setClrOvrMap">
        <pc:chgData name="Charlotte Haines Lyon" userId="51bf7751-d948-458c-b8bf-a9f63dcec867" providerId="ADAL" clId="{41EE7CDA-439D-4DE6-B589-D44ED1D0D8CC}" dt="2021-04-29T13:04:29.702" v="2476" actId="26606"/>
        <pc:sldMkLst>
          <pc:docMk/>
          <pc:sldMk cId="3608911105" sldId="274"/>
        </pc:sldMkLst>
        <pc:spChg chg="mod">
          <ac:chgData name="Charlotte Haines Lyon" userId="51bf7751-d948-458c-b8bf-a9f63dcec867" providerId="ADAL" clId="{41EE7CDA-439D-4DE6-B589-D44ED1D0D8CC}" dt="2021-04-29T13:04:29.702" v="2476" actId="26606"/>
          <ac:spMkLst>
            <pc:docMk/>
            <pc:sldMk cId="3608911105" sldId="274"/>
            <ac:spMk id="2" creationId="{34452724-D11C-4DE8-B2EB-59651365CDE4}"/>
          </ac:spMkLst>
        </pc:spChg>
        <pc:spChg chg="add del">
          <ac:chgData name="Charlotte Haines Lyon" userId="51bf7751-d948-458c-b8bf-a9f63dcec867" providerId="ADAL" clId="{41EE7CDA-439D-4DE6-B589-D44ED1D0D8CC}" dt="2021-04-29T13:04:29.702" v="2476" actId="26606"/>
          <ac:spMkLst>
            <pc:docMk/>
            <pc:sldMk cId="3608911105" sldId="274"/>
            <ac:spMk id="7" creationId="{66B332A4-D438-4773-A77F-5ED49A448D9D}"/>
          </ac:spMkLst>
        </pc:spChg>
        <pc:spChg chg="add del">
          <ac:chgData name="Charlotte Haines Lyon" userId="51bf7751-d948-458c-b8bf-a9f63dcec867" providerId="ADAL" clId="{41EE7CDA-439D-4DE6-B589-D44ED1D0D8CC}" dt="2021-04-29T13:04:29.702" v="2476" actId="26606"/>
          <ac:spMkLst>
            <pc:docMk/>
            <pc:sldMk cId="3608911105" sldId="274"/>
            <ac:spMk id="9" creationId="{DF9AD32D-FF05-44F4-BD4D-9CEE89B71EB9}"/>
          </ac:spMkLst>
        </pc:spChg>
        <pc:spChg chg="add">
          <ac:chgData name="Charlotte Haines Lyon" userId="51bf7751-d948-458c-b8bf-a9f63dcec867" providerId="ADAL" clId="{41EE7CDA-439D-4DE6-B589-D44ED1D0D8CC}" dt="2021-04-29T13:04:29.702" v="2476" actId="26606"/>
          <ac:spMkLst>
            <pc:docMk/>
            <pc:sldMk cId="3608911105" sldId="274"/>
            <ac:spMk id="14" creationId="{26BDCA6B-3C9C-4213-A0D9-30BD5F0B073E}"/>
          </ac:spMkLst>
        </pc:spChg>
        <pc:spChg chg="add">
          <ac:chgData name="Charlotte Haines Lyon" userId="51bf7751-d948-458c-b8bf-a9f63dcec867" providerId="ADAL" clId="{41EE7CDA-439D-4DE6-B589-D44ED1D0D8CC}" dt="2021-04-29T13:04:29.702" v="2476" actId="26606"/>
          <ac:spMkLst>
            <pc:docMk/>
            <pc:sldMk cId="3608911105" sldId="274"/>
            <ac:spMk id="16" creationId="{FDA12F62-867F-4684-B28B-E085D09DCC06}"/>
          </ac:spMkLst>
        </pc:spChg>
      </pc:sldChg>
      <pc:sldChg chg="addSp delSp modSp new mod setBg modClrScheme setClrOvrMap chgLayout">
        <pc:chgData name="Charlotte Haines Lyon" userId="51bf7751-d948-458c-b8bf-a9f63dcec867" providerId="ADAL" clId="{41EE7CDA-439D-4DE6-B589-D44ED1D0D8CC}" dt="2021-04-29T12:36:29.146" v="2216" actId="113"/>
        <pc:sldMkLst>
          <pc:docMk/>
          <pc:sldMk cId="3553785892" sldId="275"/>
        </pc:sldMkLst>
        <pc:spChg chg="mod ord">
          <ac:chgData name="Charlotte Haines Lyon" userId="51bf7751-d948-458c-b8bf-a9f63dcec867" providerId="ADAL" clId="{41EE7CDA-439D-4DE6-B589-D44ED1D0D8CC}" dt="2021-04-29T12:36:29.146" v="2216" actId="113"/>
          <ac:spMkLst>
            <pc:docMk/>
            <pc:sldMk cId="3553785892" sldId="275"/>
            <ac:spMk id="2" creationId="{21BE379D-223D-4CF8-BF72-479798531F8C}"/>
          </ac:spMkLst>
        </pc:spChg>
        <pc:spChg chg="add mod ord">
          <ac:chgData name="Charlotte Haines Lyon" userId="51bf7751-d948-458c-b8bf-a9f63dcec867" providerId="ADAL" clId="{41EE7CDA-439D-4DE6-B589-D44ED1D0D8CC}" dt="2021-04-29T11:56:05.322" v="563" actId="20577"/>
          <ac:spMkLst>
            <pc:docMk/>
            <pc:sldMk cId="3553785892" sldId="275"/>
            <ac:spMk id="3" creationId="{7D144159-DB88-4BF0-87D8-3A3031D39D10}"/>
          </ac:spMkLst>
        </pc:spChg>
        <pc:spChg chg="add del">
          <ac:chgData name="Charlotte Haines Lyon" userId="51bf7751-d948-458c-b8bf-a9f63dcec867" providerId="ADAL" clId="{41EE7CDA-439D-4DE6-B589-D44ED1D0D8CC}" dt="2021-04-29T11:55:33.693" v="554" actId="26606"/>
          <ac:spMkLst>
            <pc:docMk/>
            <pc:sldMk cId="3553785892" sldId="275"/>
            <ac:spMk id="8" creationId="{AD21898E-86C0-4C8A-A76C-DF33E844C87A}"/>
          </ac:spMkLst>
        </pc:spChg>
        <pc:spChg chg="add del">
          <ac:chgData name="Charlotte Haines Lyon" userId="51bf7751-d948-458c-b8bf-a9f63dcec867" providerId="ADAL" clId="{41EE7CDA-439D-4DE6-B589-D44ED1D0D8CC}" dt="2021-04-29T11:55:33.693" v="554" actId="26606"/>
          <ac:spMkLst>
            <pc:docMk/>
            <pc:sldMk cId="3553785892" sldId="275"/>
            <ac:spMk id="10" creationId="{5C8F04BD-D093-45D0-B54C-50FDB308B4EE}"/>
          </ac:spMkLst>
        </pc:spChg>
        <pc:spChg chg="add">
          <ac:chgData name="Charlotte Haines Lyon" userId="51bf7751-d948-458c-b8bf-a9f63dcec867" providerId="ADAL" clId="{41EE7CDA-439D-4DE6-B589-D44ED1D0D8CC}" dt="2021-04-29T11:55:33.693" v="554" actId="26606"/>
          <ac:spMkLst>
            <pc:docMk/>
            <pc:sldMk cId="3553785892" sldId="275"/>
            <ac:spMk id="15" creationId="{025E2AA9-10C9-4A14-BEA3-064CD0131100}"/>
          </ac:spMkLst>
        </pc:spChg>
        <pc:spChg chg="add">
          <ac:chgData name="Charlotte Haines Lyon" userId="51bf7751-d948-458c-b8bf-a9f63dcec867" providerId="ADAL" clId="{41EE7CDA-439D-4DE6-B589-D44ED1D0D8CC}" dt="2021-04-29T11:55:33.693" v="554" actId="26606"/>
          <ac:spMkLst>
            <pc:docMk/>
            <pc:sldMk cId="3553785892" sldId="275"/>
            <ac:spMk id="17" creationId="{F076F371-EE61-49EA-AA2A-3582C3AC9BCD}"/>
          </ac:spMkLst>
        </pc:spChg>
      </pc:sldChg>
      <pc:sldChg chg="addSp delSp modSp new mod setBg setClrOvrMap">
        <pc:chgData name="Charlotte Haines Lyon" userId="51bf7751-d948-458c-b8bf-a9f63dcec867" providerId="ADAL" clId="{41EE7CDA-439D-4DE6-B589-D44ED1D0D8CC}" dt="2021-04-29T12:36:21.010" v="2214" actId="113"/>
        <pc:sldMkLst>
          <pc:docMk/>
          <pc:sldMk cId="187590325" sldId="276"/>
        </pc:sldMkLst>
        <pc:spChg chg="mod">
          <ac:chgData name="Charlotte Haines Lyon" userId="51bf7751-d948-458c-b8bf-a9f63dcec867" providerId="ADAL" clId="{41EE7CDA-439D-4DE6-B589-D44ED1D0D8CC}" dt="2021-04-29T12:36:21.010" v="2214" actId="113"/>
          <ac:spMkLst>
            <pc:docMk/>
            <pc:sldMk cId="187590325" sldId="276"/>
            <ac:spMk id="2" creationId="{E25C7593-E705-4161-A5EF-182096365948}"/>
          </ac:spMkLst>
        </pc:spChg>
        <pc:spChg chg="del">
          <ac:chgData name="Charlotte Haines Lyon" userId="51bf7751-d948-458c-b8bf-a9f63dcec867" providerId="ADAL" clId="{41EE7CDA-439D-4DE6-B589-D44ED1D0D8CC}" dt="2021-04-29T12:07:55.086" v="1063"/>
          <ac:spMkLst>
            <pc:docMk/>
            <pc:sldMk cId="187590325" sldId="276"/>
            <ac:spMk id="3" creationId="{8877188A-3D0E-4F79-A48E-E3106067FEAB}"/>
          </ac:spMkLst>
        </pc:spChg>
        <pc:spChg chg="add mod ord">
          <ac:chgData name="Charlotte Haines Lyon" userId="51bf7751-d948-458c-b8bf-a9f63dcec867" providerId="ADAL" clId="{41EE7CDA-439D-4DE6-B589-D44ED1D0D8CC}" dt="2021-04-29T12:09:20.201" v="1130" actId="20577"/>
          <ac:spMkLst>
            <pc:docMk/>
            <pc:sldMk cId="187590325" sldId="276"/>
            <ac:spMk id="8" creationId="{291A84E2-FAD2-4268-B466-DFAF618D514D}"/>
          </ac:spMkLst>
        </pc:spChg>
        <pc:spChg chg="add del">
          <ac:chgData name="Charlotte Haines Lyon" userId="51bf7751-d948-458c-b8bf-a9f63dcec867" providerId="ADAL" clId="{41EE7CDA-439D-4DE6-B589-D44ED1D0D8CC}" dt="2021-04-29T12:09:05.225" v="1124" actId="26606"/>
          <ac:spMkLst>
            <pc:docMk/>
            <pc:sldMk cId="187590325" sldId="276"/>
            <ac:spMk id="11" creationId="{CF62D2A7-8207-488C-9F46-316BA81A16C8}"/>
          </ac:spMkLst>
        </pc:spChg>
        <pc:spChg chg="add">
          <ac:chgData name="Charlotte Haines Lyon" userId="51bf7751-d948-458c-b8bf-a9f63dcec867" providerId="ADAL" clId="{41EE7CDA-439D-4DE6-B589-D44ED1D0D8CC}" dt="2021-04-29T12:09:05.225" v="1124" actId="26606"/>
          <ac:spMkLst>
            <pc:docMk/>
            <pc:sldMk cId="187590325" sldId="276"/>
            <ac:spMk id="16" creationId="{357DD0D3-F869-46D0-944C-6EC60E19E351}"/>
          </ac:spMkLst>
        </pc:spChg>
        <pc:picChg chg="add mod">
          <ac:chgData name="Charlotte Haines Lyon" userId="51bf7751-d948-458c-b8bf-a9f63dcec867" providerId="ADAL" clId="{41EE7CDA-439D-4DE6-B589-D44ED1D0D8CC}" dt="2021-04-29T12:09:05.225" v="1124" actId="26606"/>
          <ac:picMkLst>
            <pc:docMk/>
            <pc:sldMk cId="187590325" sldId="276"/>
            <ac:picMk id="4" creationId="{A2D99E0C-FB0C-4AB7-BB8F-67351BAA4906}"/>
          </ac:picMkLst>
        </pc:picChg>
      </pc:sldChg>
      <pc:sldChg chg="addSp delSp modSp new del mod setBg setClrOvrMap delDesignElem chgLayout">
        <pc:chgData name="Charlotte Haines Lyon" userId="51bf7751-d948-458c-b8bf-a9f63dcec867" providerId="ADAL" clId="{41EE7CDA-439D-4DE6-B589-D44ED1D0D8CC}" dt="2021-04-29T12:07:38.527" v="1035" actId="47"/>
        <pc:sldMkLst>
          <pc:docMk/>
          <pc:sldMk cId="3305405979" sldId="276"/>
        </pc:sldMkLst>
        <pc:spChg chg="mod ord">
          <ac:chgData name="Charlotte Haines Lyon" userId="51bf7751-d948-458c-b8bf-a9f63dcec867" providerId="ADAL" clId="{41EE7CDA-439D-4DE6-B589-D44ED1D0D8CC}" dt="2021-04-29T12:06:58.700" v="1033" actId="20577"/>
          <ac:spMkLst>
            <pc:docMk/>
            <pc:sldMk cId="3305405979" sldId="276"/>
            <ac:spMk id="2" creationId="{FA1CBE25-3DCC-48A3-861C-D3C8ABC7C37B}"/>
          </ac:spMkLst>
        </pc:spChg>
        <pc:spChg chg="del">
          <ac:chgData name="Charlotte Haines Lyon" userId="51bf7751-d948-458c-b8bf-a9f63dcec867" providerId="ADAL" clId="{41EE7CDA-439D-4DE6-B589-D44ED1D0D8CC}" dt="2021-04-29T12:02:56.999" v="923" actId="931"/>
          <ac:spMkLst>
            <pc:docMk/>
            <pc:sldMk cId="3305405979" sldId="276"/>
            <ac:spMk id="3" creationId="{49DC9EB7-22AA-4429-9861-4494BB52CA7F}"/>
          </ac:spMkLst>
        </pc:spChg>
        <pc:spChg chg="add del mod">
          <ac:chgData name="Charlotte Haines Lyon" userId="51bf7751-d948-458c-b8bf-a9f63dcec867" providerId="ADAL" clId="{41EE7CDA-439D-4DE6-B589-D44ED1D0D8CC}" dt="2021-04-29T12:05:53.038" v="1012" actId="22"/>
          <ac:spMkLst>
            <pc:docMk/>
            <pc:sldMk cId="3305405979" sldId="276"/>
            <ac:spMk id="7" creationId="{47414497-4940-4B5B-9A1B-932EAF47F754}"/>
          </ac:spMkLst>
        </pc:spChg>
        <pc:spChg chg="add del">
          <ac:chgData name="Charlotte Haines Lyon" userId="51bf7751-d948-458c-b8bf-a9f63dcec867" providerId="ADAL" clId="{41EE7CDA-439D-4DE6-B589-D44ED1D0D8CC}" dt="2021-04-29T12:03:32.898" v="931" actId="26606"/>
          <ac:spMkLst>
            <pc:docMk/>
            <pc:sldMk cId="3305405979" sldId="276"/>
            <ac:spMk id="9" creationId="{BAC5AEE5-B3DB-4A27-8365-882E41F6721D}"/>
          </ac:spMkLst>
        </pc:spChg>
        <pc:spChg chg="add del">
          <ac:chgData name="Charlotte Haines Lyon" userId="51bf7751-d948-458c-b8bf-a9f63dcec867" providerId="ADAL" clId="{41EE7CDA-439D-4DE6-B589-D44ED1D0D8CC}" dt="2021-04-29T12:06:11.688" v="1014" actId="26606"/>
          <ac:spMkLst>
            <pc:docMk/>
            <pc:sldMk cId="3305405979" sldId="276"/>
            <ac:spMk id="10" creationId="{E49CC64F-7275-4E33-961B-0C5CDC439875}"/>
          </ac:spMkLst>
        </pc:spChg>
        <pc:spChg chg="add del">
          <ac:chgData name="Charlotte Haines Lyon" userId="51bf7751-d948-458c-b8bf-a9f63dcec867" providerId="ADAL" clId="{41EE7CDA-439D-4DE6-B589-D44ED1D0D8CC}" dt="2021-04-29T12:03:32.898" v="931" actId="26606"/>
          <ac:spMkLst>
            <pc:docMk/>
            <pc:sldMk cId="3305405979" sldId="276"/>
            <ac:spMk id="12" creationId="{CF62D2A7-8207-488C-9F46-316BA81A16C8}"/>
          </ac:spMkLst>
        </pc:spChg>
        <pc:spChg chg="add mod">
          <ac:chgData name="Charlotte Haines Lyon" userId="51bf7751-d948-458c-b8bf-a9f63dcec867" providerId="ADAL" clId="{41EE7CDA-439D-4DE6-B589-D44ED1D0D8CC}" dt="2021-04-29T12:07:35.921" v="1034" actId="21"/>
          <ac:spMkLst>
            <pc:docMk/>
            <pc:sldMk cId="3305405979" sldId="276"/>
            <ac:spMk id="14" creationId="{72626712-6B1C-4E5D-AB44-200FC5F8A4BE}"/>
          </ac:spMkLst>
        </pc:spChg>
        <pc:spChg chg="add del">
          <ac:chgData name="Charlotte Haines Lyon" userId="51bf7751-d948-458c-b8bf-a9f63dcec867" providerId="ADAL" clId="{41EE7CDA-439D-4DE6-B589-D44ED1D0D8CC}" dt="2021-04-29T12:06:40.034" v="1025" actId="700"/>
          <ac:spMkLst>
            <pc:docMk/>
            <pc:sldMk cId="3305405979" sldId="276"/>
            <ac:spMk id="16" creationId="{D4771268-CB57-404A-9271-370EB28F6090}"/>
          </ac:spMkLst>
        </pc:spChg>
        <pc:picChg chg="add del mod">
          <ac:chgData name="Charlotte Haines Lyon" userId="51bf7751-d948-458c-b8bf-a9f63dcec867" providerId="ADAL" clId="{41EE7CDA-439D-4DE6-B589-D44ED1D0D8CC}" dt="2021-04-29T12:05:50.291" v="1011" actId="478"/>
          <ac:picMkLst>
            <pc:docMk/>
            <pc:sldMk cId="3305405979" sldId="276"/>
            <ac:picMk id="5" creationId="{0C8140F1-ABBE-440E-9BCC-9AF5581928F4}"/>
          </ac:picMkLst>
        </pc:picChg>
        <pc:picChg chg="add del mod ord">
          <ac:chgData name="Charlotte Haines Lyon" userId="51bf7751-d948-458c-b8bf-a9f63dcec867" providerId="ADAL" clId="{41EE7CDA-439D-4DE6-B589-D44ED1D0D8CC}" dt="2021-04-29T12:07:35.921" v="1034" actId="21"/>
          <ac:picMkLst>
            <pc:docMk/>
            <pc:sldMk cId="3305405979" sldId="276"/>
            <ac:picMk id="11" creationId="{9FCD0949-30D1-43DE-BA3B-F280901EBC49}"/>
          </ac:picMkLst>
        </pc:picChg>
      </pc:sldChg>
      <pc:sldChg chg="addSp delSp modSp new mod setBg">
        <pc:chgData name="Charlotte Haines Lyon" userId="51bf7751-d948-458c-b8bf-a9f63dcec867" providerId="ADAL" clId="{41EE7CDA-439D-4DE6-B589-D44ED1D0D8CC}" dt="2021-04-29T12:12:28.957" v="1159" actId="26606"/>
        <pc:sldMkLst>
          <pc:docMk/>
          <pc:sldMk cId="676988130" sldId="277"/>
        </pc:sldMkLst>
        <pc:spChg chg="del mod">
          <ac:chgData name="Charlotte Haines Lyon" userId="51bf7751-d948-458c-b8bf-a9f63dcec867" providerId="ADAL" clId="{41EE7CDA-439D-4DE6-B589-D44ED1D0D8CC}" dt="2021-04-29T12:12:28.957" v="1159" actId="26606"/>
          <ac:spMkLst>
            <pc:docMk/>
            <pc:sldMk cId="676988130" sldId="277"/>
            <ac:spMk id="2" creationId="{A28C574F-FCD7-472F-A62E-8AD97CC5D445}"/>
          </ac:spMkLst>
        </pc:spChg>
        <pc:spChg chg="del">
          <ac:chgData name="Charlotte Haines Lyon" userId="51bf7751-d948-458c-b8bf-a9f63dcec867" providerId="ADAL" clId="{41EE7CDA-439D-4DE6-B589-D44ED1D0D8CC}" dt="2021-04-29T12:12:23.204" v="1156" actId="931"/>
          <ac:spMkLst>
            <pc:docMk/>
            <pc:sldMk cId="676988130" sldId="277"/>
            <ac:spMk id="3" creationId="{3EFE4B09-0815-499C-8D7B-377B1AF14773}"/>
          </ac:spMkLst>
        </pc:spChg>
        <pc:spChg chg="add">
          <ac:chgData name="Charlotte Haines Lyon" userId="51bf7751-d948-458c-b8bf-a9f63dcec867" providerId="ADAL" clId="{41EE7CDA-439D-4DE6-B589-D44ED1D0D8CC}" dt="2021-04-29T12:12:28.957" v="1159" actId="26606"/>
          <ac:spMkLst>
            <pc:docMk/>
            <pc:sldMk cId="676988130" sldId="277"/>
            <ac:spMk id="10" creationId="{42A4FC2C-047E-45A5-965D-8E1E3BF09BC6}"/>
          </ac:spMkLst>
        </pc:spChg>
        <pc:picChg chg="add mod">
          <ac:chgData name="Charlotte Haines Lyon" userId="51bf7751-d948-458c-b8bf-a9f63dcec867" providerId="ADAL" clId="{41EE7CDA-439D-4DE6-B589-D44ED1D0D8CC}" dt="2021-04-29T12:12:28.957" v="1159" actId="26606"/>
          <ac:picMkLst>
            <pc:docMk/>
            <pc:sldMk cId="676988130" sldId="277"/>
            <ac:picMk id="5" creationId="{1BC500D3-3268-47D6-8BFA-2E3F907EF357}"/>
          </ac:picMkLst>
        </pc:picChg>
      </pc:sldChg>
      <pc:sldChg chg="addSp delSp modSp new mod ord setBg setClrOvrMap">
        <pc:chgData name="Charlotte Haines Lyon" userId="51bf7751-d948-458c-b8bf-a9f63dcec867" providerId="ADAL" clId="{41EE7CDA-439D-4DE6-B589-D44ED1D0D8CC}" dt="2021-04-29T12:36:10.946" v="2212" actId="113"/>
        <pc:sldMkLst>
          <pc:docMk/>
          <pc:sldMk cId="3449598582" sldId="278"/>
        </pc:sldMkLst>
        <pc:spChg chg="mod">
          <ac:chgData name="Charlotte Haines Lyon" userId="51bf7751-d948-458c-b8bf-a9f63dcec867" providerId="ADAL" clId="{41EE7CDA-439D-4DE6-B589-D44ED1D0D8CC}" dt="2021-04-29T12:36:10.946" v="2212" actId="113"/>
          <ac:spMkLst>
            <pc:docMk/>
            <pc:sldMk cId="3449598582" sldId="278"/>
            <ac:spMk id="2" creationId="{E0ACEC48-474D-40DE-B056-AF8F4E60DFC6}"/>
          </ac:spMkLst>
        </pc:spChg>
        <pc:spChg chg="mod">
          <ac:chgData name="Charlotte Haines Lyon" userId="51bf7751-d948-458c-b8bf-a9f63dcec867" providerId="ADAL" clId="{41EE7CDA-439D-4DE6-B589-D44ED1D0D8CC}" dt="2021-04-29T12:25:04.261" v="1673" actId="403"/>
          <ac:spMkLst>
            <pc:docMk/>
            <pc:sldMk cId="3449598582" sldId="278"/>
            <ac:spMk id="3" creationId="{4F0DD8B7-A994-43B2-AA06-FA2D50D06DAE}"/>
          </ac:spMkLst>
        </pc:spChg>
        <pc:spChg chg="add del">
          <ac:chgData name="Charlotte Haines Lyon" userId="51bf7751-d948-458c-b8bf-a9f63dcec867" providerId="ADAL" clId="{41EE7CDA-439D-4DE6-B589-D44ED1D0D8CC}" dt="2021-04-29T12:24:58.184" v="1669" actId="26606"/>
          <ac:spMkLst>
            <pc:docMk/>
            <pc:sldMk cId="3449598582" sldId="278"/>
            <ac:spMk id="8" creationId="{CB5DFCDA-694D-4637-8E9B-038575194349}"/>
          </ac:spMkLst>
        </pc:spChg>
        <pc:spChg chg="add del">
          <ac:chgData name="Charlotte Haines Lyon" userId="51bf7751-d948-458c-b8bf-a9f63dcec867" providerId="ADAL" clId="{41EE7CDA-439D-4DE6-B589-D44ED1D0D8CC}" dt="2021-04-29T12:24:58.184" v="1669" actId="26606"/>
          <ac:spMkLst>
            <pc:docMk/>
            <pc:sldMk cId="3449598582" sldId="278"/>
            <ac:spMk id="10" creationId="{E4DB276E-BFF1-43F5-AB90-7ABA4B9A919A}"/>
          </ac:spMkLst>
        </pc:spChg>
        <pc:spChg chg="add">
          <ac:chgData name="Charlotte Haines Lyon" userId="51bf7751-d948-458c-b8bf-a9f63dcec867" providerId="ADAL" clId="{41EE7CDA-439D-4DE6-B589-D44ED1D0D8CC}" dt="2021-04-29T12:24:58.192" v="1670" actId="26606"/>
          <ac:spMkLst>
            <pc:docMk/>
            <pc:sldMk cId="3449598582" sldId="278"/>
            <ac:spMk id="12" creationId="{025E2AA9-10C9-4A14-BEA3-064CD0131100}"/>
          </ac:spMkLst>
        </pc:spChg>
        <pc:spChg chg="add">
          <ac:chgData name="Charlotte Haines Lyon" userId="51bf7751-d948-458c-b8bf-a9f63dcec867" providerId="ADAL" clId="{41EE7CDA-439D-4DE6-B589-D44ED1D0D8CC}" dt="2021-04-29T12:24:58.192" v="1670" actId="26606"/>
          <ac:spMkLst>
            <pc:docMk/>
            <pc:sldMk cId="3449598582" sldId="278"/>
            <ac:spMk id="13" creationId="{F076F371-EE61-49EA-AA2A-3582C3AC9BCD}"/>
          </ac:spMkLst>
        </pc:spChg>
      </pc:sldChg>
      <pc:sldChg chg="addSp modSp new mod setBg setClrOvrMap">
        <pc:chgData name="Charlotte Haines Lyon" userId="51bf7751-d948-458c-b8bf-a9f63dcec867" providerId="ADAL" clId="{41EE7CDA-439D-4DE6-B589-D44ED1D0D8CC}" dt="2021-04-29T13:05:53.247" v="2480" actId="403"/>
        <pc:sldMkLst>
          <pc:docMk/>
          <pc:sldMk cId="3397661030" sldId="279"/>
        </pc:sldMkLst>
        <pc:spChg chg="mod">
          <ac:chgData name="Charlotte Haines Lyon" userId="51bf7751-d948-458c-b8bf-a9f63dcec867" providerId="ADAL" clId="{41EE7CDA-439D-4DE6-B589-D44ED1D0D8CC}" dt="2021-04-29T13:05:44.764" v="2478" actId="113"/>
          <ac:spMkLst>
            <pc:docMk/>
            <pc:sldMk cId="3397661030" sldId="279"/>
            <ac:spMk id="2" creationId="{FCDA06AD-9B5C-4F4A-A5AB-DBB9E927A1A5}"/>
          </ac:spMkLst>
        </pc:spChg>
        <pc:spChg chg="mod">
          <ac:chgData name="Charlotte Haines Lyon" userId="51bf7751-d948-458c-b8bf-a9f63dcec867" providerId="ADAL" clId="{41EE7CDA-439D-4DE6-B589-D44ED1D0D8CC}" dt="2021-04-29T13:05:53.247" v="2480" actId="403"/>
          <ac:spMkLst>
            <pc:docMk/>
            <pc:sldMk cId="3397661030" sldId="279"/>
            <ac:spMk id="3" creationId="{D505A29A-1DC2-43EF-9E16-E65ECCB7918F}"/>
          </ac:spMkLst>
        </pc:spChg>
        <pc:spChg chg="add">
          <ac:chgData name="Charlotte Haines Lyon" userId="51bf7751-d948-458c-b8bf-a9f63dcec867" providerId="ADAL" clId="{41EE7CDA-439D-4DE6-B589-D44ED1D0D8CC}" dt="2021-04-29T12:42:27.132" v="2452" actId="26606"/>
          <ac:spMkLst>
            <pc:docMk/>
            <pc:sldMk cId="3397661030" sldId="279"/>
            <ac:spMk id="8" creationId="{AD21898E-86C0-4C8A-A76C-DF33E844C87A}"/>
          </ac:spMkLst>
        </pc:spChg>
        <pc:spChg chg="add">
          <ac:chgData name="Charlotte Haines Lyon" userId="51bf7751-d948-458c-b8bf-a9f63dcec867" providerId="ADAL" clId="{41EE7CDA-439D-4DE6-B589-D44ED1D0D8CC}" dt="2021-04-29T12:42:27.132" v="2452" actId="26606"/>
          <ac:spMkLst>
            <pc:docMk/>
            <pc:sldMk cId="3397661030" sldId="279"/>
            <ac:spMk id="10" creationId="{5C8F04BD-D093-45D0-B54C-50FDB308B4EE}"/>
          </ac:spMkLst>
        </pc:spChg>
      </pc:sldChg>
      <pc:sldChg chg="addSp delSp modSp new mod setBg addAnim delAnim setClrOvrMap">
        <pc:chgData name="Charlotte Haines Lyon" userId="51bf7751-d948-458c-b8bf-a9f63dcec867" providerId="ADAL" clId="{41EE7CDA-439D-4DE6-B589-D44ED1D0D8CC}" dt="2021-04-29T13:07:30.025" v="2614" actId="26606"/>
        <pc:sldMkLst>
          <pc:docMk/>
          <pc:sldMk cId="423955819" sldId="280"/>
        </pc:sldMkLst>
        <pc:spChg chg="mod">
          <ac:chgData name="Charlotte Haines Lyon" userId="51bf7751-d948-458c-b8bf-a9f63dcec867" providerId="ADAL" clId="{41EE7CDA-439D-4DE6-B589-D44ED1D0D8CC}" dt="2021-04-29T13:07:30.025" v="2614" actId="26606"/>
          <ac:spMkLst>
            <pc:docMk/>
            <pc:sldMk cId="423955819" sldId="280"/>
            <ac:spMk id="2" creationId="{0230F845-EE56-44D7-A001-4DC73F1B9965}"/>
          </ac:spMkLst>
        </pc:spChg>
        <pc:spChg chg="del">
          <ac:chgData name="Charlotte Haines Lyon" userId="51bf7751-d948-458c-b8bf-a9f63dcec867" providerId="ADAL" clId="{41EE7CDA-439D-4DE6-B589-D44ED1D0D8CC}" dt="2021-04-29T13:07:04.238" v="2608" actId="26606"/>
          <ac:spMkLst>
            <pc:docMk/>
            <pc:sldMk cId="423955819" sldId="280"/>
            <ac:spMk id="3" creationId="{7F8901F6-26DC-4D1B-A6EF-DD0D7627D95C}"/>
          </ac:spMkLst>
        </pc:spChg>
        <pc:spChg chg="add del">
          <ac:chgData name="Charlotte Haines Lyon" userId="51bf7751-d948-458c-b8bf-a9f63dcec867" providerId="ADAL" clId="{41EE7CDA-439D-4DE6-B589-D44ED1D0D8CC}" dt="2021-04-29T13:07:30.025" v="2614" actId="26606"/>
          <ac:spMkLst>
            <pc:docMk/>
            <pc:sldMk cId="423955819" sldId="280"/>
            <ac:spMk id="9" creationId="{E91DC736-0EF8-4F87-9146-EBF1D2EE4D3D}"/>
          </ac:spMkLst>
        </pc:spChg>
        <pc:spChg chg="add del">
          <ac:chgData name="Charlotte Haines Lyon" userId="51bf7751-d948-458c-b8bf-a9f63dcec867" providerId="ADAL" clId="{41EE7CDA-439D-4DE6-B589-D44ED1D0D8CC}" dt="2021-04-29T13:07:30.025" v="2614" actId="26606"/>
          <ac:spMkLst>
            <pc:docMk/>
            <pc:sldMk cId="423955819" sldId="280"/>
            <ac:spMk id="11" creationId="{097CD68E-23E3-4007-8847-CD0944C4F7BE}"/>
          </ac:spMkLst>
        </pc:spChg>
        <pc:spChg chg="add del">
          <ac:chgData name="Charlotte Haines Lyon" userId="51bf7751-d948-458c-b8bf-a9f63dcec867" providerId="ADAL" clId="{41EE7CDA-439D-4DE6-B589-D44ED1D0D8CC}" dt="2021-04-29T13:07:30.025" v="2614" actId="26606"/>
          <ac:spMkLst>
            <pc:docMk/>
            <pc:sldMk cId="423955819" sldId="280"/>
            <ac:spMk id="13" creationId="{AF2F604E-43BE-4DC3-B983-E071523364F8}"/>
          </ac:spMkLst>
        </pc:spChg>
        <pc:spChg chg="add del">
          <ac:chgData name="Charlotte Haines Lyon" userId="51bf7751-d948-458c-b8bf-a9f63dcec867" providerId="ADAL" clId="{41EE7CDA-439D-4DE6-B589-D44ED1D0D8CC}" dt="2021-04-29T13:07:30.025" v="2614" actId="26606"/>
          <ac:spMkLst>
            <pc:docMk/>
            <pc:sldMk cId="423955819" sldId="280"/>
            <ac:spMk id="15" creationId="{08C9B587-E65E-4B52-B37C-ABEBB6E87928}"/>
          </ac:spMkLst>
        </pc:spChg>
        <pc:spChg chg="add del">
          <ac:chgData name="Charlotte Haines Lyon" userId="51bf7751-d948-458c-b8bf-a9f63dcec867" providerId="ADAL" clId="{41EE7CDA-439D-4DE6-B589-D44ED1D0D8CC}" dt="2021-04-29T13:07:30.003" v="2613" actId="26606"/>
          <ac:spMkLst>
            <pc:docMk/>
            <pc:sldMk cId="423955819" sldId="280"/>
            <ac:spMk id="20" creationId="{C1DD1A8A-57D5-4A81-AD04-532B043C5611}"/>
          </ac:spMkLst>
        </pc:spChg>
        <pc:spChg chg="add del">
          <ac:chgData name="Charlotte Haines Lyon" userId="51bf7751-d948-458c-b8bf-a9f63dcec867" providerId="ADAL" clId="{41EE7CDA-439D-4DE6-B589-D44ED1D0D8CC}" dt="2021-04-29T13:07:30.003" v="2613" actId="26606"/>
          <ac:spMkLst>
            <pc:docMk/>
            <pc:sldMk cId="423955819" sldId="280"/>
            <ac:spMk id="22" creationId="{007891EC-4501-44ED-A8C8-B11B6DB767AB}"/>
          </ac:spMkLst>
        </pc:spChg>
        <pc:spChg chg="add">
          <ac:chgData name="Charlotte Haines Lyon" userId="51bf7751-d948-458c-b8bf-a9f63dcec867" providerId="ADAL" clId="{41EE7CDA-439D-4DE6-B589-D44ED1D0D8CC}" dt="2021-04-29T13:07:30.025" v="2614" actId="26606"/>
          <ac:spMkLst>
            <pc:docMk/>
            <pc:sldMk cId="423955819" sldId="280"/>
            <ac:spMk id="24" creationId="{71B2258F-86CA-4D4D-8270-BC05FCDEBFB3}"/>
          </ac:spMkLst>
        </pc:spChg>
        <pc:picChg chg="add mod">
          <ac:chgData name="Charlotte Haines Lyon" userId="51bf7751-d948-458c-b8bf-a9f63dcec867" providerId="ADAL" clId="{41EE7CDA-439D-4DE6-B589-D44ED1D0D8CC}" dt="2021-04-29T13:07:30.025" v="2614" actId="26606"/>
          <ac:picMkLst>
            <pc:docMk/>
            <pc:sldMk cId="423955819" sldId="280"/>
            <ac:picMk id="5" creationId="{6EA6BF7B-690C-40F6-BD53-A4AE7E7E964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C8D45-144F-4841-95AA-80F978EA5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629AD-0C1D-4244-8595-B8751467C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8557B-65A6-4E88-AF76-D560F802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A1FA-6281-4859-A897-C1D6647F0220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9EB2A-DD48-4149-8D13-15FE722C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6CE7-6819-4C14-A583-4EF870EE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A8B-CBB4-4768-92C9-998A9E3BD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8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D480-C7B2-46ED-83AA-5BF96252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AE28B-475F-49ED-86A1-9FA584AF6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ED6D1-CA11-4B14-8CAC-DF56F449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A1FA-6281-4859-A897-C1D6647F0220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1D310-1C9A-409C-9E7C-C45F092F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30704-A2DC-409D-AEB7-5F7C3C82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A8B-CBB4-4768-92C9-998A9E3BD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9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43490F-3C5D-468C-99D8-435129064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722ED-90D0-4F02-8513-09C1B30E3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49BCA-CBF9-4E09-9710-2E8532D5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A1FA-6281-4859-A897-C1D6647F0220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C847E-234A-4F73-8E64-C14813E1D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885A6-8F58-4925-8168-15FA02F4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A8B-CBB4-4768-92C9-998A9E3BD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2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48EC5-7DC3-48C6-9157-C13B7A81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1C430-05CE-4AA6-AC31-24567EB5C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5293C-7364-401F-8D60-1F05A63E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A1FA-6281-4859-A897-C1D6647F0220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46EF7-F9AE-4C2C-890F-CDB781E9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62E90-4EA9-48C8-88B0-BB7EC118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A8B-CBB4-4768-92C9-998A9E3BD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64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8055-B4A1-4DDE-BCF2-E733B6D9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EE546-AC98-4D73-8601-A93F149F7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14E55-692C-4440-AF54-EC82B12E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A1FA-6281-4859-A897-C1D6647F0220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3835D-6427-484C-828D-D47E5280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F9D57-209E-4847-B036-16C84531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A8B-CBB4-4768-92C9-998A9E3BD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4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4A93-7F41-43BA-B07C-EA9EC7F8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5DE10-5884-4B76-BD26-9633FAC03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BDE9B-02F5-4964-85C1-F44E90878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38D36-381C-446D-88B5-8FE351A0D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A1FA-6281-4859-A897-C1D6647F0220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90AE7-EA9B-4907-A80B-3588B8DD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63920-B29C-4522-B790-EA1D69CBC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A8B-CBB4-4768-92C9-998A9E3BD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92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4109-2110-4089-935B-39F0E7D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4E8E7-F86D-4ADE-A57F-6EBBDE035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4C446-36D7-4D71-A413-81DFFEFC9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F110C-0596-4480-8664-D27BC0F7D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7D9DA-51AD-4EF3-88F8-4A3AEFE9E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7E448-1A15-4762-931E-1C8B8CC8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A1FA-6281-4859-A897-C1D6647F0220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F21C5-1F67-436A-9075-53EB97F4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1AA084-DEF4-4DB2-8FDB-971838E2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A8B-CBB4-4768-92C9-998A9E3BD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33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EF43-3C9A-4860-9A1A-0E388420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A08DD-5219-4003-AEBF-36709C92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A1FA-6281-4859-A897-C1D6647F0220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F16ED-49A8-4AD4-B3A5-E5C234CB8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7F39B-E57D-47D4-9346-67098D0F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A8B-CBB4-4768-92C9-998A9E3BD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2CD2B-9071-48D8-A670-5A10D890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A1FA-6281-4859-A897-C1D6647F0220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C8FF0-3864-4953-B8F9-5109F522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B7AA7-F441-4107-A6AE-48799E49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A8B-CBB4-4768-92C9-998A9E3BD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5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9B33-2F83-4659-AE0A-75D513BC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6512A-A46F-496C-88D2-44682BFA7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8A75F-84E8-4E29-8EA6-FE09C330D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07061-A6ED-4195-AA41-CBD4AD45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A1FA-6281-4859-A897-C1D6647F0220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03338-F99F-46F3-84C0-08D6F907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98067-9157-4908-AA57-C3631672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A8B-CBB4-4768-92C9-998A9E3BD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80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D483-7782-4457-B0D7-6F0401C3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D865B-AB23-46EA-8F36-D76DCFB38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EA236-A367-45C3-8CC3-CF1D9BBB0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BF3B1-05E9-44D6-B5A9-289BBDDD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A1FA-6281-4859-A897-C1D6647F0220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7B17B-B95F-4FF6-BDFD-993298D7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CEF98-3608-48A5-92A2-BE0B1ACD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8A8B-CBB4-4768-92C9-998A9E3BD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7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23E75-C897-40A9-B560-5D7A3DB7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F7960-7CD0-4F96-BFCA-0886B745B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EE82D-4184-4594-9DF7-76D12FAD3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AA1FA-6281-4859-A897-C1D6647F0220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8C0DD-A759-4C1A-877B-3AABB7A21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FA8B7-53A5-49B0-8716-7A936EFA0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8A8B-CBB4-4768-92C9-998A9E3BD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9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69B95-E636-4240-B7EE-783328C0A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4110"/>
            <a:ext cx="5936370" cy="3466213"/>
          </a:xfrm>
        </p:spPr>
        <p:txBody>
          <a:bodyPr anchor="b">
            <a:normAutofit/>
          </a:bodyPr>
          <a:lstStyle/>
          <a:p>
            <a:pPr algn="l"/>
            <a:r>
              <a:rPr lang="en-GB" sz="7200" b="1" dirty="0">
                <a:solidFill>
                  <a:srgbClr val="FFFFFF"/>
                </a:solidFill>
              </a:rPr>
              <a:t>Democratic Methodologies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8AB05-9EB2-4FEE-BD79-4FEE6FA15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180354"/>
            <a:ext cx="5649289" cy="1279978"/>
          </a:xfrm>
        </p:spPr>
        <p:txBody>
          <a:bodyPr anchor="t">
            <a:normAutofit/>
          </a:bodyPr>
          <a:lstStyle/>
          <a:p>
            <a:pPr algn="l"/>
            <a:r>
              <a:rPr lang="en-GB" dirty="0">
                <a:solidFill>
                  <a:srgbClr val="FFFFFF"/>
                </a:solidFill>
              </a:rPr>
              <a:t>Charlotte Haines Lyon</a:t>
            </a:r>
          </a:p>
        </p:txBody>
      </p:sp>
    </p:spTree>
    <p:extLst>
      <p:ext uri="{BB962C8B-B14F-4D97-AF65-F5344CB8AC3E}">
        <p14:creationId xmlns:p14="http://schemas.microsoft.com/office/powerpoint/2010/main" val="2160286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5BD1C87D-7B83-49A8-844E-433D32C45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024938"/>
            <a:ext cx="6413262" cy="5833063"/>
          </a:xfrm>
          <a:custGeom>
            <a:avLst/>
            <a:gdLst>
              <a:gd name="connsiteX0" fmla="*/ 343517 w 6413262"/>
              <a:gd name="connsiteY0" fmla="*/ 5832222 h 5833063"/>
              <a:gd name="connsiteX1" fmla="*/ 6335225 w 6413262"/>
              <a:gd name="connsiteY1" fmla="*/ 835839 h 5833063"/>
              <a:gd name="connsiteX2" fmla="*/ 6411127 w 6413262"/>
              <a:gd name="connsiteY2" fmla="*/ 123790 h 5833063"/>
              <a:gd name="connsiteX3" fmla="*/ 6413262 w 6413262"/>
              <a:gd name="connsiteY3" fmla="*/ 0 h 5833063"/>
              <a:gd name="connsiteX4" fmla="*/ 0 w 6413262"/>
              <a:gd name="connsiteY4" fmla="*/ 0 h 5833063"/>
              <a:gd name="connsiteX5" fmla="*/ 0 w 6413262"/>
              <a:gd name="connsiteY5" fmla="*/ 5815521 h 5833063"/>
              <a:gd name="connsiteX6" fmla="*/ 51379 w 6413262"/>
              <a:gd name="connsiteY6" fmla="*/ 5820166 h 5833063"/>
              <a:gd name="connsiteX7" fmla="*/ 343517 w 6413262"/>
              <a:gd name="connsiteY7" fmla="*/ 5832222 h 58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3262" h="5833063">
                <a:moveTo>
                  <a:pt x="343517" y="5832222"/>
                </a:moveTo>
                <a:cubicBezTo>
                  <a:pt x="3254747" y="5881130"/>
                  <a:pt x="5841718" y="3794544"/>
                  <a:pt x="6335225" y="835839"/>
                </a:cubicBezTo>
                <a:cubicBezTo>
                  <a:pt x="6375023" y="597235"/>
                  <a:pt x="6400103" y="359575"/>
                  <a:pt x="6411127" y="123790"/>
                </a:cubicBezTo>
                <a:lnTo>
                  <a:pt x="6413262" y="0"/>
                </a:lnTo>
                <a:lnTo>
                  <a:pt x="0" y="0"/>
                </a:lnTo>
                <a:lnTo>
                  <a:pt x="0" y="5815521"/>
                </a:lnTo>
                <a:lnTo>
                  <a:pt x="51379" y="5820166"/>
                </a:lnTo>
                <a:cubicBezTo>
                  <a:pt x="149075" y="5826589"/>
                  <a:pt x="246476" y="5830592"/>
                  <a:pt x="343517" y="58322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1703047A-2C9B-4E2C-9A75-B67521B6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324648"/>
            <a:ext cx="6110122" cy="5533351"/>
          </a:xfrm>
          <a:custGeom>
            <a:avLst/>
            <a:gdLst>
              <a:gd name="connsiteX0" fmla="*/ 324583 w 6110122"/>
              <a:gd name="connsiteY0" fmla="*/ 5532549 h 5533351"/>
              <a:gd name="connsiteX1" fmla="*/ 6035604 w 6110122"/>
              <a:gd name="connsiteY1" fmla="*/ 770225 h 5533351"/>
              <a:gd name="connsiteX2" fmla="*/ 6088871 w 6110122"/>
              <a:gd name="connsiteY2" fmla="*/ 362020 h 5533351"/>
              <a:gd name="connsiteX3" fmla="*/ 6110122 w 6110122"/>
              <a:gd name="connsiteY3" fmla="*/ 0 h 5533351"/>
              <a:gd name="connsiteX4" fmla="*/ 0 w 6110122"/>
              <a:gd name="connsiteY4" fmla="*/ 0 h 5533351"/>
              <a:gd name="connsiteX5" fmla="*/ 0 w 6110122"/>
              <a:gd name="connsiteY5" fmla="*/ 5516887 h 5533351"/>
              <a:gd name="connsiteX6" fmla="*/ 46130 w 6110122"/>
              <a:gd name="connsiteY6" fmla="*/ 5521057 h 5533351"/>
              <a:gd name="connsiteX7" fmla="*/ 324583 w 6110122"/>
              <a:gd name="connsiteY7" fmla="*/ 5532549 h 553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22" h="5533351">
                <a:moveTo>
                  <a:pt x="324583" y="5532549"/>
                </a:moveTo>
                <a:cubicBezTo>
                  <a:pt x="3099434" y="5579166"/>
                  <a:pt x="5565217" y="3590326"/>
                  <a:pt x="6035604" y="770225"/>
                </a:cubicBezTo>
                <a:cubicBezTo>
                  <a:pt x="6058365" y="633768"/>
                  <a:pt x="6076076" y="497636"/>
                  <a:pt x="6088871" y="362020"/>
                </a:cubicBezTo>
                <a:lnTo>
                  <a:pt x="6110122" y="0"/>
                </a:lnTo>
                <a:lnTo>
                  <a:pt x="0" y="0"/>
                </a:lnTo>
                <a:lnTo>
                  <a:pt x="0" y="5516887"/>
                </a:lnTo>
                <a:lnTo>
                  <a:pt x="46130" y="5521057"/>
                </a:lnTo>
                <a:cubicBezTo>
                  <a:pt x="139249" y="5527179"/>
                  <a:pt x="232088" y="5530995"/>
                  <a:pt x="324583" y="5532549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ABA099-35E6-4A68-ACE0-F6B76B99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2903393"/>
            <a:ext cx="3607841" cy="2625537"/>
          </a:xfrm>
        </p:spPr>
        <p:txBody>
          <a:bodyPr anchor="b">
            <a:normAutofit/>
          </a:bodyPr>
          <a:lstStyle/>
          <a:p>
            <a:r>
              <a:rPr lang="en-GB" sz="4800" b="1" dirty="0"/>
              <a:t>Is it Action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5A55D-E249-4026-BC7E-01A09AC85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921" y="600741"/>
            <a:ext cx="4959662" cy="4816548"/>
          </a:xfrm>
        </p:spPr>
        <p:txBody>
          <a:bodyPr anchor="ctr">
            <a:normAutofit/>
          </a:bodyPr>
          <a:lstStyle/>
          <a:p>
            <a:r>
              <a:rPr lang="en-GB" sz="3200" dirty="0"/>
              <a:t>Action research not always activist or democratic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The father of Northern Action Research, Lewin can be criticised for maintaining the status quo. </a:t>
            </a:r>
          </a:p>
          <a:p>
            <a:r>
              <a:rPr lang="en-GB" sz="3200" dirty="0"/>
              <a:t>Southern Action Research much more radically political. </a:t>
            </a:r>
          </a:p>
        </p:txBody>
      </p:sp>
    </p:spTree>
    <p:extLst>
      <p:ext uri="{BB962C8B-B14F-4D97-AF65-F5344CB8AC3E}">
        <p14:creationId xmlns:p14="http://schemas.microsoft.com/office/powerpoint/2010/main" val="3664730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081CE-BA67-4DE8-B9D2-3B297BCF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/>
              <a:t>Methodologies v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3C4C-6E15-45D9-943B-D3BA70D09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GB" sz="3200" dirty="0"/>
              <a:t>More than methods, potential to disrupt paradigms, approaches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Plural: Intersecting, overlapping, in dialogue but also in tension with each other. </a:t>
            </a:r>
          </a:p>
        </p:txBody>
      </p:sp>
    </p:spTree>
    <p:extLst>
      <p:ext uri="{BB962C8B-B14F-4D97-AF65-F5344CB8AC3E}">
        <p14:creationId xmlns:p14="http://schemas.microsoft.com/office/powerpoint/2010/main" val="320481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A06AD-9B5C-4F4A-A5AB-DBB9E927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GB" sz="4100" b="1" dirty="0"/>
              <a:t>Democratising Methods </a:t>
            </a:r>
            <a:r>
              <a:rPr lang="en-GB" sz="4100" dirty="0"/>
              <a:t>(Edwards and </a:t>
            </a:r>
            <a:r>
              <a:rPr lang="en-GB" sz="4100" dirty="0" err="1"/>
              <a:t>Brannelly</a:t>
            </a:r>
            <a:r>
              <a:rPr lang="en-GB" sz="4100" dirty="0"/>
              <a:t> 2017: 272)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5A29A-1DC2-43EF-9E16-E65ECCB79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GB" sz="3200" dirty="0"/>
              <a:t>“Common aim of disrupting the imbalances of power between the researcher and the researched”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But what about disrupting imbalances of power in society?</a:t>
            </a:r>
          </a:p>
        </p:txBody>
      </p:sp>
    </p:spTree>
    <p:extLst>
      <p:ext uri="{BB962C8B-B14F-4D97-AF65-F5344CB8AC3E}">
        <p14:creationId xmlns:p14="http://schemas.microsoft.com/office/powerpoint/2010/main" val="3397661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5DFCDA-694D-4637-8E9B-038575194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9952075" cy="6858000"/>
          </a:xfrm>
          <a:custGeom>
            <a:avLst/>
            <a:gdLst>
              <a:gd name="connsiteX0" fmla="*/ 9952075 w 9952075"/>
              <a:gd name="connsiteY0" fmla="*/ 6858000 h 6858000"/>
              <a:gd name="connsiteX1" fmla="*/ 108694 w 9952075"/>
              <a:gd name="connsiteY1" fmla="*/ 6858000 h 6858000"/>
              <a:gd name="connsiteX2" fmla="*/ 79127 w 9952075"/>
              <a:gd name="connsiteY2" fmla="*/ 6681235 h 6858000"/>
              <a:gd name="connsiteX3" fmla="*/ 0 w 9952075"/>
              <a:gd name="connsiteY3" fmla="*/ 5565888 h 6858000"/>
              <a:gd name="connsiteX4" fmla="*/ 2190696 w 9952075"/>
              <a:gd name="connsiteY4" fmla="*/ 145339 h 6858000"/>
              <a:gd name="connsiteX5" fmla="*/ 2339431 w 9952075"/>
              <a:gd name="connsiteY5" fmla="*/ 0 h 6858000"/>
              <a:gd name="connsiteX6" fmla="*/ 9952075 w 99520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2075" h="6858000">
                <a:moveTo>
                  <a:pt x="9952075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9952075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DB276E-BFF1-43F5-AB90-7ABA4B9A9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9652017" cy="6858000"/>
          </a:xfrm>
          <a:custGeom>
            <a:avLst/>
            <a:gdLst>
              <a:gd name="connsiteX0" fmla="*/ 9652017 w 9652017"/>
              <a:gd name="connsiteY0" fmla="*/ 6858000 h 6858000"/>
              <a:gd name="connsiteX1" fmla="*/ 112827 w 9652017"/>
              <a:gd name="connsiteY1" fmla="*/ 6858000 h 6858000"/>
              <a:gd name="connsiteX2" fmla="*/ 76084 w 9652017"/>
              <a:gd name="connsiteY2" fmla="*/ 6638337 h 6858000"/>
              <a:gd name="connsiteX3" fmla="*/ 0 w 9652017"/>
              <a:gd name="connsiteY3" fmla="*/ 5565888 h 6858000"/>
              <a:gd name="connsiteX4" fmla="*/ 2157501 w 9652017"/>
              <a:gd name="connsiteY4" fmla="*/ 301488 h 6858000"/>
              <a:gd name="connsiteX5" fmla="*/ 2472310 w 9652017"/>
              <a:gd name="connsiteY5" fmla="*/ 0 h 6858000"/>
              <a:gd name="connsiteX6" fmla="*/ 9652017 w 965201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7" h="6858000">
                <a:moveTo>
                  <a:pt x="9652017" y="6858000"/>
                </a:moveTo>
                <a:lnTo>
                  <a:pt x="112827" y="6858000"/>
                </a:lnTo>
                <a:lnTo>
                  <a:pt x="76084" y="6638337"/>
                </a:lnTo>
                <a:cubicBezTo>
                  <a:pt x="25944" y="6288079"/>
                  <a:pt x="0" y="5930014"/>
                  <a:pt x="0" y="5565888"/>
                </a:cubicBezTo>
                <a:cubicBezTo>
                  <a:pt x="0" y="3514654"/>
                  <a:pt x="823309" y="1655711"/>
                  <a:pt x="2157501" y="301488"/>
                </a:cubicBezTo>
                <a:lnTo>
                  <a:pt x="2472310" y="0"/>
                </a:lnTo>
                <a:lnTo>
                  <a:pt x="9652017" y="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96378-0250-4DAA-AD4B-52EA3EF0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57694" cy="1288238"/>
          </a:xfrm>
        </p:spPr>
        <p:txBody>
          <a:bodyPr anchor="b">
            <a:normAutofit/>
          </a:bodyPr>
          <a:lstStyle/>
          <a:p>
            <a:r>
              <a:rPr lang="en-GB" b="1" dirty="0"/>
              <a:t>Transformative Paradigm?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4B694-726B-4D56-96D4-2B952BA4C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956390"/>
            <a:ext cx="7322290" cy="3907465"/>
          </a:xfrm>
        </p:spPr>
        <p:txBody>
          <a:bodyPr anchor="t">
            <a:normAutofit/>
          </a:bodyPr>
          <a:lstStyle/>
          <a:p>
            <a:r>
              <a:rPr lang="en-GB" sz="2400" dirty="0"/>
              <a:t>Prioritizes “the furtherance of social justice and human rights” </a:t>
            </a:r>
          </a:p>
          <a:p>
            <a:r>
              <a:rPr lang="en-GB" sz="2400" dirty="0"/>
              <a:t>“The paradigm focuses on culturally appropriate strategies to facilitate understandings that will create sustainable social change.” (Mertens 2009:10)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Possibly fits within this but would want to allow for a more contingent postmodern paradigm as well. </a:t>
            </a:r>
          </a:p>
        </p:txBody>
      </p:sp>
    </p:spTree>
    <p:extLst>
      <p:ext uri="{BB962C8B-B14F-4D97-AF65-F5344CB8AC3E}">
        <p14:creationId xmlns:p14="http://schemas.microsoft.com/office/powerpoint/2010/main" val="1219119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6EA6BF7B-690C-40F6-BD53-A4AE7E7E9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7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30F845-EE56-44D7-A001-4DC73F1B9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23955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52724-D11C-4DE8-B2EB-59651365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4110"/>
            <a:ext cx="5936370" cy="3466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Democracy</a:t>
            </a:r>
          </a:p>
        </p:txBody>
      </p:sp>
    </p:spTree>
    <p:extLst>
      <p:ext uri="{BB962C8B-B14F-4D97-AF65-F5344CB8AC3E}">
        <p14:creationId xmlns:p14="http://schemas.microsoft.com/office/powerpoint/2010/main" val="3608911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E379D-223D-4CF8-BF72-479798531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r>
              <a:rPr lang="en-GB" b="1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44159-DB88-4BF0-87D8-3A3031D39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219" y="994145"/>
            <a:ext cx="5156364" cy="4832498"/>
          </a:xfrm>
        </p:spPr>
        <p:txBody>
          <a:bodyPr anchor="ctr">
            <a:normAutofit/>
          </a:bodyPr>
          <a:lstStyle/>
          <a:p>
            <a:r>
              <a:rPr lang="en-GB" sz="2100" dirty="0"/>
              <a:t>PhD: Democratic Parent Engagement in a    	Primary School</a:t>
            </a:r>
          </a:p>
          <a:p>
            <a:endParaRPr lang="en-GB" sz="2100" dirty="0"/>
          </a:p>
          <a:p>
            <a:endParaRPr lang="en-GB" sz="2100" dirty="0"/>
          </a:p>
          <a:p>
            <a:pPr lvl="1"/>
            <a:r>
              <a:rPr lang="en-GB" sz="2100" dirty="0"/>
              <a:t>Initially thought was about building more harmonious relationships and removing barriers to engagement</a:t>
            </a:r>
          </a:p>
          <a:p>
            <a:pPr lvl="1"/>
            <a:r>
              <a:rPr lang="en-GB" sz="2100" dirty="0"/>
              <a:t>Key finding was democratic engagement can be very disruptive and destabilising. </a:t>
            </a:r>
          </a:p>
          <a:p>
            <a:pPr lvl="1"/>
            <a:r>
              <a:rPr lang="en-GB" sz="2100" dirty="0"/>
              <a:t>Participatory Action Research but lots of issues raised</a:t>
            </a:r>
          </a:p>
        </p:txBody>
      </p:sp>
    </p:spTree>
    <p:extLst>
      <p:ext uri="{BB962C8B-B14F-4D97-AF65-F5344CB8AC3E}">
        <p14:creationId xmlns:p14="http://schemas.microsoft.com/office/powerpoint/2010/main" val="3553785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7EF6F-32EC-476B-88B4-86CC9E32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GB" sz="4100" b="1" dirty="0"/>
              <a:t>Congruence and integrity of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9B1A3-E348-455C-A6DD-B6ABFAEE4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GB" sz="2400" dirty="0"/>
              <a:t>Concern for voices being heard – literature review</a:t>
            </a:r>
          </a:p>
          <a:p>
            <a:r>
              <a:rPr lang="en-GB" sz="2400" dirty="0"/>
              <a:t>Ethical issues around anonymity and people owning their voices</a:t>
            </a:r>
          </a:p>
          <a:p>
            <a:r>
              <a:rPr lang="en-GB" sz="2400" dirty="0"/>
              <a:t>Can research be disruptive and ethical?</a:t>
            </a:r>
          </a:p>
          <a:p>
            <a:r>
              <a:rPr lang="en-GB" sz="2400" dirty="0"/>
              <a:t>Participants disrupted my plans</a:t>
            </a:r>
          </a:p>
          <a:p>
            <a:pPr lvl="1"/>
            <a:r>
              <a:rPr lang="en-GB" sz="2000" dirty="0"/>
              <a:t>Drawing on Sara Ahmed’s (2014) work: ideas around </a:t>
            </a:r>
            <a:r>
              <a:rPr lang="en-GB" sz="2000" dirty="0" err="1"/>
              <a:t>willful</a:t>
            </a:r>
            <a:r>
              <a:rPr lang="en-GB" sz="2000" dirty="0"/>
              <a:t> research, </a:t>
            </a:r>
            <a:r>
              <a:rPr lang="en-GB" sz="2000" dirty="0" err="1"/>
              <a:t>willful</a:t>
            </a:r>
            <a:r>
              <a:rPr lang="en-GB" sz="2000" dirty="0"/>
              <a:t> participants, </a:t>
            </a:r>
            <a:r>
              <a:rPr lang="en-GB" sz="2000" dirty="0" err="1"/>
              <a:t>willful</a:t>
            </a:r>
            <a:r>
              <a:rPr lang="en-GB" sz="2000" dirty="0"/>
              <a:t> researchers – going against the common will. </a:t>
            </a:r>
          </a:p>
        </p:txBody>
      </p:sp>
    </p:spTree>
    <p:extLst>
      <p:ext uri="{BB962C8B-B14F-4D97-AF65-F5344CB8AC3E}">
        <p14:creationId xmlns:p14="http://schemas.microsoft.com/office/powerpoint/2010/main" val="3014792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7593-E705-4161-A5EF-18209636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en-GB" b="1" dirty="0"/>
              <a:t>The Fid – a splicing tool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D99E0C-FB0C-4AB7-BB8F-67351BAA49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7" r="5915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1A84E2-FAD2-4268-B466-DFAF618D5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r>
              <a:rPr lang="en-US" sz="3200" dirty="0"/>
              <a:t>Ruptures, </a:t>
            </a:r>
          </a:p>
          <a:p>
            <a:r>
              <a:rPr lang="en-US" sz="3200" dirty="0"/>
              <a:t>Separates, </a:t>
            </a:r>
          </a:p>
          <a:p>
            <a:r>
              <a:rPr lang="en-US" sz="3200" dirty="0"/>
              <a:t>Brings together in tension</a:t>
            </a:r>
          </a:p>
        </p:txBody>
      </p:sp>
    </p:spTree>
    <p:extLst>
      <p:ext uri="{BB962C8B-B14F-4D97-AF65-F5344CB8AC3E}">
        <p14:creationId xmlns:p14="http://schemas.microsoft.com/office/powerpoint/2010/main" val="187590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outdoor, building, sign&#10;&#10;Description automatically generated">
            <a:extLst>
              <a:ext uri="{FF2B5EF4-FFF2-40B4-BE49-F238E27FC236}">
                <a16:creationId xmlns:a16="http://schemas.microsoft.com/office/drawing/2014/main" id="{1BC500D3-3268-47D6-8BFA-2E3F907EF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" b="43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8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5BD1C87D-7B83-49A8-844E-433D32C45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024938"/>
            <a:ext cx="6413262" cy="5833063"/>
          </a:xfrm>
          <a:custGeom>
            <a:avLst/>
            <a:gdLst>
              <a:gd name="connsiteX0" fmla="*/ 343517 w 6413262"/>
              <a:gd name="connsiteY0" fmla="*/ 5832222 h 5833063"/>
              <a:gd name="connsiteX1" fmla="*/ 6335225 w 6413262"/>
              <a:gd name="connsiteY1" fmla="*/ 835839 h 5833063"/>
              <a:gd name="connsiteX2" fmla="*/ 6411127 w 6413262"/>
              <a:gd name="connsiteY2" fmla="*/ 123790 h 5833063"/>
              <a:gd name="connsiteX3" fmla="*/ 6413262 w 6413262"/>
              <a:gd name="connsiteY3" fmla="*/ 0 h 5833063"/>
              <a:gd name="connsiteX4" fmla="*/ 0 w 6413262"/>
              <a:gd name="connsiteY4" fmla="*/ 0 h 5833063"/>
              <a:gd name="connsiteX5" fmla="*/ 0 w 6413262"/>
              <a:gd name="connsiteY5" fmla="*/ 5815521 h 5833063"/>
              <a:gd name="connsiteX6" fmla="*/ 51379 w 6413262"/>
              <a:gd name="connsiteY6" fmla="*/ 5820166 h 5833063"/>
              <a:gd name="connsiteX7" fmla="*/ 343517 w 6413262"/>
              <a:gd name="connsiteY7" fmla="*/ 5832222 h 58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3262" h="5833063">
                <a:moveTo>
                  <a:pt x="343517" y="5832222"/>
                </a:moveTo>
                <a:cubicBezTo>
                  <a:pt x="3254747" y="5881130"/>
                  <a:pt x="5841718" y="3794544"/>
                  <a:pt x="6335225" y="835839"/>
                </a:cubicBezTo>
                <a:cubicBezTo>
                  <a:pt x="6375023" y="597235"/>
                  <a:pt x="6400103" y="359575"/>
                  <a:pt x="6411127" y="123790"/>
                </a:cubicBezTo>
                <a:lnTo>
                  <a:pt x="6413262" y="0"/>
                </a:lnTo>
                <a:lnTo>
                  <a:pt x="0" y="0"/>
                </a:lnTo>
                <a:lnTo>
                  <a:pt x="0" y="5815521"/>
                </a:lnTo>
                <a:lnTo>
                  <a:pt x="51379" y="5820166"/>
                </a:lnTo>
                <a:cubicBezTo>
                  <a:pt x="149075" y="5826589"/>
                  <a:pt x="246476" y="5830592"/>
                  <a:pt x="343517" y="58322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1703047A-2C9B-4E2C-9A75-B67521B6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324648"/>
            <a:ext cx="6110122" cy="5533351"/>
          </a:xfrm>
          <a:custGeom>
            <a:avLst/>
            <a:gdLst>
              <a:gd name="connsiteX0" fmla="*/ 324583 w 6110122"/>
              <a:gd name="connsiteY0" fmla="*/ 5532549 h 5533351"/>
              <a:gd name="connsiteX1" fmla="*/ 6035604 w 6110122"/>
              <a:gd name="connsiteY1" fmla="*/ 770225 h 5533351"/>
              <a:gd name="connsiteX2" fmla="*/ 6088871 w 6110122"/>
              <a:gd name="connsiteY2" fmla="*/ 362020 h 5533351"/>
              <a:gd name="connsiteX3" fmla="*/ 6110122 w 6110122"/>
              <a:gd name="connsiteY3" fmla="*/ 0 h 5533351"/>
              <a:gd name="connsiteX4" fmla="*/ 0 w 6110122"/>
              <a:gd name="connsiteY4" fmla="*/ 0 h 5533351"/>
              <a:gd name="connsiteX5" fmla="*/ 0 w 6110122"/>
              <a:gd name="connsiteY5" fmla="*/ 5516887 h 5533351"/>
              <a:gd name="connsiteX6" fmla="*/ 46130 w 6110122"/>
              <a:gd name="connsiteY6" fmla="*/ 5521057 h 5533351"/>
              <a:gd name="connsiteX7" fmla="*/ 324583 w 6110122"/>
              <a:gd name="connsiteY7" fmla="*/ 5532549 h 553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22" h="5533351">
                <a:moveTo>
                  <a:pt x="324583" y="5532549"/>
                </a:moveTo>
                <a:cubicBezTo>
                  <a:pt x="3099434" y="5579166"/>
                  <a:pt x="5565217" y="3590326"/>
                  <a:pt x="6035604" y="770225"/>
                </a:cubicBezTo>
                <a:cubicBezTo>
                  <a:pt x="6058365" y="633768"/>
                  <a:pt x="6076076" y="497636"/>
                  <a:pt x="6088871" y="362020"/>
                </a:cubicBezTo>
                <a:lnTo>
                  <a:pt x="6110122" y="0"/>
                </a:lnTo>
                <a:lnTo>
                  <a:pt x="0" y="0"/>
                </a:lnTo>
                <a:lnTo>
                  <a:pt x="0" y="5516887"/>
                </a:lnTo>
                <a:lnTo>
                  <a:pt x="46130" y="5521057"/>
                </a:lnTo>
                <a:cubicBezTo>
                  <a:pt x="139249" y="5527179"/>
                  <a:pt x="232088" y="5530995"/>
                  <a:pt x="324583" y="5532549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ED8AE-C533-4D4F-A050-7ADE6D8C0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2903393"/>
            <a:ext cx="3607841" cy="2625537"/>
          </a:xfrm>
        </p:spPr>
        <p:txBody>
          <a:bodyPr anchor="b">
            <a:normAutofit/>
          </a:bodyPr>
          <a:lstStyle/>
          <a:p>
            <a:r>
              <a:rPr lang="en-GB" b="1" dirty="0"/>
              <a:t>Thinking about methodologies that further democracy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2795B-4FA9-407D-9972-A51DC1122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921" y="600741"/>
            <a:ext cx="4959662" cy="4816548"/>
          </a:xfrm>
        </p:spPr>
        <p:txBody>
          <a:bodyPr anchor="ctr">
            <a:normAutofit/>
          </a:bodyPr>
          <a:lstStyle/>
          <a:p>
            <a:r>
              <a:rPr lang="en-GB" dirty="0"/>
              <a:t>What does this mean</a:t>
            </a:r>
          </a:p>
          <a:p>
            <a:endParaRPr lang="en-GB" dirty="0"/>
          </a:p>
          <a:p>
            <a:r>
              <a:rPr lang="en-GB" dirty="0"/>
              <a:t>Podcast with Debbie Ralls and Kaz Stuart  “to disrupt power”.</a:t>
            </a:r>
          </a:p>
          <a:p>
            <a:endParaRPr lang="en-GB" dirty="0"/>
          </a:p>
          <a:p>
            <a:r>
              <a:rPr lang="en-GB" dirty="0"/>
              <a:t>It might be an over arching democratic project, it might be on a quite a small scale. </a:t>
            </a:r>
          </a:p>
        </p:txBody>
      </p:sp>
    </p:spTree>
    <p:extLst>
      <p:ext uri="{BB962C8B-B14F-4D97-AF65-F5344CB8AC3E}">
        <p14:creationId xmlns:p14="http://schemas.microsoft.com/office/powerpoint/2010/main" val="1900213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CEC48-474D-40DE-B056-AF8F4E60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r>
              <a:rPr lang="en-GB" sz="4100" b="1" dirty="0"/>
              <a:t>Democratic Methodologies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DD8B7-A994-43B2-AA06-FA2D50D06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219" y="994145"/>
            <a:ext cx="5156364" cy="4832498"/>
          </a:xfrm>
        </p:spPr>
        <p:txBody>
          <a:bodyPr anchor="ctr">
            <a:normAutofit/>
          </a:bodyPr>
          <a:lstStyle/>
          <a:p>
            <a:r>
              <a:rPr lang="en-GB" sz="3200" dirty="0"/>
              <a:t>Explore what such methodologies might be and the questions they raise</a:t>
            </a:r>
          </a:p>
          <a:p>
            <a:r>
              <a:rPr lang="en-GB" sz="3200" dirty="0"/>
              <a:t>Home within the ISJ</a:t>
            </a:r>
          </a:p>
          <a:p>
            <a:r>
              <a:rPr lang="en-GB" sz="3200" dirty="0"/>
              <a:t>Event later this year</a:t>
            </a:r>
          </a:p>
          <a:p>
            <a:r>
              <a:rPr lang="en-GB" sz="3200" dirty="0"/>
              <a:t>Special Issue</a:t>
            </a:r>
          </a:p>
          <a:p>
            <a:pPr marL="0" indent="0">
              <a:buNone/>
            </a:pP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449598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658EE-8FF1-45A4-B268-36709182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r>
              <a:rPr lang="en-GB" sz="3700" b="1" dirty="0"/>
              <a:t>Is this just another word for participatory methodologies?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B7DAF-86C3-456C-AF01-E700CE422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219" y="994145"/>
            <a:ext cx="5156364" cy="4832498"/>
          </a:xfrm>
        </p:spPr>
        <p:txBody>
          <a:bodyPr anchor="ctr">
            <a:normAutofit/>
          </a:bodyPr>
          <a:lstStyle/>
          <a:p>
            <a:r>
              <a:rPr lang="en-GB" sz="2100" dirty="0"/>
              <a:t>Lots of good work and research going on at YSJ that is participatory and involves participants at different stages of the research process. </a:t>
            </a:r>
          </a:p>
          <a:p>
            <a:endParaRPr lang="en-GB" sz="2100" dirty="0"/>
          </a:p>
          <a:p>
            <a:r>
              <a:rPr lang="en-GB" sz="2100" dirty="0"/>
              <a:t>Quick poll – what kind of participatory work has been happening in YSJ?</a:t>
            </a:r>
          </a:p>
          <a:p>
            <a:endParaRPr lang="en-GB" sz="2100" dirty="0"/>
          </a:p>
          <a:p>
            <a:r>
              <a:rPr lang="en-GB" sz="2100" dirty="0"/>
              <a:t>Is the aim to further democracy?</a:t>
            </a:r>
          </a:p>
          <a:p>
            <a:endParaRPr lang="en-GB" sz="2100" dirty="0"/>
          </a:p>
          <a:p>
            <a:r>
              <a:rPr lang="en-GB" sz="2100" dirty="0"/>
              <a:t>Can it be non participatory? – </a:t>
            </a:r>
            <a:r>
              <a:rPr lang="en-GB" sz="2100" dirty="0" err="1"/>
              <a:t>Eg</a:t>
            </a:r>
            <a:r>
              <a:rPr lang="en-GB" sz="2100" dirty="0"/>
              <a:t> policy analysis</a:t>
            </a:r>
          </a:p>
        </p:txBody>
      </p:sp>
    </p:spTree>
    <p:extLst>
      <p:ext uri="{BB962C8B-B14F-4D97-AF65-F5344CB8AC3E}">
        <p14:creationId xmlns:p14="http://schemas.microsoft.com/office/powerpoint/2010/main" val="283170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411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Democratic Methodologies</vt:lpstr>
      <vt:lpstr>Democracy</vt:lpstr>
      <vt:lpstr>Why?</vt:lpstr>
      <vt:lpstr>Congruence and integrity of methodology</vt:lpstr>
      <vt:lpstr>The Fid – a splicing tool</vt:lpstr>
      <vt:lpstr>PowerPoint Presentation</vt:lpstr>
      <vt:lpstr>Thinking about methodologies that further democracy</vt:lpstr>
      <vt:lpstr>Democratic Methodologies Network</vt:lpstr>
      <vt:lpstr>Is this just another word for participatory methodologies?</vt:lpstr>
      <vt:lpstr>Is it Action Research?</vt:lpstr>
      <vt:lpstr>Methodologies v methods</vt:lpstr>
      <vt:lpstr>Democratising Methods (Edwards and Brannelly 2017: 272)</vt:lpstr>
      <vt:lpstr>Transformative Paradigm?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Democratic Methodologies</dc:title>
  <dc:creator>Charlotte Haines Lyon</dc:creator>
  <cp:lastModifiedBy>Charlotte Haines Lyon</cp:lastModifiedBy>
  <cp:revision>10</cp:revision>
  <dcterms:created xsi:type="dcterms:W3CDTF">2021-04-28T12:52:48Z</dcterms:created>
  <dcterms:modified xsi:type="dcterms:W3CDTF">2021-04-29T13:07:37Z</dcterms:modified>
</cp:coreProperties>
</file>