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2"/>
  </p:notesMasterIdLst>
  <p:sldIdLst>
    <p:sldId id="256" r:id="rId2"/>
    <p:sldId id="455" r:id="rId3"/>
    <p:sldId id="370" r:id="rId4"/>
    <p:sldId id="452" r:id="rId5"/>
    <p:sldId id="453" r:id="rId6"/>
    <p:sldId id="454" r:id="rId7"/>
    <p:sldId id="457" r:id="rId8"/>
    <p:sldId id="463" r:id="rId9"/>
    <p:sldId id="369" r:id="rId10"/>
    <p:sldId id="449" r:id="rId11"/>
    <p:sldId id="437" r:id="rId12"/>
    <p:sldId id="450" r:id="rId13"/>
    <p:sldId id="451" r:id="rId14"/>
    <p:sldId id="441" r:id="rId15"/>
    <p:sldId id="456" r:id="rId16"/>
    <p:sldId id="458" r:id="rId17"/>
    <p:sldId id="459" r:id="rId18"/>
    <p:sldId id="460" r:id="rId19"/>
    <p:sldId id="461" r:id="rId20"/>
    <p:sldId id="392" r:id="rId21"/>
    <p:sldId id="372" r:id="rId22"/>
    <p:sldId id="373" r:id="rId23"/>
    <p:sldId id="462" r:id="rId24"/>
    <p:sldId id="378" r:id="rId25"/>
    <p:sldId id="469" r:id="rId26"/>
    <p:sldId id="464" r:id="rId27"/>
    <p:sldId id="438" r:id="rId28"/>
    <p:sldId id="440" r:id="rId29"/>
    <p:sldId id="442" r:id="rId30"/>
    <p:sldId id="466" r:id="rId31"/>
    <p:sldId id="465" r:id="rId32"/>
    <p:sldId id="468" r:id="rId33"/>
    <p:sldId id="447" r:id="rId34"/>
    <p:sldId id="443" r:id="rId35"/>
    <p:sldId id="444" r:id="rId36"/>
    <p:sldId id="382" r:id="rId37"/>
    <p:sldId id="467" r:id="rId38"/>
    <p:sldId id="257" r:id="rId39"/>
    <p:sldId id="448" r:id="rId40"/>
    <p:sldId id="44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5A-49AE-8045-961970B4B223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5A-49AE-8045-961970B4B22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5A-49AE-8045-961970B4B22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5A-49AE-8045-961970B4B22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5A-49AE-8045-961970B4B223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Sheet1!$B$113:$B$117</c:f>
              <c:numCache>
                <c:formatCode>0</c:formatCode>
                <c:ptCount val="5"/>
                <c:pt idx="0">
                  <c:v>33</c:v>
                </c:pt>
                <c:pt idx="1">
                  <c:v>10</c:v>
                </c:pt>
                <c:pt idx="2">
                  <c:v>9</c:v>
                </c:pt>
                <c:pt idx="3">
                  <c:v>17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5A-49AE-8045-961970B4B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F-4D16-9C1E-0AC3A4650E6D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F-4D16-9C1E-0AC3A4650E6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F-4D16-9C1E-0AC3A4650E6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0F-4D16-9C1E-0AC3A4650E6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0F-4D16-9C1E-0AC3A4650E6D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Sheet1!$K$113:$K$117</c:f>
              <c:numCache>
                <c:formatCode>0</c:formatCode>
                <c:ptCount val="5"/>
                <c:pt idx="0">
                  <c:v>47</c:v>
                </c:pt>
                <c:pt idx="1">
                  <c:v>28</c:v>
                </c:pt>
                <c:pt idx="2">
                  <c:v>9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0F-4D16-9C1E-0AC3A465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08-4434-9962-728ACBDC9CBD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08-4434-9962-728ACBDC9CB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08-4434-9962-728ACBDC9CB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08-4434-9962-728ACBDC9CB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08-4434-9962-728ACBDC9CBD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Sheet1!$C$113:$C$117</c:f>
              <c:numCache>
                <c:formatCode>0</c:formatCode>
                <c:ptCount val="5"/>
                <c:pt idx="0">
                  <c:v>75</c:v>
                </c:pt>
                <c:pt idx="1">
                  <c:v>5</c:v>
                </c:pt>
                <c:pt idx="2">
                  <c:v>14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08-4434-9962-728ACBDC9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65-4A5B-86C5-7B634147A643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65-4A5B-86C5-7B634147A64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65-4A5B-86C5-7B634147A64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65-4A5B-86C5-7B634147A64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65-4A5B-86C5-7B634147A643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Sheet1!$D$113:$D$117</c:f>
              <c:numCache>
                <c:formatCode>0</c:formatCode>
                <c:ptCount val="5"/>
                <c:pt idx="0">
                  <c:v>17</c:v>
                </c:pt>
                <c:pt idx="1">
                  <c:v>22</c:v>
                </c:pt>
                <c:pt idx="2">
                  <c:v>14</c:v>
                </c:pt>
                <c:pt idx="3">
                  <c:v>13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65-4A5B-86C5-7B634147A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F4-415B-A935-7789AFC203A0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F4-415B-A935-7789AFC203A0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F4-415B-A935-7789AFC203A0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F4-415B-A935-7789AFC203A0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F4-415B-A935-7789AFC203A0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Sheet1!$E$113:$E$117</c:f>
              <c:numCache>
                <c:formatCode>0</c:formatCode>
                <c:ptCount val="5"/>
                <c:pt idx="0">
                  <c:v>35</c:v>
                </c:pt>
                <c:pt idx="1">
                  <c:v>16</c:v>
                </c:pt>
                <c:pt idx="2">
                  <c:v>14</c:v>
                </c:pt>
                <c:pt idx="3">
                  <c:v>17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F4-415B-A935-7789AFC20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8B-463E-9E02-DB873FF59281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8B-463E-9E02-DB873FF59281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8B-463E-9E02-DB873FF59281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8B-463E-9E02-DB873FF5928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8B-463E-9E02-DB873FF59281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Sheet1!$F$113:$F$117</c:f>
              <c:numCache>
                <c:formatCode>0</c:formatCode>
                <c:ptCount val="5"/>
                <c:pt idx="0">
                  <c:v>23</c:v>
                </c:pt>
                <c:pt idx="1">
                  <c:v>24</c:v>
                </c:pt>
                <c:pt idx="2">
                  <c:v>19</c:v>
                </c:pt>
                <c:pt idx="3">
                  <c:v>16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8B-463E-9E02-DB873FF59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D-449B-92C0-57FD18BADC2F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D-449B-92C0-57FD18BADC2F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D-449B-92C0-57FD18BADC2F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D-449B-92C0-57FD18BADC2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FD-449B-92C0-57FD18BADC2F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Sheet1!$G$113:$G$117</c:f>
              <c:numCache>
                <c:formatCode>0</c:formatCode>
                <c:ptCount val="5"/>
                <c:pt idx="0">
                  <c:v>37</c:v>
                </c:pt>
                <c:pt idx="1">
                  <c:v>19</c:v>
                </c:pt>
                <c:pt idx="2">
                  <c:v>12</c:v>
                </c:pt>
                <c:pt idx="3">
                  <c:v>15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FD-449B-92C0-57FD18BAD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5-4EC4-A539-767C5C959295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5-4EC4-A539-767C5C959295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35-4EC4-A539-767C5C959295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35-4EC4-A539-767C5C95929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35-4EC4-A539-767C5C959295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Sheet1!$H$113:$H$117</c:f>
              <c:numCache>
                <c:formatCode>0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31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35-4EC4-A539-767C5C959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23-417A-B9FC-6A265D9C530D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23-417A-B9FC-6A265D9C530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3-417A-B9FC-6A265D9C530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23-417A-B9FC-6A265D9C530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23-417A-B9FC-6A265D9C530D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Sheet1!$I$113:$I$117</c:f>
              <c:numCache>
                <c:formatCode>0</c:formatCode>
                <c:ptCount val="5"/>
                <c:pt idx="0">
                  <c:v>20</c:v>
                </c:pt>
                <c:pt idx="1">
                  <c:v>35</c:v>
                </c:pt>
                <c:pt idx="2">
                  <c:v>18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23-417A-B9FC-6A265D9C5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83-4E89-B506-888D89402443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83-4E89-B506-888D8940244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83-4E89-B506-888D8940244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83-4E89-B506-888D8940244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83-4E89-B506-888D89402443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Sheet1!$J$113:$J$117</c:f>
              <c:numCache>
                <c:formatCode>0</c:formatCode>
                <c:ptCount val="5"/>
                <c:pt idx="0">
                  <c:v>33</c:v>
                </c:pt>
                <c:pt idx="1">
                  <c:v>12</c:v>
                </c:pt>
                <c:pt idx="2">
                  <c:v>11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83-4E89-B506-888D89402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6D017-5D58-48DC-9F63-5705E06ADDA0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A24BF9-9EF7-44CC-B86D-8E1ED32A08C1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Access to HE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FF031-B4E0-4D83-BC7A-EC04A023AF6F}" type="parTrans" cxnId="{DB91F939-0AA5-4053-8546-B4845569F640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087F0E-A2DB-46DC-9229-E9FA6555F480}" type="sibTrans" cxnId="{DB91F939-0AA5-4053-8546-B4845569F640}">
      <dgm:prSet custT="1"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C1DAD-E962-47E1-A6EF-15AC14E8BB98}">
      <dgm:prSet custT="1"/>
      <dgm:spPr/>
      <dgm:t>
        <a:bodyPr/>
        <a:lstStyle/>
        <a:p>
          <a:r>
            <a:rPr lang="en-GB" sz="2400" b="1">
              <a:latin typeface="Arial" panose="020B0604020202020204" pitchFamily="34" charset="0"/>
              <a:cs typeface="Arial" panose="020B0604020202020204" pitchFamily="34" charset="0"/>
            </a:rPr>
            <a:t>Progamme and assessment design</a:t>
          </a:r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6152F-46DC-403A-B1B8-9254BC512743}" type="parTrans" cxnId="{4B1CBB0F-C346-4707-A382-31E41F42AE76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8707AC-D375-4719-B95A-9454B8233869}" type="sibTrans" cxnId="{4B1CBB0F-C346-4707-A382-31E41F42AE76}">
      <dgm:prSet custT="1"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CD9BC-0358-41E0-A664-973BCD39433A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How students can be supported to thrive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6F914-6442-4430-9891-772FDDC3D49F}" type="parTrans" cxnId="{23BDF024-8351-45B4-9675-E864F9F06CFE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53211-1AE0-467C-B26A-E7F84C953DF3}" type="sibTrans" cxnId="{23BDF024-8351-45B4-9675-E864F9F06CFE}">
      <dgm:prSet custT="1"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E85F9-D193-471D-A57C-752D50721EEF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Excellent retention, progression and academic achievement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53E99-3FE2-4A99-A66A-BD01307CDF39}" type="parTrans" cxnId="{755AFF2B-85C4-493B-94E6-F2ED12113366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C2E0D7-C974-4557-90B6-9F5506B14144}" type="sibTrans" cxnId="{755AFF2B-85C4-493B-94E6-F2ED12113366}">
      <dgm:prSet custT="1"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0154F-2864-4A32-8A3F-15491C97BD42}">
      <dgm:prSet custT="1"/>
      <dgm:spPr/>
      <dgm:t>
        <a:bodyPr/>
        <a:lstStyle/>
        <a:p>
          <a:r>
            <a:rPr lang="en-GB" sz="2800" b="1">
              <a:latin typeface="Arial" panose="020B0604020202020204" pitchFamily="34" charset="0"/>
              <a:cs typeface="Arial" panose="020B0604020202020204" pitchFamily="34" charset="0"/>
            </a:rPr>
            <a:t>Excellent graduate outcomes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826CD6-632F-4D0A-A195-0712B0A0146C}" type="parTrans" cxnId="{E02077BD-4061-4DC3-BDBF-97459C7325CB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87A84-7B42-457F-A0A6-D05BCF14304D}" type="sibTrans" cxnId="{E02077BD-4061-4DC3-BDBF-97459C7325CB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86372-FB3A-4F88-AA4F-BABFDF7A6A87}" type="pres">
      <dgm:prSet presAssocID="{5B86D017-5D58-48DC-9F63-5705E06ADDA0}" presName="outerComposite" presStyleCnt="0">
        <dgm:presLayoutVars>
          <dgm:chMax val="5"/>
          <dgm:dir/>
          <dgm:resizeHandles val="exact"/>
        </dgm:presLayoutVars>
      </dgm:prSet>
      <dgm:spPr/>
    </dgm:pt>
    <dgm:pt modelId="{DFE80835-5781-4E59-8B27-83C36D144A1C}" type="pres">
      <dgm:prSet presAssocID="{5B86D017-5D58-48DC-9F63-5705E06ADDA0}" presName="dummyMaxCanvas" presStyleCnt="0">
        <dgm:presLayoutVars/>
      </dgm:prSet>
      <dgm:spPr/>
    </dgm:pt>
    <dgm:pt modelId="{F185771C-0C70-4A19-9192-E2271D30A576}" type="pres">
      <dgm:prSet presAssocID="{5B86D017-5D58-48DC-9F63-5705E06ADDA0}" presName="FiveNodes_1" presStyleLbl="node1" presStyleIdx="0" presStyleCnt="5">
        <dgm:presLayoutVars>
          <dgm:bulletEnabled val="1"/>
        </dgm:presLayoutVars>
      </dgm:prSet>
      <dgm:spPr/>
    </dgm:pt>
    <dgm:pt modelId="{1F591C97-9516-4964-9E20-F2DA54452912}" type="pres">
      <dgm:prSet presAssocID="{5B86D017-5D58-48DC-9F63-5705E06ADDA0}" presName="FiveNodes_2" presStyleLbl="node1" presStyleIdx="1" presStyleCnt="5">
        <dgm:presLayoutVars>
          <dgm:bulletEnabled val="1"/>
        </dgm:presLayoutVars>
      </dgm:prSet>
      <dgm:spPr/>
    </dgm:pt>
    <dgm:pt modelId="{598BC4B7-8ED8-4C14-872F-CF98C0C9EEE5}" type="pres">
      <dgm:prSet presAssocID="{5B86D017-5D58-48DC-9F63-5705E06ADDA0}" presName="FiveNodes_3" presStyleLbl="node1" presStyleIdx="2" presStyleCnt="5" custScaleX="108531">
        <dgm:presLayoutVars>
          <dgm:bulletEnabled val="1"/>
        </dgm:presLayoutVars>
      </dgm:prSet>
      <dgm:spPr/>
    </dgm:pt>
    <dgm:pt modelId="{A8641148-718C-4096-A329-303562B85C02}" type="pres">
      <dgm:prSet presAssocID="{5B86D017-5D58-48DC-9F63-5705E06ADDA0}" presName="FiveNodes_4" presStyleLbl="node1" presStyleIdx="3" presStyleCnt="5" custScaleX="113487">
        <dgm:presLayoutVars>
          <dgm:bulletEnabled val="1"/>
        </dgm:presLayoutVars>
      </dgm:prSet>
      <dgm:spPr/>
    </dgm:pt>
    <dgm:pt modelId="{EBBC670E-AA38-4602-9531-06FE0A5DF377}" type="pres">
      <dgm:prSet presAssocID="{5B86D017-5D58-48DC-9F63-5705E06ADDA0}" presName="FiveNodes_5" presStyleLbl="node1" presStyleIdx="4" presStyleCnt="5" custScaleX="110069">
        <dgm:presLayoutVars>
          <dgm:bulletEnabled val="1"/>
        </dgm:presLayoutVars>
      </dgm:prSet>
      <dgm:spPr/>
    </dgm:pt>
    <dgm:pt modelId="{83A847F2-1F49-4505-B45D-4FFF69028590}" type="pres">
      <dgm:prSet presAssocID="{5B86D017-5D58-48DC-9F63-5705E06ADDA0}" presName="FiveConn_1-2" presStyleLbl="fgAccFollowNode1" presStyleIdx="0" presStyleCnt="4">
        <dgm:presLayoutVars>
          <dgm:bulletEnabled val="1"/>
        </dgm:presLayoutVars>
      </dgm:prSet>
      <dgm:spPr/>
    </dgm:pt>
    <dgm:pt modelId="{554FD4A4-A0D5-4D4B-BDCC-2A9148F27D0F}" type="pres">
      <dgm:prSet presAssocID="{5B86D017-5D58-48DC-9F63-5705E06ADDA0}" presName="FiveConn_2-3" presStyleLbl="fgAccFollowNode1" presStyleIdx="1" presStyleCnt="4">
        <dgm:presLayoutVars>
          <dgm:bulletEnabled val="1"/>
        </dgm:presLayoutVars>
      </dgm:prSet>
      <dgm:spPr/>
    </dgm:pt>
    <dgm:pt modelId="{827C3F51-C604-48E7-B531-F05386003936}" type="pres">
      <dgm:prSet presAssocID="{5B86D017-5D58-48DC-9F63-5705E06ADDA0}" presName="FiveConn_3-4" presStyleLbl="fgAccFollowNode1" presStyleIdx="2" presStyleCnt="4">
        <dgm:presLayoutVars>
          <dgm:bulletEnabled val="1"/>
        </dgm:presLayoutVars>
      </dgm:prSet>
      <dgm:spPr/>
    </dgm:pt>
    <dgm:pt modelId="{6B7B8EB6-9743-452B-9AE2-58B53A052661}" type="pres">
      <dgm:prSet presAssocID="{5B86D017-5D58-48DC-9F63-5705E06ADDA0}" presName="FiveConn_4-5" presStyleLbl="fgAccFollowNode1" presStyleIdx="3" presStyleCnt="4">
        <dgm:presLayoutVars>
          <dgm:bulletEnabled val="1"/>
        </dgm:presLayoutVars>
      </dgm:prSet>
      <dgm:spPr/>
    </dgm:pt>
    <dgm:pt modelId="{9B0981B7-A497-48B4-BF3C-952716BC1CD2}" type="pres">
      <dgm:prSet presAssocID="{5B86D017-5D58-48DC-9F63-5705E06ADDA0}" presName="FiveNodes_1_text" presStyleLbl="node1" presStyleIdx="4" presStyleCnt="5">
        <dgm:presLayoutVars>
          <dgm:bulletEnabled val="1"/>
        </dgm:presLayoutVars>
      </dgm:prSet>
      <dgm:spPr/>
    </dgm:pt>
    <dgm:pt modelId="{D1ECD693-28AB-478B-AF27-FE0A2DC0503B}" type="pres">
      <dgm:prSet presAssocID="{5B86D017-5D58-48DC-9F63-5705E06ADDA0}" presName="FiveNodes_2_text" presStyleLbl="node1" presStyleIdx="4" presStyleCnt="5">
        <dgm:presLayoutVars>
          <dgm:bulletEnabled val="1"/>
        </dgm:presLayoutVars>
      </dgm:prSet>
      <dgm:spPr/>
    </dgm:pt>
    <dgm:pt modelId="{0080F1AE-41D7-43D7-B892-C2D50F0318FF}" type="pres">
      <dgm:prSet presAssocID="{5B86D017-5D58-48DC-9F63-5705E06ADDA0}" presName="FiveNodes_3_text" presStyleLbl="node1" presStyleIdx="4" presStyleCnt="5">
        <dgm:presLayoutVars>
          <dgm:bulletEnabled val="1"/>
        </dgm:presLayoutVars>
      </dgm:prSet>
      <dgm:spPr/>
    </dgm:pt>
    <dgm:pt modelId="{6008409A-1ED4-41A2-961E-840A58EF9C6F}" type="pres">
      <dgm:prSet presAssocID="{5B86D017-5D58-48DC-9F63-5705E06ADDA0}" presName="FiveNodes_4_text" presStyleLbl="node1" presStyleIdx="4" presStyleCnt="5">
        <dgm:presLayoutVars>
          <dgm:bulletEnabled val="1"/>
        </dgm:presLayoutVars>
      </dgm:prSet>
      <dgm:spPr/>
    </dgm:pt>
    <dgm:pt modelId="{1E4C0B21-2C01-45DF-93C2-0BD5B3B8FD7D}" type="pres">
      <dgm:prSet presAssocID="{5B86D017-5D58-48DC-9F63-5705E06ADDA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0AA360A-FB81-4BC4-A6FF-F946B9C96821}" type="presOf" srcId="{17753211-1AE0-467C-B26A-E7F84C953DF3}" destId="{827C3F51-C604-48E7-B531-F05386003936}" srcOrd="0" destOrd="0" presId="urn:microsoft.com/office/officeart/2005/8/layout/vProcess5"/>
    <dgm:cxn modelId="{4B1CBB0F-C346-4707-A382-31E41F42AE76}" srcId="{5B86D017-5D58-48DC-9F63-5705E06ADDA0}" destId="{AD2C1DAD-E962-47E1-A6EF-15AC14E8BB98}" srcOrd="1" destOrd="0" parTransId="{2CD6152F-46DC-403A-B1B8-9254BC512743}" sibTransId="{E58707AC-D375-4719-B95A-9454B8233869}"/>
    <dgm:cxn modelId="{23BDF024-8351-45B4-9675-E864F9F06CFE}" srcId="{5B86D017-5D58-48DC-9F63-5705E06ADDA0}" destId="{91CCD9BC-0358-41E0-A664-973BCD39433A}" srcOrd="2" destOrd="0" parTransId="{6DC6F914-6442-4430-9891-772FDDC3D49F}" sibTransId="{17753211-1AE0-467C-B26A-E7F84C953DF3}"/>
    <dgm:cxn modelId="{BB668728-59A2-44CC-BC3E-4D75B3F5E184}" type="presOf" srcId="{5B86D017-5D58-48DC-9F63-5705E06ADDA0}" destId="{AFC86372-FB3A-4F88-AA4F-BABFDF7A6A87}" srcOrd="0" destOrd="0" presId="urn:microsoft.com/office/officeart/2005/8/layout/vProcess5"/>
    <dgm:cxn modelId="{755AFF2B-85C4-493B-94E6-F2ED12113366}" srcId="{5B86D017-5D58-48DC-9F63-5705E06ADDA0}" destId="{93FE85F9-D193-471D-A57C-752D50721EEF}" srcOrd="3" destOrd="0" parTransId="{EB753E99-3FE2-4A99-A66A-BD01307CDF39}" sibTransId="{E3C2E0D7-C974-4557-90B6-9F5506B14144}"/>
    <dgm:cxn modelId="{DB91F939-0AA5-4053-8546-B4845569F640}" srcId="{5B86D017-5D58-48DC-9F63-5705E06ADDA0}" destId="{07A24BF9-9EF7-44CC-B86D-8E1ED32A08C1}" srcOrd="0" destOrd="0" parTransId="{398FF031-B4E0-4D83-BC7A-EC04A023AF6F}" sibTransId="{9B087F0E-A2DB-46DC-9229-E9FA6555F480}"/>
    <dgm:cxn modelId="{8D034265-2B6B-41D4-A6DC-7F0D66B258F9}" type="presOf" srcId="{E58707AC-D375-4719-B95A-9454B8233869}" destId="{554FD4A4-A0D5-4D4B-BDCC-2A9148F27D0F}" srcOrd="0" destOrd="0" presId="urn:microsoft.com/office/officeart/2005/8/layout/vProcess5"/>
    <dgm:cxn modelId="{E8B48C68-7834-474C-87F9-E49271EC797F}" type="presOf" srcId="{E3C2E0D7-C974-4557-90B6-9F5506B14144}" destId="{6B7B8EB6-9743-452B-9AE2-58B53A052661}" srcOrd="0" destOrd="0" presId="urn:microsoft.com/office/officeart/2005/8/layout/vProcess5"/>
    <dgm:cxn modelId="{88603B49-51A6-4502-827C-1F370C3EFB0B}" type="presOf" srcId="{93FE85F9-D193-471D-A57C-752D50721EEF}" destId="{A8641148-718C-4096-A329-303562B85C02}" srcOrd="0" destOrd="0" presId="urn:microsoft.com/office/officeart/2005/8/layout/vProcess5"/>
    <dgm:cxn modelId="{F76F9C7C-3F65-41B7-9C88-99AEFC9D37C3}" type="presOf" srcId="{AD2C1DAD-E962-47E1-A6EF-15AC14E8BB98}" destId="{1F591C97-9516-4964-9E20-F2DA54452912}" srcOrd="0" destOrd="0" presId="urn:microsoft.com/office/officeart/2005/8/layout/vProcess5"/>
    <dgm:cxn modelId="{29871187-727C-48C3-A5C8-1BB967B63AEE}" type="presOf" srcId="{1370154F-2864-4A32-8A3F-15491C97BD42}" destId="{EBBC670E-AA38-4602-9531-06FE0A5DF377}" srcOrd="0" destOrd="0" presId="urn:microsoft.com/office/officeart/2005/8/layout/vProcess5"/>
    <dgm:cxn modelId="{89BBE08F-C3E1-4C04-9A4C-D0F50DC7A479}" type="presOf" srcId="{07A24BF9-9EF7-44CC-B86D-8E1ED32A08C1}" destId="{F185771C-0C70-4A19-9192-E2271D30A576}" srcOrd="0" destOrd="0" presId="urn:microsoft.com/office/officeart/2005/8/layout/vProcess5"/>
    <dgm:cxn modelId="{5D489B9C-11EA-4450-BFEB-320A3482EC9C}" type="presOf" srcId="{1370154F-2864-4A32-8A3F-15491C97BD42}" destId="{1E4C0B21-2C01-45DF-93C2-0BD5B3B8FD7D}" srcOrd="1" destOrd="0" presId="urn:microsoft.com/office/officeart/2005/8/layout/vProcess5"/>
    <dgm:cxn modelId="{0EFDBAA4-4557-4283-B4AE-70DD906CF8E7}" type="presOf" srcId="{93FE85F9-D193-471D-A57C-752D50721EEF}" destId="{6008409A-1ED4-41A2-961E-840A58EF9C6F}" srcOrd="1" destOrd="0" presId="urn:microsoft.com/office/officeart/2005/8/layout/vProcess5"/>
    <dgm:cxn modelId="{889D18B1-7912-482E-A966-B7FF3F5ADD86}" type="presOf" srcId="{91CCD9BC-0358-41E0-A664-973BCD39433A}" destId="{0080F1AE-41D7-43D7-B892-C2D50F0318FF}" srcOrd="1" destOrd="0" presId="urn:microsoft.com/office/officeart/2005/8/layout/vProcess5"/>
    <dgm:cxn modelId="{E02077BD-4061-4DC3-BDBF-97459C7325CB}" srcId="{5B86D017-5D58-48DC-9F63-5705E06ADDA0}" destId="{1370154F-2864-4A32-8A3F-15491C97BD42}" srcOrd="4" destOrd="0" parTransId="{00826CD6-632F-4D0A-A195-0712B0A0146C}" sibTransId="{5DA87A84-7B42-457F-A0A6-D05BCF14304D}"/>
    <dgm:cxn modelId="{360C54C6-199C-4322-861E-39F1381CCD64}" type="presOf" srcId="{07A24BF9-9EF7-44CC-B86D-8E1ED32A08C1}" destId="{9B0981B7-A497-48B4-BF3C-952716BC1CD2}" srcOrd="1" destOrd="0" presId="urn:microsoft.com/office/officeart/2005/8/layout/vProcess5"/>
    <dgm:cxn modelId="{5E05EECC-43EB-4633-8B3B-E3616FCD9F5F}" type="presOf" srcId="{AD2C1DAD-E962-47E1-A6EF-15AC14E8BB98}" destId="{D1ECD693-28AB-478B-AF27-FE0A2DC0503B}" srcOrd="1" destOrd="0" presId="urn:microsoft.com/office/officeart/2005/8/layout/vProcess5"/>
    <dgm:cxn modelId="{358E74D4-733D-4301-9A68-DA8604C43850}" type="presOf" srcId="{91CCD9BC-0358-41E0-A664-973BCD39433A}" destId="{598BC4B7-8ED8-4C14-872F-CF98C0C9EEE5}" srcOrd="0" destOrd="0" presId="urn:microsoft.com/office/officeart/2005/8/layout/vProcess5"/>
    <dgm:cxn modelId="{06B55FD8-D365-4C95-9929-8D186DF75F8C}" type="presOf" srcId="{9B087F0E-A2DB-46DC-9229-E9FA6555F480}" destId="{83A847F2-1F49-4505-B45D-4FFF69028590}" srcOrd="0" destOrd="0" presId="urn:microsoft.com/office/officeart/2005/8/layout/vProcess5"/>
    <dgm:cxn modelId="{1EA1F592-8A2C-45CA-8848-E0F43BC4A564}" type="presParOf" srcId="{AFC86372-FB3A-4F88-AA4F-BABFDF7A6A87}" destId="{DFE80835-5781-4E59-8B27-83C36D144A1C}" srcOrd="0" destOrd="0" presId="urn:microsoft.com/office/officeart/2005/8/layout/vProcess5"/>
    <dgm:cxn modelId="{6CC8DD74-88AF-4952-980E-645FDFE1C71E}" type="presParOf" srcId="{AFC86372-FB3A-4F88-AA4F-BABFDF7A6A87}" destId="{F185771C-0C70-4A19-9192-E2271D30A576}" srcOrd="1" destOrd="0" presId="urn:microsoft.com/office/officeart/2005/8/layout/vProcess5"/>
    <dgm:cxn modelId="{F52A2332-11E5-4984-A2B7-75199A7A95CF}" type="presParOf" srcId="{AFC86372-FB3A-4F88-AA4F-BABFDF7A6A87}" destId="{1F591C97-9516-4964-9E20-F2DA54452912}" srcOrd="2" destOrd="0" presId="urn:microsoft.com/office/officeart/2005/8/layout/vProcess5"/>
    <dgm:cxn modelId="{8494E45A-FE0B-4D6C-A038-BAA8738705E4}" type="presParOf" srcId="{AFC86372-FB3A-4F88-AA4F-BABFDF7A6A87}" destId="{598BC4B7-8ED8-4C14-872F-CF98C0C9EEE5}" srcOrd="3" destOrd="0" presId="urn:microsoft.com/office/officeart/2005/8/layout/vProcess5"/>
    <dgm:cxn modelId="{F77BACD9-F6A0-482E-A68F-8A3EC213F4C9}" type="presParOf" srcId="{AFC86372-FB3A-4F88-AA4F-BABFDF7A6A87}" destId="{A8641148-718C-4096-A329-303562B85C02}" srcOrd="4" destOrd="0" presId="urn:microsoft.com/office/officeart/2005/8/layout/vProcess5"/>
    <dgm:cxn modelId="{605CEEFD-80AD-46E9-8160-95D25FD8067B}" type="presParOf" srcId="{AFC86372-FB3A-4F88-AA4F-BABFDF7A6A87}" destId="{EBBC670E-AA38-4602-9531-06FE0A5DF377}" srcOrd="5" destOrd="0" presId="urn:microsoft.com/office/officeart/2005/8/layout/vProcess5"/>
    <dgm:cxn modelId="{AF291A07-B670-4DEE-8F43-2AA2AE0EBF86}" type="presParOf" srcId="{AFC86372-FB3A-4F88-AA4F-BABFDF7A6A87}" destId="{83A847F2-1F49-4505-B45D-4FFF69028590}" srcOrd="6" destOrd="0" presId="urn:microsoft.com/office/officeart/2005/8/layout/vProcess5"/>
    <dgm:cxn modelId="{A7E39330-C3F0-4816-9A3D-51D406FBD022}" type="presParOf" srcId="{AFC86372-FB3A-4F88-AA4F-BABFDF7A6A87}" destId="{554FD4A4-A0D5-4D4B-BDCC-2A9148F27D0F}" srcOrd="7" destOrd="0" presId="urn:microsoft.com/office/officeart/2005/8/layout/vProcess5"/>
    <dgm:cxn modelId="{818DD6B3-14F1-4839-850B-438402AC5C71}" type="presParOf" srcId="{AFC86372-FB3A-4F88-AA4F-BABFDF7A6A87}" destId="{827C3F51-C604-48E7-B531-F05386003936}" srcOrd="8" destOrd="0" presId="urn:microsoft.com/office/officeart/2005/8/layout/vProcess5"/>
    <dgm:cxn modelId="{11836453-07DB-4827-B723-C39BED91C349}" type="presParOf" srcId="{AFC86372-FB3A-4F88-AA4F-BABFDF7A6A87}" destId="{6B7B8EB6-9743-452B-9AE2-58B53A052661}" srcOrd="9" destOrd="0" presId="urn:microsoft.com/office/officeart/2005/8/layout/vProcess5"/>
    <dgm:cxn modelId="{5EDD95CC-E262-43D1-9460-12759E2FA8AF}" type="presParOf" srcId="{AFC86372-FB3A-4F88-AA4F-BABFDF7A6A87}" destId="{9B0981B7-A497-48B4-BF3C-952716BC1CD2}" srcOrd="10" destOrd="0" presId="urn:microsoft.com/office/officeart/2005/8/layout/vProcess5"/>
    <dgm:cxn modelId="{4A0E3FFC-A2D8-4422-970C-2483504C86A6}" type="presParOf" srcId="{AFC86372-FB3A-4F88-AA4F-BABFDF7A6A87}" destId="{D1ECD693-28AB-478B-AF27-FE0A2DC0503B}" srcOrd="11" destOrd="0" presId="urn:microsoft.com/office/officeart/2005/8/layout/vProcess5"/>
    <dgm:cxn modelId="{978C03E4-457A-4F98-8D69-8A6C10C8E8B1}" type="presParOf" srcId="{AFC86372-FB3A-4F88-AA4F-BABFDF7A6A87}" destId="{0080F1AE-41D7-43D7-B892-C2D50F0318FF}" srcOrd="12" destOrd="0" presId="urn:microsoft.com/office/officeart/2005/8/layout/vProcess5"/>
    <dgm:cxn modelId="{A686107F-91D1-4681-9A80-A8CD02A9CD21}" type="presParOf" srcId="{AFC86372-FB3A-4F88-AA4F-BABFDF7A6A87}" destId="{6008409A-1ED4-41A2-961E-840A58EF9C6F}" srcOrd="13" destOrd="0" presId="urn:microsoft.com/office/officeart/2005/8/layout/vProcess5"/>
    <dgm:cxn modelId="{F598C974-6CBC-45F6-B466-65523CAC0C1B}" type="presParOf" srcId="{AFC86372-FB3A-4F88-AA4F-BABFDF7A6A87}" destId="{1E4C0B21-2C01-45DF-93C2-0BD5B3B8FD7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C539D-CAF1-49F2-A085-18857705DE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F5B3989-F012-473B-9E2E-C4F9B90E061D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A-levels (tariff points?)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DDFD9-F388-4BFB-9176-8DF9677F8577}" type="parTrans" cxnId="{F2A756C5-98D6-449A-A5F0-2BBA44458F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44ADC-F44E-492C-9858-FB8D09F36AA6}" type="sibTrans" cxnId="{F2A756C5-98D6-449A-A5F0-2BBA44458F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7BDDC-A9D1-49FE-B2E6-DFB8E0D0A616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BTEC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15140-E5ED-4893-B716-E36782036BAC}" type="parTrans" cxnId="{D4877F6B-C391-4FB5-A4B5-34DFC438C4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9A145-5FB5-4090-ADA0-04F52162BFA1}" type="sibTrans" cxnId="{D4877F6B-C391-4FB5-A4B5-34DFC438C4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57288-3D75-4EC2-951F-0695F2E158F6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Access Courses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92FD4-B674-4C52-94CF-A698E410E578}" type="parTrans" cxnId="{E49B0D4C-0276-4EE0-AA50-4EF65A0A208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2F4A6-1EAF-40F7-A859-26F3E7775653}" type="sibTrans" cxnId="{E49B0D4C-0276-4EE0-AA50-4EF65A0A208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13E41-8816-473C-8202-142EA3E64E00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International Baccalaureate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CA4A3-01BA-4875-B475-6CA445EC9DD5}" type="parTrans" cxnId="{5BA26733-37BF-4B61-BAB2-5337611226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B3916-B560-4853-B851-D94C57810C8E}" type="sibTrans" cxnId="{5BA26733-37BF-4B61-BAB2-5337611226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0E6186-4B6D-4490-BFAC-188FBC37CB8E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Other??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B289E-4CF0-4CEC-8010-41FEE5A753DA}" type="parTrans" cxnId="{A0BD53E0-40FA-4066-922D-4CBD08607CC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38073-DD1E-49D4-8397-AD6AD6EEEBBE}" type="sibTrans" cxnId="{A0BD53E0-40FA-4066-922D-4CBD08607CC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84C15-7DEF-4FF4-83DA-D9F9DD8CD088}" type="pres">
      <dgm:prSet presAssocID="{CFDC539D-CAF1-49F2-A085-18857705DE40}" presName="linear" presStyleCnt="0">
        <dgm:presLayoutVars>
          <dgm:animLvl val="lvl"/>
          <dgm:resizeHandles val="exact"/>
        </dgm:presLayoutVars>
      </dgm:prSet>
      <dgm:spPr/>
    </dgm:pt>
    <dgm:pt modelId="{E0E740AA-FD9B-430F-BD6A-10FE4CD1D333}" type="pres">
      <dgm:prSet presAssocID="{7F5B3989-F012-473B-9E2E-C4F9B90E06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A6236E-D625-46F7-BC0B-881D3DCF03DF}" type="pres">
      <dgm:prSet presAssocID="{FEE44ADC-F44E-492C-9858-FB8D09F36AA6}" presName="spacer" presStyleCnt="0"/>
      <dgm:spPr/>
    </dgm:pt>
    <dgm:pt modelId="{0BD8915D-DD66-4467-82AA-C554600BC3AA}" type="pres">
      <dgm:prSet presAssocID="{32B7BDDC-A9D1-49FE-B2E6-DFB8E0D0A6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893008-39F6-4382-811F-CAD711C4E382}" type="pres">
      <dgm:prSet presAssocID="{8FA9A145-5FB5-4090-ADA0-04F52162BFA1}" presName="spacer" presStyleCnt="0"/>
      <dgm:spPr/>
    </dgm:pt>
    <dgm:pt modelId="{C7B5ADC9-48EE-4A48-801E-DEF36F8FB51D}" type="pres">
      <dgm:prSet presAssocID="{54757288-3D75-4EC2-951F-0695F2E158F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1162FEB-1608-4440-B2E7-8599CAC94805}" type="pres">
      <dgm:prSet presAssocID="{DFE2F4A6-1EAF-40F7-A859-26F3E7775653}" presName="spacer" presStyleCnt="0"/>
      <dgm:spPr/>
    </dgm:pt>
    <dgm:pt modelId="{87F6983F-6488-4E58-B1E5-69359CE71E86}" type="pres">
      <dgm:prSet presAssocID="{E3D13E41-8816-473C-8202-142EA3E64E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C31851-9809-4A54-8464-C1E02E3F1F89}" type="pres">
      <dgm:prSet presAssocID="{C2DB3916-B560-4853-B851-D94C57810C8E}" presName="spacer" presStyleCnt="0"/>
      <dgm:spPr/>
    </dgm:pt>
    <dgm:pt modelId="{1CB081D6-1D83-4DA3-8D96-1581E6B58CE1}" type="pres">
      <dgm:prSet presAssocID="{000E6186-4B6D-4490-BFAC-188FBC37CB8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B2D1909-B581-431C-A1EE-3A19A2FC37A3}" type="presOf" srcId="{000E6186-4B6D-4490-BFAC-188FBC37CB8E}" destId="{1CB081D6-1D83-4DA3-8D96-1581E6B58CE1}" srcOrd="0" destOrd="0" presId="urn:microsoft.com/office/officeart/2005/8/layout/vList2"/>
    <dgm:cxn modelId="{5BA26733-37BF-4B61-BAB2-533761122620}" srcId="{CFDC539D-CAF1-49F2-A085-18857705DE40}" destId="{E3D13E41-8816-473C-8202-142EA3E64E00}" srcOrd="3" destOrd="0" parTransId="{A32CA4A3-01BA-4875-B475-6CA445EC9DD5}" sibTransId="{C2DB3916-B560-4853-B851-D94C57810C8E}"/>
    <dgm:cxn modelId="{F7F39743-12D7-44EE-B245-724D545DE1C9}" type="presOf" srcId="{CFDC539D-CAF1-49F2-A085-18857705DE40}" destId="{2DD84C15-7DEF-4FF4-83DA-D9F9DD8CD088}" srcOrd="0" destOrd="0" presId="urn:microsoft.com/office/officeart/2005/8/layout/vList2"/>
    <dgm:cxn modelId="{78232E6B-959D-4F63-9DEB-652DA3C71696}" type="presOf" srcId="{32B7BDDC-A9D1-49FE-B2E6-DFB8E0D0A616}" destId="{0BD8915D-DD66-4467-82AA-C554600BC3AA}" srcOrd="0" destOrd="0" presId="urn:microsoft.com/office/officeart/2005/8/layout/vList2"/>
    <dgm:cxn modelId="{D4877F6B-C391-4FB5-A4B5-34DFC438C41B}" srcId="{CFDC539D-CAF1-49F2-A085-18857705DE40}" destId="{32B7BDDC-A9D1-49FE-B2E6-DFB8E0D0A616}" srcOrd="1" destOrd="0" parTransId="{BD915140-E5ED-4893-B716-E36782036BAC}" sibTransId="{8FA9A145-5FB5-4090-ADA0-04F52162BFA1}"/>
    <dgm:cxn modelId="{E49B0D4C-0276-4EE0-AA50-4EF65A0A208C}" srcId="{CFDC539D-CAF1-49F2-A085-18857705DE40}" destId="{54757288-3D75-4EC2-951F-0695F2E158F6}" srcOrd="2" destOrd="0" parTransId="{0A092FD4-B674-4C52-94CF-A698E410E578}" sibTransId="{DFE2F4A6-1EAF-40F7-A859-26F3E7775653}"/>
    <dgm:cxn modelId="{54139C77-8C05-4412-95D4-D3920F4B5A4B}" type="presOf" srcId="{54757288-3D75-4EC2-951F-0695F2E158F6}" destId="{C7B5ADC9-48EE-4A48-801E-DEF36F8FB51D}" srcOrd="0" destOrd="0" presId="urn:microsoft.com/office/officeart/2005/8/layout/vList2"/>
    <dgm:cxn modelId="{F2A756C5-98D6-449A-A5F0-2BBA44458F80}" srcId="{CFDC539D-CAF1-49F2-A085-18857705DE40}" destId="{7F5B3989-F012-473B-9E2E-C4F9B90E061D}" srcOrd="0" destOrd="0" parTransId="{D4EDDFD9-F388-4BFB-9176-8DF9677F8577}" sibTransId="{FEE44ADC-F44E-492C-9858-FB8D09F36AA6}"/>
    <dgm:cxn modelId="{A0BD53E0-40FA-4066-922D-4CBD08607CC1}" srcId="{CFDC539D-CAF1-49F2-A085-18857705DE40}" destId="{000E6186-4B6D-4490-BFAC-188FBC37CB8E}" srcOrd="4" destOrd="0" parTransId="{1DEB289E-4CF0-4CEC-8010-41FEE5A753DA}" sibTransId="{0A538073-DD1E-49D4-8397-AD6AD6EEEBBE}"/>
    <dgm:cxn modelId="{14DECCE1-E825-4451-A943-7ECA36AE27BA}" type="presOf" srcId="{7F5B3989-F012-473B-9E2E-C4F9B90E061D}" destId="{E0E740AA-FD9B-430F-BD6A-10FE4CD1D333}" srcOrd="0" destOrd="0" presId="urn:microsoft.com/office/officeart/2005/8/layout/vList2"/>
    <dgm:cxn modelId="{877205FC-C040-45AB-8169-196E5F60ED07}" type="presOf" srcId="{E3D13E41-8816-473C-8202-142EA3E64E00}" destId="{87F6983F-6488-4E58-B1E5-69359CE71E86}" srcOrd="0" destOrd="0" presId="urn:microsoft.com/office/officeart/2005/8/layout/vList2"/>
    <dgm:cxn modelId="{F8BF0276-477F-4A7D-8282-E4F9FE3ADA7A}" type="presParOf" srcId="{2DD84C15-7DEF-4FF4-83DA-D9F9DD8CD088}" destId="{E0E740AA-FD9B-430F-BD6A-10FE4CD1D333}" srcOrd="0" destOrd="0" presId="urn:microsoft.com/office/officeart/2005/8/layout/vList2"/>
    <dgm:cxn modelId="{F2A5E173-36C0-4111-911A-59FC19E4BD53}" type="presParOf" srcId="{2DD84C15-7DEF-4FF4-83DA-D9F9DD8CD088}" destId="{67A6236E-D625-46F7-BC0B-881D3DCF03DF}" srcOrd="1" destOrd="0" presId="urn:microsoft.com/office/officeart/2005/8/layout/vList2"/>
    <dgm:cxn modelId="{9645C739-FC82-4924-B439-EE1038337474}" type="presParOf" srcId="{2DD84C15-7DEF-4FF4-83DA-D9F9DD8CD088}" destId="{0BD8915D-DD66-4467-82AA-C554600BC3AA}" srcOrd="2" destOrd="0" presId="urn:microsoft.com/office/officeart/2005/8/layout/vList2"/>
    <dgm:cxn modelId="{FA56B970-1C54-4E32-8707-DE5E424C94D0}" type="presParOf" srcId="{2DD84C15-7DEF-4FF4-83DA-D9F9DD8CD088}" destId="{90893008-39F6-4382-811F-CAD711C4E382}" srcOrd="3" destOrd="0" presId="urn:microsoft.com/office/officeart/2005/8/layout/vList2"/>
    <dgm:cxn modelId="{B694157A-84B4-435B-A05A-01ED743042B4}" type="presParOf" srcId="{2DD84C15-7DEF-4FF4-83DA-D9F9DD8CD088}" destId="{C7B5ADC9-48EE-4A48-801E-DEF36F8FB51D}" srcOrd="4" destOrd="0" presId="urn:microsoft.com/office/officeart/2005/8/layout/vList2"/>
    <dgm:cxn modelId="{BB4607A2-1587-4D12-9341-6E83CC64A1CE}" type="presParOf" srcId="{2DD84C15-7DEF-4FF4-83DA-D9F9DD8CD088}" destId="{41162FEB-1608-4440-B2E7-8599CAC94805}" srcOrd="5" destOrd="0" presId="urn:microsoft.com/office/officeart/2005/8/layout/vList2"/>
    <dgm:cxn modelId="{2FFE08F6-0AB8-4ED2-93D1-C62F9140706F}" type="presParOf" srcId="{2DD84C15-7DEF-4FF4-83DA-D9F9DD8CD088}" destId="{87F6983F-6488-4E58-B1E5-69359CE71E86}" srcOrd="6" destOrd="0" presId="urn:microsoft.com/office/officeart/2005/8/layout/vList2"/>
    <dgm:cxn modelId="{04C39166-6156-4515-8802-67BCC08E2DAE}" type="presParOf" srcId="{2DD84C15-7DEF-4FF4-83DA-D9F9DD8CD088}" destId="{B4C31851-9809-4A54-8464-C1E02E3F1F89}" srcOrd="7" destOrd="0" presId="urn:microsoft.com/office/officeart/2005/8/layout/vList2"/>
    <dgm:cxn modelId="{12601D0A-6A7F-4C81-9E09-7D2A4947CDC6}" type="presParOf" srcId="{2DD84C15-7DEF-4FF4-83DA-D9F9DD8CD088}" destId="{1CB081D6-1D83-4DA3-8D96-1581E6B58C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96A1A-5BC7-42EF-A11E-608CD4CF9C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468757-A3FD-4757-9291-72E40D3D72F8}">
      <dgm:prSet custT="1"/>
      <dgm:spPr/>
      <dgm:t>
        <a:bodyPr/>
        <a:lstStyle/>
        <a:p>
          <a:r>
            <a:rPr lang="en-GB" sz="4800" b="1" dirty="0">
              <a:latin typeface="Arial Black" panose="020B0A04020102020204" pitchFamily="34" charset="0"/>
            </a:rPr>
            <a:t>Transferable skills</a:t>
          </a:r>
          <a:endParaRPr lang="en-US" sz="4800" dirty="0">
            <a:latin typeface="Arial Black" panose="020B0A04020102020204" pitchFamily="34" charset="0"/>
          </a:endParaRPr>
        </a:p>
      </dgm:t>
    </dgm:pt>
    <dgm:pt modelId="{93B15E7B-BEDA-4675-BECC-C09789F3A27E}" type="parTrans" cxnId="{8F7DC11A-EAB1-4535-BDBD-4BBBA583F4BA}">
      <dgm:prSet/>
      <dgm:spPr/>
      <dgm:t>
        <a:bodyPr/>
        <a:lstStyle/>
        <a:p>
          <a:endParaRPr lang="en-US"/>
        </a:p>
      </dgm:t>
    </dgm:pt>
    <dgm:pt modelId="{7C075130-625A-422F-83B5-E76758A4676D}" type="sibTrans" cxnId="{8F7DC11A-EAB1-4535-BDBD-4BBBA583F4BA}">
      <dgm:prSet/>
      <dgm:spPr/>
      <dgm:t>
        <a:bodyPr/>
        <a:lstStyle/>
        <a:p>
          <a:endParaRPr lang="en-US"/>
        </a:p>
      </dgm:t>
    </dgm:pt>
    <dgm:pt modelId="{458E725F-2798-4769-80FB-B784B7032B89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Data analysis / evaluation</a:t>
          </a:r>
        </a:p>
      </dgm:t>
    </dgm:pt>
    <dgm:pt modelId="{A7C633AF-BF15-4F89-BD7D-CEAFFD325723}" type="parTrans" cxnId="{929AB02B-ADC8-4984-A2C9-ECA3D7D183E7}">
      <dgm:prSet/>
      <dgm:spPr/>
      <dgm:t>
        <a:bodyPr/>
        <a:lstStyle/>
        <a:p>
          <a:endParaRPr lang="en-US"/>
        </a:p>
      </dgm:t>
    </dgm:pt>
    <dgm:pt modelId="{26E1AFE4-4C16-4A99-9AED-C804A7B1BACB}" type="sibTrans" cxnId="{929AB02B-ADC8-4984-A2C9-ECA3D7D183E7}">
      <dgm:prSet/>
      <dgm:spPr/>
      <dgm:t>
        <a:bodyPr/>
        <a:lstStyle/>
        <a:p>
          <a:endParaRPr lang="en-US"/>
        </a:p>
      </dgm:t>
    </dgm:pt>
    <dgm:pt modelId="{3261A945-F283-43C6-86C8-3E8C331B9783}">
      <dgm:prSet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Teamwork / leadership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8EA175-FDCE-4C26-A6EA-255547BF2592}" type="parTrans" cxnId="{6B146741-653C-489E-8ADF-52B4C0CB3886}">
      <dgm:prSet/>
      <dgm:spPr/>
      <dgm:t>
        <a:bodyPr/>
        <a:lstStyle/>
        <a:p>
          <a:endParaRPr lang="en-US"/>
        </a:p>
      </dgm:t>
    </dgm:pt>
    <dgm:pt modelId="{3943ED98-AA6E-4BB1-961F-B37C4F4EFAE7}" type="sibTrans" cxnId="{6B146741-653C-489E-8ADF-52B4C0CB3886}">
      <dgm:prSet/>
      <dgm:spPr/>
      <dgm:t>
        <a:bodyPr/>
        <a:lstStyle/>
        <a:p>
          <a:endParaRPr lang="en-US"/>
        </a:p>
      </dgm:t>
    </dgm:pt>
    <dgm:pt modelId="{5273B30C-0ACE-498B-A477-799A143FC065}">
      <dgm:prSet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Resolving issues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EE9E5-8822-40FD-A47E-41E30708F661}" type="parTrans" cxnId="{93EE85A2-E2FF-49FF-87C5-3F2B3F0C2848}">
      <dgm:prSet/>
      <dgm:spPr/>
      <dgm:t>
        <a:bodyPr/>
        <a:lstStyle/>
        <a:p>
          <a:endParaRPr lang="en-US"/>
        </a:p>
      </dgm:t>
    </dgm:pt>
    <dgm:pt modelId="{288A81CF-9DAC-446E-B560-9D9F2CC89A25}" type="sibTrans" cxnId="{93EE85A2-E2FF-49FF-87C5-3F2B3F0C2848}">
      <dgm:prSet/>
      <dgm:spPr/>
      <dgm:t>
        <a:bodyPr/>
        <a:lstStyle/>
        <a:p>
          <a:endParaRPr lang="en-US"/>
        </a:p>
      </dgm:t>
    </dgm:pt>
    <dgm:pt modelId="{68494541-1B94-4B39-80B1-A4836C1DAF7E}">
      <dgm:prSet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Verbal and written communication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D543FD-7BF8-4FDE-A860-15740B6FC4AC}" type="parTrans" cxnId="{EC0EC259-4455-44E8-8EA7-9172EA90F0B7}">
      <dgm:prSet/>
      <dgm:spPr/>
      <dgm:t>
        <a:bodyPr/>
        <a:lstStyle/>
        <a:p>
          <a:endParaRPr lang="en-US"/>
        </a:p>
      </dgm:t>
    </dgm:pt>
    <dgm:pt modelId="{3D5A07C5-B1AE-4C80-BCC5-4859CE3F6EFC}" type="sibTrans" cxnId="{EC0EC259-4455-44E8-8EA7-9172EA90F0B7}">
      <dgm:prSet/>
      <dgm:spPr/>
      <dgm:t>
        <a:bodyPr/>
        <a:lstStyle/>
        <a:p>
          <a:endParaRPr lang="en-US"/>
        </a:p>
      </dgm:t>
    </dgm:pt>
    <dgm:pt modelId="{DE2D02F6-1476-4433-B86F-5A125DA78E09}">
      <dgm:prSet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Embedded Careers sessions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2AFDA-6701-4EA6-892C-7E7839B17931}" type="parTrans" cxnId="{C50D7768-6650-4EA2-BF6A-91F4074A0359}">
      <dgm:prSet/>
      <dgm:spPr/>
      <dgm:t>
        <a:bodyPr/>
        <a:lstStyle/>
        <a:p>
          <a:endParaRPr lang="en-US"/>
        </a:p>
      </dgm:t>
    </dgm:pt>
    <dgm:pt modelId="{C9931117-EFC1-4E4B-94FE-09F26797C1C4}" type="sibTrans" cxnId="{C50D7768-6650-4EA2-BF6A-91F4074A0359}">
      <dgm:prSet/>
      <dgm:spPr/>
      <dgm:t>
        <a:bodyPr/>
        <a:lstStyle/>
        <a:p>
          <a:endParaRPr lang="en-US"/>
        </a:p>
      </dgm:t>
    </dgm:pt>
    <dgm:pt modelId="{1B60805A-05C0-414D-9514-960513FCAEA6}">
      <dgm:prSet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Ethics / COSHH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EE925-B63E-439B-80D8-B0DF26813506}" type="parTrans" cxnId="{63C446D5-B57F-40AA-841C-4B5E7538BFEB}">
      <dgm:prSet/>
      <dgm:spPr/>
      <dgm:t>
        <a:bodyPr/>
        <a:lstStyle/>
        <a:p>
          <a:endParaRPr lang="en-US"/>
        </a:p>
      </dgm:t>
    </dgm:pt>
    <dgm:pt modelId="{80FC4DAC-010E-4262-A706-64817D363796}" type="sibTrans" cxnId="{63C446D5-B57F-40AA-841C-4B5E7538BFEB}">
      <dgm:prSet/>
      <dgm:spPr/>
      <dgm:t>
        <a:bodyPr/>
        <a:lstStyle/>
        <a:p>
          <a:endParaRPr lang="en-US"/>
        </a:p>
      </dgm:t>
    </dgm:pt>
    <dgm:pt modelId="{13A966E7-111F-463E-A823-9608357CE861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Mentoring</a:t>
          </a:r>
        </a:p>
      </dgm:t>
    </dgm:pt>
    <dgm:pt modelId="{B1BA1398-76D3-433B-8850-B092D50D2435}" type="parTrans" cxnId="{F3ED5734-5AFF-41BC-8A70-5A773B1719E5}">
      <dgm:prSet/>
      <dgm:spPr/>
      <dgm:t>
        <a:bodyPr/>
        <a:lstStyle/>
        <a:p>
          <a:endParaRPr lang="en-GB"/>
        </a:p>
      </dgm:t>
    </dgm:pt>
    <dgm:pt modelId="{75EFA9BB-2FE0-4EE8-88B3-0BB589BEE1A8}" type="sibTrans" cxnId="{F3ED5734-5AFF-41BC-8A70-5A773B1719E5}">
      <dgm:prSet/>
      <dgm:spPr/>
      <dgm:t>
        <a:bodyPr/>
        <a:lstStyle/>
        <a:p>
          <a:endParaRPr lang="en-GB"/>
        </a:p>
      </dgm:t>
    </dgm:pt>
    <dgm:pt modelId="{B3A65E01-50BB-46B6-9D76-7C531B82A48B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Digital competency</a:t>
          </a:r>
        </a:p>
      </dgm:t>
    </dgm:pt>
    <dgm:pt modelId="{64438F45-1E82-4458-A55B-53B40A829443}" type="parTrans" cxnId="{A2EC755F-3492-4792-A305-361E7D1EFE77}">
      <dgm:prSet/>
      <dgm:spPr/>
      <dgm:t>
        <a:bodyPr/>
        <a:lstStyle/>
        <a:p>
          <a:endParaRPr lang="en-GB"/>
        </a:p>
      </dgm:t>
    </dgm:pt>
    <dgm:pt modelId="{AAAB22D0-DB85-4919-A890-EE70AFBA75E4}" type="sibTrans" cxnId="{A2EC755F-3492-4792-A305-361E7D1EFE77}">
      <dgm:prSet/>
      <dgm:spPr/>
      <dgm:t>
        <a:bodyPr/>
        <a:lstStyle/>
        <a:p>
          <a:endParaRPr lang="en-GB"/>
        </a:p>
      </dgm:t>
    </dgm:pt>
    <dgm:pt modelId="{C49DCF7F-7B48-4874-91A8-6E563D013907}" type="pres">
      <dgm:prSet presAssocID="{EC796A1A-5BC7-42EF-A11E-608CD4CF9C96}" presName="linear" presStyleCnt="0">
        <dgm:presLayoutVars>
          <dgm:animLvl val="lvl"/>
          <dgm:resizeHandles val="exact"/>
        </dgm:presLayoutVars>
      </dgm:prSet>
      <dgm:spPr/>
    </dgm:pt>
    <dgm:pt modelId="{D9D81040-2E84-47AA-B680-5522FECC6241}" type="pres">
      <dgm:prSet presAssocID="{C7468757-A3FD-4757-9291-72E40D3D72F8}" presName="parentText" presStyleLbl="node1" presStyleIdx="0" presStyleCnt="1" custLinFactNeighborY="-8578">
        <dgm:presLayoutVars>
          <dgm:chMax val="0"/>
          <dgm:bulletEnabled val="1"/>
        </dgm:presLayoutVars>
      </dgm:prSet>
      <dgm:spPr/>
    </dgm:pt>
    <dgm:pt modelId="{9880899C-CF8C-4CC5-B2A3-92E692B3BCED}" type="pres">
      <dgm:prSet presAssocID="{C7468757-A3FD-4757-9291-72E40D3D72F8}" presName="childText" presStyleLbl="revTx" presStyleIdx="0" presStyleCnt="1" custScaleY="100897">
        <dgm:presLayoutVars>
          <dgm:bulletEnabled val="1"/>
        </dgm:presLayoutVars>
      </dgm:prSet>
      <dgm:spPr/>
    </dgm:pt>
  </dgm:ptLst>
  <dgm:cxnLst>
    <dgm:cxn modelId="{8F7DC11A-EAB1-4535-BDBD-4BBBA583F4BA}" srcId="{EC796A1A-5BC7-42EF-A11E-608CD4CF9C96}" destId="{C7468757-A3FD-4757-9291-72E40D3D72F8}" srcOrd="0" destOrd="0" parTransId="{93B15E7B-BEDA-4675-BECC-C09789F3A27E}" sibTransId="{7C075130-625A-422F-83B5-E76758A4676D}"/>
    <dgm:cxn modelId="{929AB02B-ADC8-4984-A2C9-ECA3D7D183E7}" srcId="{C7468757-A3FD-4757-9291-72E40D3D72F8}" destId="{458E725F-2798-4769-80FB-B784B7032B89}" srcOrd="0" destOrd="0" parTransId="{A7C633AF-BF15-4F89-BD7D-CEAFFD325723}" sibTransId="{26E1AFE4-4C16-4A99-9AED-C804A7B1BACB}"/>
    <dgm:cxn modelId="{F3ED5734-5AFF-41BC-8A70-5A773B1719E5}" srcId="{C7468757-A3FD-4757-9291-72E40D3D72F8}" destId="{13A966E7-111F-463E-A823-9608357CE861}" srcOrd="2" destOrd="0" parTransId="{B1BA1398-76D3-433B-8850-B092D50D2435}" sibTransId="{75EFA9BB-2FE0-4EE8-88B3-0BB589BEE1A8}"/>
    <dgm:cxn modelId="{A2EC755F-3492-4792-A305-361E7D1EFE77}" srcId="{C7468757-A3FD-4757-9291-72E40D3D72F8}" destId="{B3A65E01-50BB-46B6-9D76-7C531B82A48B}" srcOrd="6" destOrd="0" parTransId="{64438F45-1E82-4458-A55B-53B40A829443}" sibTransId="{AAAB22D0-DB85-4919-A890-EE70AFBA75E4}"/>
    <dgm:cxn modelId="{6B146741-653C-489E-8ADF-52B4C0CB3886}" srcId="{C7468757-A3FD-4757-9291-72E40D3D72F8}" destId="{3261A945-F283-43C6-86C8-3E8C331B9783}" srcOrd="1" destOrd="0" parTransId="{4F8EA175-FDCE-4C26-A6EA-255547BF2592}" sibTransId="{3943ED98-AA6E-4BB1-961F-B37C4F4EFAE7}"/>
    <dgm:cxn modelId="{49621743-1432-447C-93CC-6252315F28B3}" type="presOf" srcId="{1B60805A-05C0-414D-9514-960513FCAEA6}" destId="{9880899C-CF8C-4CC5-B2A3-92E692B3BCED}" srcOrd="0" destOrd="7" presId="urn:microsoft.com/office/officeart/2005/8/layout/vList2"/>
    <dgm:cxn modelId="{C50D7768-6650-4EA2-BF6A-91F4074A0359}" srcId="{C7468757-A3FD-4757-9291-72E40D3D72F8}" destId="{DE2D02F6-1476-4433-B86F-5A125DA78E09}" srcOrd="5" destOrd="0" parTransId="{43C2AFDA-6701-4EA6-892C-7E7839B17931}" sibTransId="{C9931117-EFC1-4E4B-94FE-09F26797C1C4}"/>
    <dgm:cxn modelId="{EC0EC259-4455-44E8-8EA7-9172EA90F0B7}" srcId="{C7468757-A3FD-4757-9291-72E40D3D72F8}" destId="{68494541-1B94-4B39-80B1-A4836C1DAF7E}" srcOrd="4" destOrd="0" parTransId="{82D543FD-7BF8-4FDE-A860-15740B6FC4AC}" sibTransId="{3D5A07C5-B1AE-4C80-BCC5-4859CE3F6EFC}"/>
    <dgm:cxn modelId="{64AED87F-9DA7-4E32-8D49-F436C5973C9D}" type="presOf" srcId="{458E725F-2798-4769-80FB-B784B7032B89}" destId="{9880899C-CF8C-4CC5-B2A3-92E692B3BCED}" srcOrd="0" destOrd="0" presId="urn:microsoft.com/office/officeart/2005/8/layout/vList2"/>
    <dgm:cxn modelId="{95D1FA8D-7753-4839-B8C8-5D8493707B82}" type="presOf" srcId="{DE2D02F6-1476-4433-B86F-5A125DA78E09}" destId="{9880899C-CF8C-4CC5-B2A3-92E692B3BCED}" srcOrd="0" destOrd="5" presId="urn:microsoft.com/office/officeart/2005/8/layout/vList2"/>
    <dgm:cxn modelId="{95729D98-0C7C-46F2-953C-D3E0A5FE0FF0}" type="presOf" srcId="{C7468757-A3FD-4757-9291-72E40D3D72F8}" destId="{D9D81040-2E84-47AA-B680-5522FECC6241}" srcOrd="0" destOrd="0" presId="urn:microsoft.com/office/officeart/2005/8/layout/vList2"/>
    <dgm:cxn modelId="{1AFA1C9A-DE53-40A9-876D-E1FD794BDB1D}" type="presOf" srcId="{EC796A1A-5BC7-42EF-A11E-608CD4CF9C96}" destId="{C49DCF7F-7B48-4874-91A8-6E563D013907}" srcOrd="0" destOrd="0" presId="urn:microsoft.com/office/officeart/2005/8/layout/vList2"/>
    <dgm:cxn modelId="{A2759B9B-AC0F-41DB-A2B1-C86DB8878991}" type="presOf" srcId="{B3A65E01-50BB-46B6-9D76-7C531B82A48B}" destId="{9880899C-CF8C-4CC5-B2A3-92E692B3BCED}" srcOrd="0" destOrd="6" presId="urn:microsoft.com/office/officeart/2005/8/layout/vList2"/>
    <dgm:cxn modelId="{93EE85A2-E2FF-49FF-87C5-3F2B3F0C2848}" srcId="{C7468757-A3FD-4757-9291-72E40D3D72F8}" destId="{5273B30C-0ACE-498B-A477-799A143FC065}" srcOrd="3" destOrd="0" parTransId="{D5DEE9E5-8822-40FD-A47E-41E30708F661}" sibTransId="{288A81CF-9DAC-446E-B560-9D9F2CC89A25}"/>
    <dgm:cxn modelId="{A235C8B3-EF1E-4A9B-B1E7-7745E75B4DE5}" type="presOf" srcId="{5273B30C-0ACE-498B-A477-799A143FC065}" destId="{9880899C-CF8C-4CC5-B2A3-92E692B3BCED}" srcOrd="0" destOrd="3" presId="urn:microsoft.com/office/officeart/2005/8/layout/vList2"/>
    <dgm:cxn modelId="{1F2171C2-C14B-4E77-9EE9-363C32F04D84}" type="presOf" srcId="{3261A945-F283-43C6-86C8-3E8C331B9783}" destId="{9880899C-CF8C-4CC5-B2A3-92E692B3BCED}" srcOrd="0" destOrd="1" presId="urn:microsoft.com/office/officeart/2005/8/layout/vList2"/>
    <dgm:cxn modelId="{1D1E59C2-41DD-4C48-9E7B-30DA541C17F9}" type="presOf" srcId="{68494541-1B94-4B39-80B1-A4836C1DAF7E}" destId="{9880899C-CF8C-4CC5-B2A3-92E692B3BCED}" srcOrd="0" destOrd="4" presId="urn:microsoft.com/office/officeart/2005/8/layout/vList2"/>
    <dgm:cxn modelId="{63C446D5-B57F-40AA-841C-4B5E7538BFEB}" srcId="{C7468757-A3FD-4757-9291-72E40D3D72F8}" destId="{1B60805A-05C0-414D-9514-960513FCAEA6}" srcOrd="7" destOrd="0" parTransId="{C49EE925-B63E-439B-80D8-B0DF26813506}" sibTransId="{80FC4DAC-010E-4262-A706-64817D363796}"/>
    <dgm:cxn modelId="{5AF4E7EE-ADBA-4BFA-80F1-506B375A45CC}" type="presOf" srcId="{13A966E7-111F-463E-A823-9608357CE861}" destId="{9880899C-CF8C-4CC5-B2A3-92E692B3BCED}" srcOrd="0" destOrd="2" presId="urn:microsoft.com/office/officeart/2005/8/layout/vList2"/>
    <dgm:cxn modelId="{0709C90F-AB5E-4973-AEFE-1C74359C53AA}" type="presParOf" srcId="{C49DCF7F-7B48-4874-91A8-6E563D013907}" destId="{D9D81040-2E84-47AA-B680-5522FECC6241}" srcOrd="0" destOrd="0" presId="urn:microsoft.com/office/officeart/2005/8/layout/vList2"/>
    <dgm:cxn modelId="{26E73F9D-C66D-4755-AB1A-1DEB0DCFCA09}" type="presParOf" srcId="{C49DCF7F-7B48-4874-91A8-6E563D013907}" destId="{9880899C-CF8C-4CC5-B2A3-92E692B3BCE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232D49-8202-4162-A386-F54B5A9265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3D7DCA-5C32-452C-9C9B-AFF011997085}">
      <dgm:prSet custT="1"/>
      <dgm:spPr/>
      <dgm:t>
        <a:bodyPr/>
        <a:lstStyle/>
        <a:p>
          <a:r>
            <a:rPr lang="en-GB" sz="3600" dirty="0">
              <a:latin typeface="Arial Black" panose="020B0A04020102020204" pitchFamily="34" charset="0"/>
              <a:cs typeface="Arial" panose="020B0604020202020204" pitchFamily="34" charset="0"/>
            </a:rPr>
            <a:t>Entrepreneurial skills</a:t>
          </a:r>
          <a:endParaRPr lang="en-US" sz="36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E72123C1-9AD8-41AF-932C-A8EACB51145C}" type="parTrans" cxnId="{87385852-20FA-428A-B387-80453C8BC6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8FF1E-4871-4959-B5CC-847035022F0F}" type="sibTrans" cxnId="{87385852-20FA-428A-B387-80453C8BC6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ADC9D-F1F7-455E-A031-5A90ED881A22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Problem solving (case studies / data analysis)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F6FD6-D144-4D8C-B933-BD2020E686A4}" type="parTrans" cxnId="{FBF519D5-EA51-44E4-8643-9CDCE70E9A5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32965-6AD3-4E6F-8534-265C75C09F9D}" type="sibTrans" cxnId="{FBF519D5-EA51-44E4-8643-9CDCE70E9A5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9FA5F-7808-4A4B-A990-7624623714B0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Diagnosis - research and decide a course of treatment &amp; justify choices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196AC-6949-4107-AFF9-C3583D8788F5}" type="parTrans" cxnId="{3551BC82-CC6E-4B99-9787-5CB4B0CA88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CC8BC-7B57-494E-A2F9-A8B05AB3C95E}" type="sibTrans" cxnId="{3551BC82-CC6E-4B99-9787-5CB4B0CA88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FBF0B-F505-4746-8BE9-7F59561DD6A0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Critical data review (genetics and journal articles)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2FD43-130F-46D9-ACBC-17BFB419C9AD}" type="parTrans" cxnId="{B4358504-985F-49E8-8142-AA3102421F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B734F-A546-4548-B3E3-16E2F52DA67F}" type="sibTrans" cxnId="{B4358504-985F-49E8-8142-AA3102421F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274AD-CA22-48D5-A6B0-AB318E1EAB9D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Project planning / design / co-creation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46BA6-4BFB-4035-896E-0E30BD640C4A}" type="parTrans" cxnId="{9988D769-574C-4D92-804F-E0EC207250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E6EB3-1BE4-487F-B5BE-C2020292732C}" type="sibTrans" cxnId="{9988D769-574C-4D92-804F-E0EC207250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5579E-E8EB-4385-B530-5CDA436134C2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Original thinking / creativity – posters / live briefs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1836A-2DB9-4561-AF2C-C973B4585BEB}" type="parTrans" cxnId="{3DD27760-A290-4A9C-8DCD-02230EBF20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46D00-BD29-47C4-BB3B-22D3DE9F1218}" type="sibTrans" cxnId="{3DD27760-A290-4A9C-8DCD-02230EBF20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AE411-422C-44E0-8DF3-CDAF6066B68F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Outreach / citizen science / Science Club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3200D-ECF6-4644-AC67-EFEEEB8CA24D}" type="parTrans" cxnId="{D8AB345B-AE1B-4530-886D-3E3D5F52D8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38001-41F8-49F6-B459-77DF547380CE}" type="sibTrans" cxnId="{D8AB345B-AE1B-4530-886D-3E3D5F52D8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C1425-D7F4-4D0E-9BEC-2CB0DC89A423}" type="pres">
      <dgm:prSet presAssocID="{8B232D49-8202-4162-A386-F54B5A926555}" presName="root" presStyleCnt="0">
        <dgm:presLayoutVars>
          <dgm:dir/>
          <dgm:resizeHandles val="exact"/>
        </dgm:presLayoutVars>
      </dgm:prSet>
      <dgm:spPr/>
    </dgm:pt>
    <dgm:pt modelId="{D60A3F97-AF65-465D-B03E-FB4BA739DFED}" type="pres">
      <dgm:prSet presAssocID="{413D7DCA-5C32-452C-9C9B-AFF011997085}" presName="compNode" presStyleCnt="0"/>
      <dgm:spPr/>
    </dgm:pt>
    <dgm:pt modelId="{93CB7BF5-B550-4645-AE61-C9DB833B8C9B}" type="pres">
      <dgm:prSet presAssocID="{413D7DCA-5C32-452C-9C9B-AFF011997085}" presName="bgRect" presStyleLbl="bgShp" presStyleIdx="0" presStyleCnt="7"/>
      <dgm:spPr/>
    </dgm:pt>
    <dgm:pt modelId="{2F1AF04D-2C22-4B9E-8EB0-6912E07C990E}" type="pres">
      <dgm:prSet presAssocID="{413D7DCA-5C32-452C-9C9B-AFF01199708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2846A30-87BE-4D19-8E0C-43F2B476436D}" type="pres">
      <dgm:prSet presAssocID="{413D7DCA-5C32-452C-9C9B-AFF011997085}" presName="spaceRect" presStyleCnt="0"/>
      <dgm:spPr/>
    </dgm:pt>
    <dgm:pt modelId="{E3EB4D41-9164-498B-B4C7-B1BD64EBA230}" type="pres">
      <dgm:prSet presAssocID="{413D7DCA-5C32-452C-9C9B-AFF011997085}" presName="parTx" presStyleLbl="revTx" presStyleIdx="0" presStyleCnt="7">
        <dgm:presLayoutVars>
          <dgm:chMax val="0"/>
          <dgm:chPref val="0"/>
        </dgm:presLayoutVars>
      </dgm:prSet>
      <dgm:spPr/>
    </dgm:pt>
    <dgm:pt modelId="{3AB4AE66-D0B3-4053-9465-0A1D8A3326FD}" type="pres">
      <dgm:prSet presAssocID="{C548FF1E-4871-4959-B5CC-847035022F0F}" presName="sibTrans" presStyleCnt="0"/>
      <dgm:spPr/>
    </dgm:pt>
    <dgm:pt modelId="{C2DE2AC1-A9E1-4336-9866-A08AF0394EE0}" type="pres">
      <dgm:prSet presAssocID="{CE5ADC9D-F1F7-455E-A031-5A90ED881A22}" presName="compNode" presStyleCnt="0"/>
      <dgm:spPr/>
    </dgm:pt>
    <dgm:pt modelId="{C5B31A7C-F233-49F6-8364-70217AE89884}" type="pres">
      <dgm:prSet presAssocID="{CE5ADC9D-F1F7-455E-A031-5A90ED881A22}" presName="bgRect" presStyleLbl="bgShp" presStyleIdx="1" presStyleCnt="7" custLinFactNeighborY="9952"/>
      <dgm:spPr/>
    </dgm:pt>
    <dgm:pt modelId="{751809A1-98EA-4611-B048-91BCD1D28AA8}" type="pres">
      <dgm:prSet presAssocID="{CE5ADC9D-F1F7-455E-A031-5A90ED881A2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EB690FC2-71D3-4B3B-8AB5-8D0B713B43B0}" type="pres">
      <dgm:prSet presAssocID="{CE5ADC9D-F1F7-455E-A031-5A90ED881A22}" presName="spaceRect" presStyleCnt="0"/>
      <dgm:spPr/>
    </dgm:pt>
    <dgm:pt modelId="{9702AD1E-B210-4372-8B77-F9EDE1BCF87B}" type="pres">
      <dgm:prSet presAssocID="{CE5ADC9D-F1F7-455E-A031-5A90ED881A22}" presName="parTx" presStyleLbl="revTx" presStyleIdx="1" presStyleCnt="7">
        <dgm:presLayoutVars>
          <dgm:chMax val="0"/>
          <dgm:chPref val="0"/>
        </dgm:presLayoutVars>
      </dgm:prSet>
      <dgm:spPr/>
    </dgm:pt>
    <dgm:pt modelId="{F8DBD78F-798E-4161-BD59-F9F778A632BD}" type="pres">
      <dgm:prSet presAssocID="{D1232965-6AD3-4E6F-8534-265C75C09F9D}" presName="sibTrans" presStyleCnt="0"/>
      <dgm:spPr/>
    </dgm:pt>
    <dgm:pt modelId="{3C2DF704-C52F-4927-A619-B280CBDCE9BD}" type="pres">
      <dgm:prSet presAssocID="{45A9FA5F-7808-4A4B-A990-7624623714B0}" presName="compNode" presStyleCnt="0"/>
      <dgm:spPr/>
    </dgm:pt>
    <dgm:pt modelId="{5F6E8D4A-6991-4C5C-A51C-68FA480DF5CA}" type="pres">
      <dgm:prSet presAssocID="{45A9FA5F-7808-4A4B-A990-7624623714B0}" presName="bgRect" presStyleLbl="bgShp" presStyleIdx="2" presStyleCnt="7"/>
      <dgm:spPr/>
    </dgm:pt>
    <dgm:pt modelId="{C30996C8-B76C-4CAB-85A4-CD52119C6D4E}" type="pres">
      <dgm:prSet presAssocID="{45A9FA5F-7808-4A4B-A990-7624623714B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BD67FC4-36CF-46DD-B58B-7E5B00B67CE0}" type="pres">
      <dgm:prSet presAssocID="{45A9FA5F-7808-4A4B-A990-7624623714B0}" presName="spaceRect" presStyleCnt="0"/>
      <dgm:spPr/>
    </dgm:pt>
    <dgm:pt modelId="{2E218AEB-657A-4EDF-8E24-7D62A91C1AC8}" type="pres">
      <dgm:prSet presAssocID="{45A9FA5F-7808-4A4B-A990-7624623714B0}" presName="parTx" presStyleLbl="revTx" presStyleIdx="2" presStyleCnt="7">
        <dgm:presLayoutVars>
          <dgm:chMax val="0"/>
          <dgm:chPref val="0"/>
        </dgm:presLayoutVars>
      </dgm:prSet>
      <dgm:spPr/>
    </dgm:pt>
    <dgm:pt modelId="{44773F73-F589-4959-BA24-FA2F87203EEA}" type="pres">
      <dgm:prSet presAssocID="{E4CCC8BC-7B57-494E-A2F9-A8B05AB3C95E}" presName="sibTrans" presStyleCnt="0"/>
      <dgm:spPr/>
    </dgm:pt>
    <dgm:pt modelId="{60DADC06-EA7F-43BD-B1FE-EBB87B98DBFE}" type="pres">
      <dgm:prSet presAssocID="{785FBF0B-F505-4746-8BE9-7F59561DD6A0}" presName="compNode" presStyleCnt="0"/>
      <dgm:spPr/>
    </dgm:pt>
    <dgm:pt modelId="{70AC5D65-56BF-4336-8840-640D102F082D}" type="pres">
      <dgm:prSet presAssocID="{785FBF0B-F505-4746-8BE9-7F59561DD6A0}" presName="bgRect" presStyleLbl="bgShp" presStyleIdx="3" presStyleCnt="7"/>
      <dgm:spPr/>
    </dgm:pt>
    <dgm:pt modelId="{4A187EBF-71EB-4884-8C8F-A10247FF0B80}" type="pres">
      <dgm:prSet presAssocID="{785FBF0B-F505-4746-8BE9-7F59561DD6A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1E153BD-D79C-445A-B6AB-CF1D55C838E0}" type="pres">
      <dgm:prSet presAssocID="{785FBF0B-F505-4746-8BE9-7F59561DD6A0}" presName="spaceRect" presStyleCnt="0"/>
      <dgm:spPr/>
    </dgm:pt>
    <dgm:pt modelId="{68F5E688-0A16-4E76-B5AF-187A9F67D14E}" type="pres">
      <dgm:prSet presAssocID="{785FBF0B-F505-4746-8BE9-7F59561DD6A0}" presName="parTx" presStyleLbl="revTx" presStyleIdx="3" presStyleCnt="7">
        <dgm:presLayoutVars>
          <dgm:chMax val="0"/>
          <dgm:chPref val="0"/>
        </dgm:presLayoutVars>
      </dgm:prSet>
      <dgm:spPr/>
    </dgm:pt>
    <dgm:pt modelId="{8F13F94B-FFF8-4372-B86C-7C11A4D7E348}" type="pres">
      <dgm:prSet presAssocID="{3B6B734F-A546-4548-B3E3-16E2F52DA67F}" presName="sibTrans" presStyleCnt="0"/>
      <dgm:spPr/>
    </dgm:pt>
    <dgm:pt modelId="{586A4CF1-7637-406B-9CFA-F2C084BBF15B}" type="pres">
      <dgm:prSet presAssocID="{90B274AD-CA22-48D5-A6B0-AB318E1EAB9D}" presName="compNode" presStyleCnt="0"/>
      <dgm:spPr/>
    </dgm:pt>
    <dgm:pt modelId="{F17670CE-93D0-4C0A-BE04-D4E630D0C81D}" type="pres">
      <dgm:prSet presAssocID="{90B274AD-CA22-48D5-A6B0-AB318E1EAB9D}" presName="bgRect" presStyleLbl="bgShp" presStyleIdx="4" presStyleCnt="7"/>
      <dgm:spPr/>
    </dgm:pt>
    <dgm:pt modelId="{F1604893-1896-4F60-B5CB-8077131C132F}" type="pres">
      <dgm:prSet presAssocID="{90B274AD-CA22-48D5-A6B0-AB318E1EAB9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0DE670A-7ECF-4688-9587-6EE874257592}" type="pres">
      <dgm:prSet presAssocID="{90B274AD-CA22-48D5-A6B0-AB318E1EAB9D}" presName="spaceRect" presStyleCnt="0"/>
      <dgm:spPr/>
    </dgm:pt>
    <dgm:pt modelId="{6A079670-D743-49C7-BCCF-DB74F88C0497}" type="pres">
      <dgm:prSet presAssocID="{90B274AD-CA22-48D5-A6B0-AB318E1EAB9D}" presName="parTx" presStyleLbl="revTx" presStyleIdx="4" presStyleCnt="7">
        <dgm:presLayoutVars>
          <dgm:chMax val="0"/>
          <dgm:chPref val="0"/>
        </dgm:presLayoutVars>
      </dgm:prSet>
      <dgm:spPr/>
    </dgm:pt>
    <dgm:pt modelId="{136967D1-B94A-4F2E-8BC6-97FD5A8F661D}" type="pres">
      <dgm:prSet presAssocID="{264E6EB3-1BE4-487F-B5BE-C2020292732C}" presName="sibTrans" presStyleCnt="0"/>
      <dgm:spPr/>
    </dgm:pt>
    <dgm:pt modelId="{8C34E4CF-2748-47C1-A5D9-61C10922479E}" type="pres">
      <dgm:prSet presAssocID="{3615579E-E8EB-4385-B530-5CDA436134C2}" presName="compNode" presStyleCnt="0"/>
      <dgm:spPr/>
    </dgm:pt>
    <dgm:pt modelId="{56B34BDC-33A0-4CE4-83E6-16BE6642F3B6}" type="pres">
      <dgm:prSet presAssocID="{3615579E-E8EB-4385-B530-5CDA436134C2}" presName="bgRect" presStyleLbl="bgShp" presStyleIdx="5" presStyleCnt="7"/>
      <dgm:spPr/>
    </dgm:pt>
    <dgm:pt modelId="{E7939DAA-5FF1-4CC1-A3A9-15EE16E530C6}" type="pres">
      <dgm:prSet presAssocID="{3615579E-E8EB-4385-B530-5CDA436134C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98428C61-F379-4790-9B48-AAF9FE3CF569}" type="pres">
      <dgm:prSet presAssocID="{3615579E-E8EB-4385-B530-5CDA436134C2}" presName="spaceRect" presStyleCnt="0"/>
      <dgm:spPr/>
    </dgm:pt>
    <dgm:pt modelId="{5358E9BC-2EA5-4CF4-AFDD-FA18A794D9E2}" type="pres">
      <dgm:prSet presAssocID="{3615579E-E8EB-4385-B530-5CDA436134C2}" presName="parTx" presStyleLbl="revTx" presStyleIdx="5" presStyleCnt="7">
        <dgm:presLayoutVars>
          <dgm:chMax val="0"/>
          <dgm:chPref val="0"/>
        </dgm:presLayoutVars>
      </dgm:prSet>
      <dgm:spPr/>
    </dgm:pt>
    <dgm:pt modelId="{45B411EF-0A8F-4B29-97E6-4B1494995AAA}" type="pres">
      <dgm:prSet presAssocID="{72C46D00-BD29-47C4-BB3B-22D3DE9F1218}" presName="sibTrans" presStyleCnt="0"/>
      <dgm:spPr/>
    </dgm:pt>
    <dgm:pt modelId="{73C01E24-1598-4A69-8758-99484B4011F1}" type="pres">
      <dgm:prSet presAssocID="{FEBAE411-422C-44E0-8DF3-CDAF6066B68F}" presName="compNode" presStyleCnt="0"/>
      <dgm:spPr/>
    </dgm:pt>
    <dgm:pt modelId="{D21E8882-A9F6-44B6-AE78-D6C9AEF2FF0B}" type="pres">
      <dgm:prSet presAssocID="{FEBAE411-422C-44E0-8DF3-CDAF6066B68F}" presName="bgRect" presStyleLbl="bgShp" presStyleIdx="6" presStyleCnt="7"/>
      <dgm:spPr/>
    </dgm:pt>
    <dgm:pt modelId="{A99BCCF8-9293-43AB-B72A-366BD7DE4AC0}" type="pres">
      <dgm:prSet presAssocID="{FEBAE411-422C-44E0-8DF3-CDAF6066B68F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632E622B-C967-4911-8AC4-CA695D81DAB5}" type="pres">
      <dgm:prSet presAssocID="{FEBAE411-422C-44E0-8DF3-CDAF6066B68F}" presName="spaceRect" presStyleCnt="0"/>
      <dgm:spPr/>
    </dgm:pt>
    <dgm:pt modelId="{32827336-E252-43C4-9C9E-F7E816B20AD7}" type="pres">
      <dgm:prSet presAssocID="{FEBAE411-422C-44E0-8DF3-CDAF6066B68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4358504-985F-49E8-8142-AA3102421F7C}" srcId="{8B232D49-8202-4162-A386-F54B5A926555}" destId="{785FBF0B-F505-4746-8BE9-7F59561DD6A0}" srcOrd="3" destOrd="0" parTransId="{24F2FD43-130F-46D9-ACBC-17BFB419C9AD}" sibTransId="{3B6B734F-A546-4548-B3E3-16E2F52DA67F}"/>
    <dgm:cxn modelId="{C13BCD16-9BED-4E16-B108-68E0FA213EA9}" type="presOf" srcId="{785FBF0B-F505-4746-8BE9-7F59561DD6A0}" destId="{68F5E688-0A16-4E76-B5AF-187A9F67D14E}" srcOrd="0" destOrd="0" presId="urn:microsoft.com/office/officeart/2018/2/layout/IconVerticalSolidList"/>
    <dgm:cxn modelId="{0340C03D-1777-4A6A-87B5-C97BAF841423}" type="presOf" srcId="{413D7DCA-5C32-452C-9C9B-AFF011997085}" destId="{E3EB4D41-9164-498B-B4C7-B1BD64EBA230}" srcOrd="0" destOrd="0" presId="urn:microsoft.com/office/officeart/2018/2/layout/IconVerticalSolidList"/>
    <dgm:cxn modelId="{03A6C43F-9960-43D1-AB33-136099811136}" type="presOf" srcId="{3615579E-E8EB-4385-B530-5CDA436134C2}" destId="{5358E9BC-2EA5-4CF4-AFDD-FA18A794D9E2}" srcOrd="0" destOrd="0" presId="urn:microsoft.com/office/officeart/2018/2/layout/IconVerticalSolidList"/>
    <dgm:cxn modelId="{D8AB345B-AE1B-4530-886D-3E3D5F52D810}" srcId="{8B232D49-8202-4162-A386-F54B5A926555}" destId="{FEBAE411-422C-44E0-8DF3-CDAF6066B68F}" srcOrd="6" destOrd="0" parTransId="{35A3200D-ECF6-4644-AC67-EFEEEB8CA24D}" sibTransId="{D3F38001-41F8-49F6-B459-77DF547380CE}"/>
    <dgm:cxn modelId="{3DD27760-A290-4A9C-8DCD-02230EBF20B3}" srcId="{8B232D49-8202-4162-A386-F54B5A926555}" destId="{3615579E-E8EB-4385-B530-5CDA436134C2}" srcOrd="5" destOrd="0" parTransId="{C331836A-2DB9-4561-AF2C-C973B4585BEB}" sibTransId="{72C46D00-BD29-47C4-BB3B-22D3DE9F1218}"/>
    <dgm:cxn modelId="{9988D769-574C-4D92-804F-E0EC207250A9}" srcId="{8B232D49-8202-4162-A386-F54B5A926555}" destId="{90B274AD-CA22-48D5-A6B0-AB318E1EAB9D}" srcOrd="4" destOrd="0" parTransId="{C7C46BA6-4BFB-4035-896E-0E30BD640C4A}" sibTransId="{264E6EB3-1BE4-487F-B5BE-C2020292732C}"/>
    <dgm:cxn modelId="{87385852-20FA-428A-B387-80453C8BC6E5}" srcId="{8B232D49-8202-4162-A386-F54B5A926555}" destId="{413D7DCA-5C32-452C-9C9B-AFF011997085}" srcOrd="0" destOrd="0" parTransId="{E72123C1-9AD8-41AF-932C-A8EACB51145C}" sibTransId="{C548FF1E-4871-4959-B5CC-847035022F0F}"/>
    <dgm:cxn modelId="{3551BC82-CC6E-4B99-9787-5CB4B0CA88F3}" srcId="{8B232D49-8202-4162-A386-F54B5A926555}" destId="{45A9FA5F-7808-4A4B-A990-7624623714B0}" srcOrd="2" destOrd="0" parTransId="{AF6196AC-6949-4107-AFF9-C3583D8788F5}" sibTransId="{E4CCC8BC-7B57-494E-A2F9-A8B05AB3C95E}"/>
    <dgm:cxn modelId="{C019348E-96A5-42B6-8EF3-F2AB890CDE00}" type="presOf" srcId="{90B274AD-CA22-48D5-A6B0-AB318E1EAB9D}" destId="{6A079670-D743-49C7-BCCF-DB74F88C0497}" srcOrd="0" destOrd="0" presId="urn:microsoft.com/office/officeart/2018/2/layout/IconVerticalSolidList"/>
    <dgm:cxn modelId="{8472E09D-D0F2-4710-8A84-8BA45F1733DB}" type="presOf" srcId="{45A9FA5F-7808-4A4B-A990-7624623714B0}" destId="{2E218AEB-657A-4EDF-8E24-7D62A91C1AC8}" srcOrd="0" destOrd="0" presId="urn:microsoft.com/office/officeart/2018/2/layout/IconVerticalSolidList"/>
    <dgm:cxn modelId="{2E1BF6CB-1CA5-48BB-8147-4C9CD312A1AB}" type="presOf" srcId="{8B232D49-8202-4162-A386-F54B5A926555}" destId="{E3FC1425-D7F4-4D0E-9BEC-2CB0DC89A423}" srcOrd="0" destOrd="0" presId="urn:microsoft.com/office/officeart/2018/2/layout/IconVerticalSolidList"/>
    <dgm:cxn modelId="{FBF519D5-EA51-44E4-8643-9CDCE70E9A51}" srcId="{8B232D49-8202-4162-A386-F54B5A926555}" destId="{CE5ADC9D-F1F7-455E-A031-5A90ED881A22}" srcOrd="1" destOrd="0" parTransId="{C62F6FD6-D144-4D8C-B933-BD2020E686A4}" sibTransId="{D1232965-6AD3-4E6F-8534-265C75C09F9D}"/>
    <dgm:cxn modelId="{B4DE72E4-3E8F-48C5-A192-351AE96F49CD}" type="presOf" srcId="{CE5ADC9D-F1F7-455E-A031-5A90ED881A22}" destId="{9702AD1E-B210-4372-8B77-F9EDE1BCF87B}" srcOrd="0" destOrd="0" presId="urn:microsoft.com/office/officeart/2018/2/layout/IconVerticalSolidList"/>
    <dgm:cxn modelId="{984327EB-58BA-4E27-B159-5A617FB5DADE}" type="presOf" srcId="{FEBAE411-422C-44E0-8DF3-CDAF6066B68F}" destId="{32827336-E252-43C4-9C9E-F7E816B20AD7}" srcOrd="0" destOrd="0" presId="urn:microsoft.com/office/officeart/2018/2/layout/IconVerticalSolidList"/>
    <dgm:cxn modelId="{330BEE5B-28A3-43A5-B396-48D355230C43}" type="presParOf" srcId="{E3FC1425-D7F4-4D0E-9BEC-2CB0DC89A423}" destId="{D60A3F97-AF65-465D-B03E-FB4BA739DFED}" srcOrd="0" destOrd="0" presId="urn:microsoft.com/office/officeart/2018/2/layout/IconVerticalSolidList"/>
    <dgm:cxn modelId="{2402A2CB-15BB-4609-A9D0-C6C52A4CAB06}" type="presParOf" srcId="{D60A3F97-AF65-465D-B03E-FB4BA739DFED}" destId="{93CB7BF5-B550-4645-AE61-C9DB833B8C9B}" srcOrd="0" destOrd="0" presId="urn:microsoft.com/office/officeart/2018/2/layout/IconVerticalSolidList"/>
    <dgm:cxn modelId="{C5012B35-1DC2-46F8-8493-36E430424C96}" type="presParOf" srcId="{D60A3F97-AF65-465D-B03E-FB4BA739DFED}" destId="{2F1AF04D-2C22-4B9E-8EB0-6912E07C990E}" srcOrd="1" destOrd="0" presId="urn:microsoft.com/office/officeart/2018/2/layout/IconVerticalSolidList"/>
    <dgm:cxn modelId="{89248BC4-0DC3-4324-8A9A-4F421F4F2978}" type="presParOf" srcId="{D60A3F97-AF65-465D-B03E-FB4BA739DFED}" destId="{A2846A30-87BE-4D19-8E0C-43F2B476436D}" srcOrd="2" destOrd="0" presId="urn:microsoft.com/office/officeart/2018/2/layout/IconVerticalSolidList"/>
    <dgm:cxn modelId="{5BB2D7E0-1FBE-489A-9DA5-4A8AFE06C934}" type="presParOf" srcId="{D60A3F97-AF65-465D-B03E-FB4BA739DFED}" destId="{E3EB4D41-9164-498B-B4C7-B1BD64EBA230}" srcOrd="3" destOrd="0" presId="urn:microsoft.com/office/officeart/2018/2/layout/IconVerticalSolidList"/>
    <dgm:cxn modelId="{2486894D-3022-4BF1-AE2E-156B8A245E53}" type="presParOf" srcId="{E3FC1425-D7F4-4D0E-9BEC-2CB0DC89A423}" destId="{3AB4AE66-D0B3-4053-9465-0A1D8A3326FD}" srcOrd="1" destOrd="0" presId="urn:microsoft.com/office/officeart/2018/2/layout/IconVerticalSolidList"/>
    <dgm:cxn modelId="{7B6B0EA9-D0CC-40E5-BA52-742C5F0AD395}" type="presParOf" srcId="{E3FC1425-D7F4-4D0E-9BEC-2CB0DC89A423}" destId="{C2DE2AC1-A9E1-4336-9866-A08AF0394EE0}" srcOrd="2" destOrd="0" presId="urn:microsoft.com/office/officeart/2018/2/layout/IconVerticalSolidList"/>
    <dgm:cxn modelId="{7AC493FD-7AFC-49F1-AC0D-303547594589}" type="presParOf" srcId="{C2DE2AC1-A9E1-4336-9866-A08AF0394EE0}" destId="{C5B31A7C-F233-49F6-8364-70217AE89884}" srcOrd="0" destOrd="0" presId="urn:microsoft.com/office/officeart/2018/2/layout/IconVerticalSolidList"/>
    <dgm:cxn modelId="{3A7A579E-564D-4C38-832B-152223134C76}" type="presParOf" srcId="{C2DE2AC1-A9E1-4336-9866-A08AF0394EE0}" destId="{751809A1-98EA-4611-B048-91BCD1D28AA8}" srcOrd="1" destOrd="0" presId="urn:microsoft.com/office/officeart/2018/2/layout/IconVerticalSolidList"/>
    <dgm:cxn modelId="{337CC224-6F04-4A71-AC1F-74C000E5E2FA}" type="presParOf" srcId="{C2DE2AC1-A9E1-4336-9866-A08AF0394EE0}" destId="{EB690FC2-71D3-4B3B-8AB5-8D0B713B43B0}" srcOrd="2" destOrd="0" presId="urn:microsoft.com/office/officeart/2018/2/layout/IconVerticalSolidList"/>
    <dgm:cxn modelId="{EC1A399D-7970-49BC-8F46-4C2BADE3901E}" type="presParOf" srcId="{C2DE2AC1-A9E1-4336-9866-A08AF0394EE0}" destId="{9702AD1E-B210-4372-8B77-F9EDE1BCF87B}" srcOrd="3" destOrd="0" presId="urn:microsoft.com/office/officeart/2018/2/layout/IconVerticalSolidList"/>
    <dgm:cxn modelId="{849E8E91-EB94-4372-973E-F4B71EEC5574}" type="presParOf" srcId="{E3FC1425-D7F4-4D0E-9BEC-2CB0DC89A423}" destId="{F8DBD78F-798E-4161-BD59-F9F778A632BD}" srcOrd="3" destOrd="0" presId="urn:microsoft.com/office/officeart/2018/2/layout/IconVerticalSolidList"/>
    <dgm:cxn modelId="{BD63940B-2F23-4862-ADAE-A79E4ABBCA89}" type="presParOf" srcId="{E3FC1425-D7F4-4D0E-9BEC-2CB0DC89A423}" destId="{3C2DF704-C52F-4927-A619-B280CBDCE9BD}" srcOrd="4" destOrd="0" presId="urn:microsoft.com/office/officeart/2018/2/layout/IconVerticalSolidList"/>
    <dgm:cxn modelId="{035F01BF-F707-4063-83AE-684CFE2868CB}" type="presParOf" srcId="{3C2DF704-C52F-4927-A619-B280CBDCE9BD}" destId="{5F6E8D4A-6991-4C5C-A51C-68FA480DF5CA}" srcOrd="0" destOrd="0" presId="urn:microsoft.com/office/officeart/2018/2/layout/IconVerticalSolidList"/>
    <dgm:cxn modelId="{852DE79E-1CC8-41AD-AB0E-D8876C7CEEA7}" type="presParOf" srcId="{3C2DF704-C52F-4927-A619-B280CBDCE9BD}" destId="{C30996C8-B76C-4CAB-85A4-CD52119C6D4E}" srcOrd="1" destOrd="0" presId="urn:microsoft.com/office/officeart/2018/2/layout/IconVerticalSolidList"/>
    <dgm:cxn modelId="{004EEE26-4025-447A-AEE8-5B297FC5719C}" type="presParOf" srcId="{3C2DF704-C52F-4927-A619-B280CBDCE9BD}" destId="{BBD67FC4-36CF-46DD-B58B-7E5B00B67CE0}" srcOrd="2" destOrd="0" presId="urn:microsoft.com/office/officeart/2018/2/layout/IconVerticalSolidList"/>
    <dgm:cxn modelId="{F7143018-76AE-4D51-8772-5EAE435FE953}" type="presParOf" srcId="{3C2DF704-C52F-4927-A619-B280CBDCE9BD}" destId="{2E218AEB-657A-4EDF-8E24-7D62A91C1AC8}" srcOrd="3" destOrd="0" presId="urn:microsoft.com/office/officeart/2018/2/layout/IconVerticalSolidList"/>
    <dgm:cxn modelId="{CBFFE637-80BD-4B17-A369-09FA364FEB4C}" type="presParOf" srcId="{E3FC1425-D7F4-4D0E-9BEC-2CB0DC89A423}" destId="{44773F73-F589-4959-BA24-FA2F87203EEA}" srcOrd="5" destOrd="0" presId="urn:microsoft.com/office/officeart/2018/2/layout/IconVerticalSolidList"/>
    <dgm:cxn modelId="{B0BDECA4-3AB0-41C9-BA71-FFF4F10784F5}" type="presParOf" srcId="{E3FC1425-D7F4-4D0E-9BEC-2CB0DC89A423}" destId="{60DADC06-EA7F-43BD-B1FE-EBB87B98DBFE}" srcOrd="6" destOrd="0" presId="urn:microsoft.com/office/officeart/2018/2/layout/IconVerticalSolidList"/>
    <dgm:cxn modelId="{DF5AFF2B-C3D7-4EFA-A702-EF16C6E42F2E}" type="presParOf" srcId="{60DADC06-EA7F-43BD-B1FE-EBB87B98DBFE}" destId="{70AC5D65-56BF-4336-8840-640D102F082D}" srcOrd="0" destOrd="0" presId="urn:microsoft.com/office/officeart/2018/2/layout/IconVerticalSolidList"/>
    <dgm:cxn modelId="{57EB0691-E999-43F4-9F57-E2C829ECB5D6}" type="presParOf" srcId="{60DADC06-EA7F-43BD-B1FE-EBB87B98DBFE}" destId="{4A187EBF-71EB-4884-8C8F-A10247FF0B80}" srcOrd="1" destOrd="0" presId="urn:microsoft.com/office/officeart/2018/2/layout/IconVerticalSolidList"/>
    <dgm:cxn modelId="{CC6D09B8-A8EB-4894-ADC7-0EF878C1366C}" type="presParOf" srcId="{60DADC06-EA7F-43BD-B1FE-EBB87B98DBFE}" destId="{31E153BD-D79C-445A-B6AB-CF1D55C838E0}" srcOrd="2" destOrd="0" presId="urn:microsoft.com/office/officeart/2018/2/layout/IconVerticalSolidList"/>
    <dgm:cxn modelId="{2D23D7F3-1BD1-44F2-95FF-A38E37864341}" type="presParOf" srcId="{60DADC06-EA7F-43BD-B1FE-EBB87B98DBFE}" destId="{68F5E688-0A16-4E76-B5AF-187A9F67D14E}" srcOrd="3" destOrd="0" presId="urn:microsoft.com/office/officeart/2018/2/layout/IconVerticalSolidList"/>
    <dgm:cxn modelId="{80FFDAE1-057C-43C6-858F-26C881D12436}" type="presParOf" srcId="{E3FC1425-D7F4-4D0E-9BEC-2CB0DC89A423}" destId="{8F13F94B-FFF8-4372-B86C-7C11A4D7E348}" srcOrd="7" destOrd="0" presId="urn:microsoft.com/office/officeart/2018/2/layout/IconVerticalSolidList"/>
    <dgm:cxn modelId="{9709A626-55B0-43C8-B799-2858C2D69047}" type="presParOf" srcId="{E3FC1425-D7F4-4D0E-9BEC-2CB0DC89A423}" destId="{586A4CF1-7637-406B-9CFA-F2C084BBF15B}" srcOrd="8" destOrd="0" presId="urn:microsoft.com/office/officeart/2018/2/layout/IconVerticalSolidList"/>
    <dgm:cxn modelId="{66F320B4-08BF-40F0-855C-3EF0E3615394}" type="presParOf" srcId="{586A4CF1-7637-406B-9CFA-F2C084BBF15B}" destId="{F17670CE-93D0-4C0A-BE04-D4E630D0C81D}" srcOrd="0" destOrd="0" presId="urn:microsoft.com/office/officeart/2018/2/layout/IconVerticalSolidList"/>
    <dgm:cxn modelId="{8B05C999-41CE-414C-BE1A-E683EBDFD1FC}" type="presParOf" srcId="{586A4CF1-7637-406B-9CFA-F2C084BBF15B}" destId="{F1604893-1896-4F60-B5CB-8077131C132F}" srcOrd="1" destOrd="0" presId="urn:microsoft.com/office/officeart/2018/2/layout/IconVerticalSolidList"/>
    <dgm:cxn modelId="{1E33338B-0B12-4642-9383-C26268905165}" type="presParOf" srcId="{586A4CF1-7637-406B-9CFA-F2C084BBF15B}" destId="{30DE670A-7ECF-4688-9587-6EE874257592}" srcOrd="2" destOrd="0" presId="urn:microsoft.com/office/officeart/2018/2/layout/IconVerticalSolidList"/>
    <dgm:cxn modelId="{33030791-1F72-42CC-80F6-DD47696D0903}" type="presParOf" srcId="{586A4CF1-7637-406B-9CFA-F2C084BBF15B}" destId="{6A079670-D743-49C7-BCCF-DB74F88C0497}" srcOrd="3" destOrd="0" presId="urn:microsoft.com/office/officeart/2018/2/layout/IconVerticalSolidList"/>
    <dgm:cxn modelId="{99CD9EE2-93E4-4D38-96D3-CFC609F4A1EC}" type="presParOf" srcId="{E3FC1425-D7F4-4D0E-9BEC-2CB0DC89A423}" destId="{136967D1-B94A-4F2E-8BC6-97FD5A8F661D}" srcOrd="9" destOrd="0" presId="urn:microsoft.com/office/officeart/2018/2/layout/IconVerticalSolidList"/>
    <dgm:cxn modelId="{9C459260-5B2A-40A9-8865-9D6099FBA5D5}" type="presParOf" srcId="{E3FC1425-D7F4-4D0E-9BEC-2CB0DC89A423}" destId="{8C34E4CF-2748-47C1-A5D9-61C10922479E}" srcOrd="10" destOrd="0" presId="urn:microsoft.com/office/officeart/2018/2/layout/IconVerticalSolidList"/>
    <dgm:cxn modelId="{51DAD748-EF28-462F-AAFE-208FF2A8ABCF}" type="presParOf" srcId="{8C34E4CF-2748-47C1-A5D9-61C10922479E}" destId="{56B34BDC-33A0-4CE4-83E6-16BE6642F3B6}" srcOrd="0" destOrd="0" presId="urn:microsoft.com/office/officeart/2018/2/layout/IconVerticalSolidList"/>
    <dgm:cxn modelId="{C1870206-57B8-44FB-81D1-430351375C36}" type="presParOf" srcId="{8C34E4CF-2748-47C1-A5D9-61C10922479E}" destId="{E7939DAA-5FF1-4CC1-A3A9-15EE16E530C6}" srcOrd="1" destOrd="0" presId="urn:microsoft.com/office/officeart/2018/2/layout/IconVerticalSolidList"/>
    <dgm:cxn modelId="{2BF1B409-986C-4FC6-B76D-A6549561CF72}" type="presParOf" srcId="{8C34E4CF-2748-47C1-A5D9-61C10922479E}" destId="{98428C61-F379-4790-9B48-AAF9FE3CF569}" srcOrd="2" destOrd="0" presId="urn:microsoft.com/office/officeart/2018/2/layout/IconVerticalSolidList"/>
    <dgm:cxn modelId="{A52085AC-8E30-4A50-A073-3964733E2A6A}" type="presParOf" srcId="{8C34E4CF-2748-47C1-A5D9-61C10922479E}" destId="{5358E9BC-2EA5-4CF4-AFDD-FA18A794D9E2}" srcOrd="3" destOrd="0" presId="urn:microsoft.com/office/officeart/2018/2/layout/IconVerticalSolidList"/>
    <dgm:cxn modelId="{46299864-ADBB-46D1-8B2E-A7F114FE04AE}" type="presParOf" srcId="{E3FC1425-D7F4-4D0E-9BEC-2CB0DC89A423}" destId="{45B411EF-0A8F-4B29-97E6-4B1494995AAA}" srcOrd="11" destOrd="0" presId="urn:microsoft.com/office/officeart/2018/2/layout/IconVerticalSolidList"/>
    <dgm:cxn modelId="{8195DD9A-0229-4804-ADD9-E9D866A61219}" type="presParOf" srcId="{E3FC1425-D7F4-4D0E-9BEC-2CB0DC89A423}" destId="{73C01E24-1598-4A69-8758-99484B4011F1}" srcOrd="12" destOrd="0" presId="urn:microsoft.com/office/officeart/2018/2/layout/IconVerticalSolidList"/>
    <dgm:cxn modelId="{11BF8542-BE99-4129-AB9D-94AC0454991E}" type="presParOf" srcId="{73C01E24-1598-4A69-8758-99484B4011F1}" destId="{D21E8882-A9F6-44B6-AE78-D6C9AEF2FF0B}" srcOrd="0" destOrd="0" presId="urn:microsoft.com/office/officeart/2018/2/layout/IconVerticalSolidList"/>
    <dgm:cxn modelId="{339671F0-44C8-453A-BE88-278A9292A150}" type="presParOf" srcId="{73C01E24-1598-4A69-8758-99484B4011F1}" destId="{A99BCCF8-9293-43AB-B72A-366BD7DE4AC0}" srcOrd="1" destOrd="0" presId="urn:microsoft.com/office/officeart/2018/2/layout/IconVerticalSolidList"/>
    <dgm:cxn modelId="{976F4AB3-7127-49DF-AAE0-A81A62C84E25}" type="presParOf" srcId="{73C01E24-1598-4A69-8758-99484B4011F1}" destId="{632E622B-C967-4911-8AC4-CA695D81DAB5}" srcOrd="2" destOrd="0" presId="urn:microsoft.com/office/officeart/2018/2/layout/IconVerticalSolidList"/>
    <dgm:cxn modelId="{4DD579EF-EDFC-4D8B-88D2-FA865FABB381}" type="presParOf" srcId="{73C01E24-1598-4A69-8758-99484B4011F1}" destId="{32827336-E252-43C4-9C9E-F7E816B20A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FB1BB5-52FF-4093-AFB9-540D8F6DD3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49343D-B669-4DE6-9C51-C7C31DED48F7}">
      <dgm:prSet custT="1"/>
      <dgm:spPr/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We use electronic badges as evidence of laboratory competency and also transferable skills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DFDF1-B0E9-4BA6-AD67-04798DF9F982}" type="parTrans" cxnId="{A41642A9-37A9-4DC9-856B-B64F09AF179D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09A94-9131-4AF0-94D7-65E6B484B3E1}" type="sibTrans" cxnId="{A41642A9-37A9-4DC9-856B-B64F09AF179D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1C5B0-A39E-4F38-BD5E-D8733CEF571A}">
      <dgm:prSet custT="1"/>
      <dgm:spPr/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These are scaffolded through the programme and link to taught content / practical classes and techniques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4AAB3-095C-48BF-AEC9-29F8EE91AB1C}" type="parTrans" cxnId="{1FA4F4DB-D276-487D-99A1-FD703989B0E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27844-FEF4-44F6-908D-88A2B73AE9B0}" type="sibTrans" cxnId="{1FA4F4DB-D276-487D-99A1-FD703989B0E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4D396-5874-4F12-9B4F-558561394402}">
      <dgm:prSet custT="1"/>
      <dgm:spPr/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Building confidence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3F2A5F-3587-41C4-A6A9-65B0C555BD35}" type="parTrans" cxnId="{6630050B-5E14-4C02-9FCD-7A73774D4BCC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3287D-DD72-4153-B100-70E00C40F3D1}" type="sibTrans" cxnId="{6630050B-5E14-4C02-9FCD-7A73774D4BCC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904FE-1349-48B4-AF05-2D313B0F59CD}">
      <dgm:prSet custT="1"/>
      <dgm:spPr/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Adding value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A98C8-DC4E-49EA-9F11-C3B7414DCD92}" type="parTrans" cxnId="{1A01C474-1920-4B0C-8A6B-993C8DEC30E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41689E-15E6-48EC-B7A8-27D73E399A46}" type="sibTrans" cxnId="{1A01C474-1920-4B0C-8A6B-993C8DEC30E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F81E0-576A-4345-BBA9-4EB572CB12B6}">
      <dgm:prSet custT="1"/>
      <dgm:spPr/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Tangible skill development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C2075-CB84-461A-AB10-87EDCE3B157B}" type="parTrans" cxnId="{5D375BF7-4E48-41D6-827C-AF046BA80858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BF19C-B142-4A24-8A62-55A2FDF1FB76}" type="sibTrans" cxnId="{5D375BF7-4E48-41D6-827C-AF046BA80858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F16F0-AE90-48CC-8E88-633081B1A0F9}">
      <dgm:prSet custT="1"/>
      <dgm:spPr/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Evidence for placement / employment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AA113-72C0-4799-B797-2847F6A0A076}" type="parTrans" cxnId="{BBBEDB76-9E4F-4342-8892-86B0BC8D87BB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FDBBA-3728-4D6B-B4ED-268C87734A5E}" type="sibTrans" cxnId="{BBBEDB76-9E4F-4342-8892-86B0BC8D87BB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CAE8E9-0E9D-4B89-BC4E-A6FFF4C5B385}" type="pres">
      <dgm:prSet presAssocID="{B7FB1BB5-52FF-4093-AFB9-540D8F6DD3F6}" presName="root" presStyleCnt="0">
        <dgm:presLayoutVars>
          <dgm:dir/>
          <dgm:resizeHandles val="exact"/>
        </dgm:presLayoutVars>
      </dgm:prSet>
      <dgm:spPr/>
    </dgm:pt>
    <dgm:pt modelId="{0D26D71F-E862-439B-8249-A2AEE569F54B}" type="pres">
      <dgm:prSet presAssocID="{0C49343D-B669-4DE6-9C51-C7C31DED48F7}" presName="compNode" presStyleCnt="0"/>
      <dgm:spPr/>
    </dgm:pt>
    <dgm:pt modelId="{D27B18B3-5CC1-45C8-A771-06DF66105154}" type="pres">
      <dgm:prSet presAssocID="{0C49343D-B669-4DE6-9C51-C7C31DED48F7}" presName="bgRect" presStyleLbl="bgShp" presStyleIdx="0" presStyleCnt="6" custScaleY="227388" custLinFactNeighborY="-12951"/>
      <dgm:spPr/>
    </dgm:pt>
    <dgm:pt modelId="{C19D8874-ED41-4830-86CE-AB1595C52E56}" type="pres">
      <dgm:prSet presAssocID="{0C49343D-B669-4DE6-9C51-C7C31DED48F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2CB3414C-C2DB-4FB0-ADBA-6420F1A0FD82}" type="pres">
      <dgm:prSet presAssocID="{0C49343D-B669-4DE6-9C51-C7C31DED48F7}" presName="spaceRect" presStyleCnt="0"/>
      <dgm:spPr/>
    </dgm:pt>
    <dgm:pt modelId="{1FC1E5B3-689F-47A6-9F5E-2370502807C1}" type="pres">
      <dgm:prSet presAssocID="{0C49343D-B669-4DE6-9C51-C7C31DED48F7}" presName="parTx" presStyleLbl="revTx" presStyleIdx="0" presStyleCnt="6" custLinFactNeighborY="-12339">
        <dgm:presLayoutVars>
          <dgm:chMax val="0"/>
          <dgm:chPref val="0"/>
        </dgm:presLayoutVars>
      </dgm:prSet>
      <dgm:spPr/>
    </dgm:pt>
    <dgm:pt modelId="{2BA9EA39-622B-412A-9AA4-DC63046DFFCC}" type="pres">
      <dgm:prSet presAssocID="{30109A94-9131-4AF0-94D7-65E6B484B3E1}" presName="sibTrans" presStyleCnt="0"/>
      <dgm:spPr/>
    </dgm:pt>
    <dgm:pt modelId="{68BA1088-27F9-4C91-9DF1-41E3FE514C97}" type="pres">
      <dgm:prSet presAssocID="{EB91C5B0-A39E-4F38-BD5E-D8733CEF571A}" presName="compNode" presStyleCnt="0"/>
      <dgm:spPr/>
    </dgm:pt>
    <dgm:pt modelId="{BD7F88E6-7FF7-4E17-9374-540C99EDDB2D}" type="pres">
      <dgm:prSet presAssocID="{EB91C5B0-A39E-4F38-BD5E-D8733CEF571A}" presName="bgRect" presStyleLbl="bgShp" presStyleIdx="1" presStyleCnt="6" custScaleY="266969"/>
      <dgm:spPr/>
    </dgm:pt>
    <dgm:pt modelId="{8354001E-598B-4F88-960C-75CFCECF29D5}" type="pres">
      <dgm:prSet presAssocID="{EB91C5B0-A39E-4F38-BD5E-D8733CEF571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DEFB0F0-3758-453B-917A-086554C3281E}" type="pres">
      <dgm:prSet presAssocID="{EB91C5B0-A39E-4F38-BD5E-D8733CEF571A}" presName="spaceRect" presStyleCnt="0"/>
      <dgm:spPr/>
    </dgm:pt>
    <dgm:pt modelId="{52D0126E-0462-43B0-8F1F-5B502D3EB571}" type="pres">
      <dgm:prSet presAssocID="{EB91C5B0-A39E-4F38-BD5E-D8733CEF571A}" presName="parTx" presStyleLbl="revTx" presStyleIdx="1" presStyleCnt="6" custScaleX="98154" custLinFactNeighborY="-9478">
        <dgm:presLayoutVars>
          <dgm:chMax val="0"/>
          <dgm:chPref val="0"/>
        </dgm:presLayoutVars>
      </dgm:prSet>
      <dgm:spPr/>
    </dgm:pt>
    <dgm:pt modelId="{B8F755AC-0521-4968-9E7B-137C7F89AA98}" type="pres">
      <dgm:prSet presAssocID="{97927844-FEF4-44F6-908D-88A2B73AE9B0}" presName="sibTrans" presStyleCnt="0"/>
      <dgm:spPr/>
    </dgm:pt>
    <dgm:pt modelId="{F48FB2C1-9530-452F-B2E6-3B80074F75E4}" type="pres">
      <dgm:prSet presAssocID="{FAC4D396-5874-4F12-9B4F-558561394402}" presName="compNode" presStyleCnt="0"/>
      <dgm:spPr/>
    </dgm:pt>
    <dgm:pt modelId="{6555588A-84D7-4C7F-82AF-310F2848328C}" type="pres">
      <dgm:prSet presAssocID="{FAC4D396-5874-4F12-9B4F-558561394402}" presName="bgRect" presStyleLbl="bgShp" presStyleIdx="2" presStyleCnt="6" custScaleY="106747" custLinFactNeighborY="13880"/>
      <dgm:spPr/>
    </dgm:pt>
    <dgm:pt modelId="{9B3FAB65-A76D-4BAE-914E-AAB87F6C690B}" type="pres">
      <dgm:prSet presAssocID="{FAC4D396-5874-4F12-9B4F-55856139440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11D70AA-80F0-455D-9144-57A389400C4C}" type="pres">
      <dgm:prSet presAssocID="{FAC4D396-5874-4F12-9B4F-558561394402}" presName="spaceRect" presStyleCnt="0"/>
      <dgm:spPr/>
    </dgm:pt>
    <dgm:pt modelId="{11FE1062-59FA-45BB-992A-826A9DD2F4B7}" type="pres">
      <dgm:prSet presAssocID="{FAC4D396-5874-4F12-9B4F-558561394402}" presName="parTx" presStyleLbl="revTx" presStyleIdx="2" presStyleCnt="6" custLinFactNeighborY="-16742">
        <dgm:presLayoutVars>
          <dgm:chMax val="0"/>
          <dgm:chPref val="0"/>
        </dgm:presLayoutVars>
      </dgm:prSet>
      <dgm:spPr/>
    </dgm:pt>
    <dgm:pt modelId="{FEC705BC-37E1-454D-96C1-082C5992A5C8}" type="pres">
      <dgm:prSet presAssocID="{D833287D-DD72-4153-B100-70E00C40F3D1}" presName="sibTrans" presStyleCnt="0"/>
      <dgm:spPr/>
    </dgm:pt>
    <dgm:pt modelId="{DC7DD807-5355-4755-8FA9-6E867E22E48C}" type="pres">
      <dgm:prSet presAssocID="{1D4904FE-1349-48B4-AF05-2D313B0F59CD}" presName="compNode" presStyleCnt="0"/>
      <dgm:spPr/>
    </dgm:pt>
    <dgm:pt modelId="{3BB50079-6D25-4B80-B878-ABF3C2E02CC9}" type="pres">
      <dgm:prSet presAssocID="{1D4904FE-1349-48B4-AF05-2D313B0F59CD}" presName="bgRect" presStyleLbl="bgShp" presStyleIdx="3" presStyleCnt="6"/>
      <dgm:spPr/>
    </dgm:pt>
    <dgm:pt modelId="{285359C0-62A9-41CD-9F84-A0CEDF7EA404}" type="pres">
      <dgm:prSet presAssocID="{1D4904FE-1349-48B4-AF05-2D313B0F59C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6F2B7BE-F721-4DFF-A055-9889DBD9F32B}" type="pres">
      <dgm:prSet presAssocID="{1D4904FE-1349-48B4-AF05-2D313B0F59CD}" presName="spaceRect" presStyleCnt="0"/>
      <dgm:spPr/>
    </dgm:pt>
    <dgm:pt modelId="{50CE751D-B159-45BE-AADD-F9878961FE3C}" type="pres">
      <dgm:prSet presAssocID="{1D4904FE-1349-48B4-AF05-2D313B0F59CD}" presName="parTx" presStyleLbl="revTx" presStyleIdx="3" presStyleCnt="6" custLinFactNeighborY="-22830">
        <dgm:presLayoutVars>
          <dgm:chMax val="0"/>
          <dgm:chPref val="0"/>
        </dgm:presLayoutVars>
      </dgm:prSet>
      <dgm:spPr/>
    </dgm:pt>
    <dgm:pt modelId="{CBC8AFE5-9498-4DA3-B2F3-7E014CEBDCB9}" type="pres">
      <dgm:prSet presAssocID="{5041689E-15E6-48EC-B7A8-27D73E399A46}" presName="sibTrans" presStyleCnt="0"/>
      <dgm:spPr/>
    </dgm:pt>
    <dgm:pt modelId="{592CC469-2BA9-49EA-953D-3B4E70E98363}" type="pres">
      <dgm:prSet presAssocID="{1E5F81E0-576A-4345-BBA9-4EB572CB12B6}" presName="compNode" presStyleCnt="0"/>
      <dgm:spPr/>
    </dgm:pt>
    <dgm:pt modelId="{95E90F7B-0E34-4021-BDEA-503F09E6FC63}" type="pres">
      <dgm:prSet presAssocID="{1E5F81E0-576A-4345-BBA9-4EB572CB12B6}" presName="bgRect" presStyleLbl="bgShp" presStyleIdx="4" presStyleCnt="6"/>
      <dgm:spPr/>
    </dgm:pt>
    <dgm:pt modelId="{EC4C46BC-4C38-4837-9987-E3AD30A777AF}" type="pres">
      <dgm:prSet presAssocID="{1E5F81E0-576A-4345-BBA9-4EB572CB12B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690ECA7-0139-4AFE-8B40-EA64579E54C2}" type="pres">
      <dgm:prSet presAssocID="{1E5F81E0-576A-4345-BBA9-4EB572CB12B6}" presName="spaceRect" presStyleCnt="0"/>
      <dgm:spPr/>
    </dgm:pt>
    <dgm:pt modelId="{C619A54D-84BC-40EF-BD9E-2420350BF122}" type="pres">
      <dgm:prSet presAssocID="{1E5F81E0-576A-4345-BBA9-4EB572CB12B6}" presName="parTx" presStyleLbl="revTx" presStyleIdx="4" presStyleCnt="6" custLinFactNeighborX="220" custLinFactNeighborY="-19945">
        <dgm:presLayoutVars>
          <dgm:chMax val="0"/>
          <dgm:chPref val="0"/>
        </dgm:presLayoutVars>
      </dgm:prSet>
      <dgm:spPr/>
    </dgm:pt>
    <dgm:pt modelId="{874809D3-C319-4DDC-A361-7CA151255143}" type="pres">
      <dgm:prSet presAssocID="{364BF19C-B142-4A24-8A62-55A2FDF1FB76}" presName="sibTrans" presStyleCnt="0"/>
      <dgm:spPr/>
    </dgm:pt>
    <dgm:pt modelId="{DA5E47D6-5FC6-47B8-9F89-A8A5B2A030DA}" type="pres">
      <dgm:prSet presAssocID="{ACAF16F0-AE90-48CC-8E88-633081B1A0F9}" presName="compNode" presStyleCnt="0"/>
      <dgm:spPr/>
    </dgm:pt>
    <dgm:pt modelId="{4EE20390-CE13-432D-A80C-099F8EF8F13A}" type="pres">
      <dgm:prSet presAssocID="{ACAF16F0-AE90-48CC-8E88-633081B1A0F9}" presName="bgRect" presStyleLbl="bgShp" presStyleIdx="5" presStyleCnt="6"/>
      <dgm:spPr/>
    </dgm:pt>
    <dgm:pt modelId="{78149EA5-2D75-433B-A707-D92344D872F8}" type="pres">
      <dgm:prSet presAssocID="{ACAF16F0-AE90-48CC-8E88-633081B1A0F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56777CD-927B-4995-95FB-441E323E0309}" type="pres">
      <dgm:prSet presAssocID="{ACAF16F0-AE90-48CC-8E88-633081B1A0F9}" presName="spaceRect" presStyleCnt="0"/>
      <dgm:spPr/>
    </dgm:pt>
    <dgm:pt modelId="{3A6FD90F-9F31-4991-AC6A-E7D29C5DD53B}" type="pres">
      <dgm:prSet presAssocID="{ACAF16F0-AE90-48CC-8E88-633081B1A0F9}" presName="parTx" presStyleLbl="revTx" presStyleIdx="5" presStyleCnt="6" custLinFactNeighborY="-19787">
        <dgm:presLayoutVars>
          <dgm:chMax val="0"/>
          <dgm:chPref val="0"/>
        </dgm:presLayoutVars>
      </dgm:prSet>
      <dgm:spPr/>
    </dgm:pt>
  </dgm:ptLst>
  <dgm:cxnLst>
    <dgm:cxn modelId="{6630050B-5E14-4C02-9FCD-7A73774D4BCC}" srcId="{B7FB1BB5-52FF-4093-AFB9-540D8F6DD3F6}" destId="{FAC4D396-5874-4F12-9B4F-558561394402}" srcOrd="2" destOrd="0" parTransId="{743F2A5F-3587-41C4-A6A9-65B0C555BD35}" sibTransId="{D833287D-DD72-4153-B100-70E00C40F3D1}"/>
    <dgm:cxn modelId="{83A39A1B-8D0E-40B0-A66E-81C21EC16537}" type="presOf" srcId="{ACAF16F0-AE90-48CC-8E88-633081B1A0F9}" destId="{3A6FD90F-9F31-4991-AC6A-E7D29C5DD53B}" srcOrd="0" destOrd="0" presId="urn:microsoft.com/office/officeart/2018/2/layout/IconVerticalSolidList"/>
    <dgm:cxn modelId="{BD75584F-8BE6-4800-9235-3C84414892CF}" type="presOf" srcId="{1E5F81E0-576A-4345-BBA9-4EB572CB12B6}" destId="{C619A54D-84BC-40EF-BD9E-2420350BF122}" srcOrd="0" destOrd="0" presId="urn:microsoft.com/office/officeart/2018/2/layout/IconVerticalSolidList"/>
    <dgm:cxn modelId="{1A01C474-1920-4B0C-8A6B-993C8DEC30EE}" srcId="{B7FB1BB5-52FF-4093-AFB9-540D8F6DD3F6}" destId="{1D4904FE-1349-48B4-AF05-2D313B0F59CD}" srcOrd="3" destOrd="0" parTransId="{76FA98C8-DC4E-49EA-9F11-C3B7414DCD92}" sibTransId="{5041689E-15E6-48EC-B7A8-27D73E399A46}"/>
    <dgm:cxn modelId="{BBBEDB76-9E4F-4342-8892-86B0BC8D87BB}" srcId="{B7FB1BB5-52FF-4093-AFB9-540D8F6DD3F6}" destId="{ACAF16F0-AE90-48CC-8E88-633081B1A0F9}" srcOrd="5" destOrd="0" parTransId="{8E0AA113-72C0-4799-B797-2847F6A0A076}" sibTransId="{C64FDBBA-3728-4D6B-B4ED-268C87734A5E}"/>
    <dgm:cxn modelId="{7E6D1F59-464B-4E9F-B962-3761EA4C51D2}" type="presOf" srcId="{EB91C5B0-A39E-4F38-BD5E-D8733CEF571A}" destId="{52D0126E-0462-43B0-8F1F-5B502D3EB571}" srcOrd="0" destOrd="0" presId="urn:microsoft.com/office/officeart/2018/2/layout/IconVerticalSolidList"/>
    <dgm:cxn modelId="{D61C1B88-4314-4A12-94EA-016BDB316953}" type="presOf" srcId="{B7FB1BB5-52FF-4093-AFB9-540D8F6DD3F6}" destId="{53CAE8E9-0E9D-4B89-BC4E-A6FFF4C5B385}" srcOrd="0" destOrd="0" presId="urn:microsoft.com/office/officeart/2018/2/layout/IconVerticalSolidList"/>
    <dgm:cxn modelId="{A41642A9-37A9-4DC9-856B-B64F09AF179D}" srcId="{B7FB1BB5-52FF-4093-AFB9-540D8F6DD3F6}" destId="{0C49343D-B669-4DE6-9C51-C7C31DED48F7}" srcOrd="0" destOrd="0" parTransId="{111DFDF1-B0E9-4BA6-AD67-04798DF9F982}" sibTransId="{30109A94-9131-4AF0-94D7-65E6B484B3E1}"/>
    <dgm:cxn modelId="{D144DBAF-3C21-49D2-8F5D-6FA18A2030B0}" type="presOf" srcId="{0C49343D-B669-4DE6-9C51-C7C31DED48F7}" destId="{1FC1E5B3-689F-47A6-9F5E-2370502807C1}" srcOrd="0" destOrd="0" presId="urn:microsoft.com/office/officeart/2018/2/layout/IconVerticalSolidList"/>
    <dgm:cxn modelId="{B04484C7-9720-402F-9353-3A4F49365119}" type="presOf" srcId="{1D4904FE-1349-48B4-AF05-2D313B0F59CD}" destId="{50CE751D-B159-45BE-AADD-F9878961FE3C}" srcOrd="0" destOrd="0" presId="urn:microsoft.com/office/officeart/2018/2/layout/IconVerticalSolidList"/>
    <dgm:cxn modelId="{229E1CCB-F2F4-4741-A53E-8267B48907DE}" type="presOf" srcId="{FAC4D396-5874-4F12-9B4F-558561394402}" destId="{11FE1062-59FA-45BB-992A-826A9DD2F4B7}" srcOrd="0" destOrd="0" presId="urn:microsoft.com/office/officeart/2018/2/layout/IconVerticalSolidList"/>
    <dgm:cxn modelId="{1FA4F4DB-D276-487D-99A1-FD703989B0E6}" srcId="{B7FB1BB5-52FF-4093-AFB9-540D8F6DD3F6}" destId="{EB91C5B0-A39E-4F38-BD5E-D8733CEF571A}" srcOrd="1" destOrd="0" parTransId="{D694AAB3-095C-48BF-AEC9-29F8EE91AB1C}" sibTransId="{97927844-FEF4-44F6-908D-88A2B73AE9B0}"/>
    <dgm:cxn modelId="{5D375BF7-4E48-41D6-827C-AF046BA80858}" srcId="{B7FB1BB5-52FF-4093-AFB9-540D8F6DD3F6}" destId="{1E5F81E0-576A-4345-BBA9-4EB572CB12B6}" srcOrd="4" destOrd="0" parTransId="{3A1C2075-CB84-461A-AB10-87EDCE3B157B}" sibTransId="{364BF19C-B142-4A24-8A62-55A2FDF1FB76}"/>
    <dgm:cxn modelId="{E42C6646-66FF-4E85-9D5A-AF30DEFB1B15}" type="presParOf" srcId="{53CAE8E9-0E9D-4B89-BC4E-A6FFF4C5B385}" destId="{0D26D71F-E862-439B-8249-A2AEE569F54B}" srcOrd="0" destOrd="0" presId="urn:microsoft.com/office/officeart/2018/2/layout/IconVerticalSolidList"/>
    <dgm:cxn modelId="{63835B08-371F-4669-81D1-266B7CFE03A9}" type="presParOf" srcId="{0D26D71F-E862-439B-8249-A2AEE569F54B}" destId="{D27B18B3-5CC1-45C8-A771-06DF66105154}" srcOrd="0" destOrd="0" presId="urn:microsoft.com/office/officeart/2018/2/layout/IconVerticalSolidList"/>
    <dgm:cxn modelId="{45BA6C98-58C4-4C1E-BC1A-681236B3CF3D}" type="presParOf" srcId="{0D26D71F-E862-439B-8249-A2AEE569F54B}" destId="{C19D8874-ED41-4830-86CE-AB1595C52E56}" srcOrd="1" destOrd="0" presId="urn:microsoft.com/office/officeart/2018/2/layout/IconVerticalSolidList"/>
    <dgm:cxn modelId="{28E977D1-2FCA-4BA6-9B9C-557EB22ACC9B}" type="presParOf" srcId="{0D26D71F-E862-439B-8249-A2AEE569F54B}" destId="{2CB3414C-C2DB-4FB0-ADBA-6420F1A0FD82}" srcOrd="2" destOrd="0" presId="urn:microsoft.com/office/officeart/2018/2/layout/IconVerticalSolidList"/>
    <dgm:cxn modelId="{D10D53A2-1BC9-4A9C-A319-259C6ACA2C0D}" type="presParOf" srcId="{0D26D71F-E862-439B-8249-A2AEE569F54B}" destId="{1FC1E5B3-689F-47A6-9F5E-2370502807C1}" srcOrd="3" destOrd="0" presId="urn:microsoft.com/office/officeart/2018/2/layout/IconVerticalSolidList"/>
    <dgm:cxn modelId="{5F2F5EAA-6A4C-4BEF-AE0D-AB82BF8E1836}" type="presParOf" srcId="{53CAE8E9-0E9D-4B89-BC4E-A6FFF4C5B385}" destId="{2BA9EA39-622B-412A-9AA4-DC63046DFFCC}" srcOrd="1" destOrd="0" presId="urn:microsoft.com/office/officeart/2018/2/layout/IconVerticalSolidList"/>
    <dgm:cxn modelId="{E51DF7D2-A6FC-4B94-9DC6-532A69E22853}" type="presParOf" srcId="{53CAE8E9-0E9D-4B89-BC4E-A6FFF4C5B385}" destId="{68BA1088-27F9-4C91-9DF1-41E3FE514C97}" srcOrd="2" destOrd="0" presId="urn:microsoft.com/office/officeart/2018/2/layout/IconVerticalSolidList"/>
    <dgm:cxn modelId="{01B70D56-D546-41F2-9A20-AB2D7370ABC9}" type="presParOf" srcId="{68BA1088-27F9-4C91-9DF1-41E3FE514C97}" destId="{BD7F88E6-7FF7-4E17-9374-540C99EDDB2D}" srcOrd="0" destOrd="0" presId="urn:microsoft.com/office/officeart/2018/2/layout/IconVerticalSolidList"/>
    <dgm:cxn modelId="{004D703E-E080-460F-B40E-0E6EE4CBD63B}" type="presParOf" srcId="{68BA1088-27F9-4C91-9DF1-41E3FE514C97}" destId="{8354001E-598B-4F88-960C-75CFCECF29D5}" srcOrd="1" destOrd="0" presId="urn:microsoft.com/office/officeart/2018/2/layout/IconVerticalSolidList"/>
    <dgm:cxn modelId="{F4FC969B-7886-4CB2-8DD0-05B577872CF6}" type="presParOf" srcId="{68BA1088-27F9-4C91-9DF1-41E3FE514C97}" destId="{EDEFB0F0-3758-453B-917A-086554C3281E}" srcOrd="2" destOrd="0" presId="urn:microsoft.com/office/officeart/2018/2/layout/IconVerticalSolidList"/>
    <dgm:cxn modelId="{0F3F40C6-FCDA-4410-A92B-8AD5E85FB86A}" type="presParOf" srcId="{68BA1088-27F9-4C91-9DF1-41E3FE514C97}" destId="{52D0126E-0462-43B0-8F1F-5B502D3EB571}" srcOrd="3" destOrd="0" presId="urn:microsoft.com/office/officeart/2018/2/layout/IconVerticalSolidList"/>
    <dgm:cxn modelId="{2E44205F-5BE8-47B1-8027-720BE8EE6F51}" type="presParOf" srcId="{53CAE8E9-0E9D-4B89-BC4E-A6FFF4C5B385}" destId="{B8F755AC-0521-4968-9E7B-137C7F89AA98}" srcOrd="3" destOrd="0" presId="urn:microsoft.com/office/officeart/2018/2/layout/IconVerticalSolidList"/>
    <dgm:cxn modelId="{93E5F38C-7685-4D3E-936D-DA7267F1DFA2}" type="presParOf" srcId="{53CAE8E9-0E9D-4B89-BC4E-A6FFF4C5B385}" destId="{F48FB2C1-9530-452F-B2E6-3B80074F75E4}" srcOrd="4" destOrd="0" presId="urn:microsoft.com/office/officeart/2018/2/layout/IconVerticalSolidList"/>
    <dgm:cxn modelId="{F25453CC-7252-4A20-B332-18B01628D446}" type="presParOf" srcId="{F48FB2C1-9530-452F-B2E6-3B80074F75E4}" destId="{6555588A-84D7-4C7F-82AF-310F2848328C}" srcOrd="0" destOrd="0" presId="urn:microsoft.com/office/officeart/2018/2/layout/IconVerticalSolidList"/>
    <dgm:cxn modelId="{8F2E8454-8AB1-4515-AEB2-9EBCCDD71414}" type="presParOf" srcId="{F48FB2C1-9530-452F-B2E6-3B80074F75E4}" destId="{9B3FAB65-A76D-4BAE-914E-AAB87F6C690B}" srcOrd="1" destOrd="0" presId="urn:microsoft.com/office/officeart/2018/2/layout/IconVerticalSolidList"/>
    <dgm:cxn modelId="{099E8FDD-BBBE-429C-9685-E2F6989EA148}" type="presParOf" srcId="{F48FB2C1-9530-452F-B2E6-3B80074F75E4}" destId="{511D70AA-80F0-455D-9144-57A389400C4C}" srcOrd="2" destOrd="0" presId="urn:microsoft.com/office/officeart/2018/2/layout/IconVerticalSolidList"/>
    <dgm:cxn modelId="{F963267E-9AE4-4F3D-BEC6-9A7AB6CE1752}" type="presParOf" srcId="{F48FB2C1-9530-452F-B2E6-3B80074F75E4}" destId="{11FE1062-59FA-45BB-992A-826A9DD2F4B7}" srcOrd="3" destOrd="0" presId="urn:microsoft.com/office/officeart/2018/2/layout/IconVerticalSolidList"/>
    <dgm:cxn modelId="{E1508DEA-AB2C-49F2-857F-0D0C8A5A9CDC}" type="presParOf" srcId="{53CAE8E9-0E9D-4B89-BC4E-A6FFF4C5B385}" destId="{FEC705BC-37E1-454D-96C1-082C5992A5C8}" srcOrd="5" destOrd="0" presId="urn:microsoft.com/office/officeart/2018/2/layout/IconVerticalSolidList"/>
    <dgm:cxn modelId="{C056B778-47C6-421F-AC9D-4BE3051D5BDB}" type="presParOf" srcId="{53CAE8E9-0E9D-4B89-BC4E-A6FFF4C5B385}" destId="{DC7DD807-5355-4755-8FA9-6E867E22E48C}" srcOrd="6" destOrd="0" presId="urn:microsoft.com/office/officeart/2018/2/layout/IconVerticalSolidList"/>
    <dgm:cxn modelId="{D456BB06-A5EB-4400-B8D1-24CC375D107E}" type="presParOf" srcId="{DC7DD807-5355-4755-8FA9-6E867E22E48C}" destId="{3BB50079-6D25-4B80-B878-ABF3C2E02CC9}" srcOrd="0" destOrd="0" presId="urn:microsoft.com/office/officeart/2018/2/layout/IconVerticalSolidList"/>
    <dgm:cxn modelId="{229913F3-EA72-4B2A-BCC3-842D283AA21B}" type="presParOf" srcId="{DC7DD807-5355-4755-8FA9-6E867E22E48C}" destId="{285359C0-62A9-41CD-9F84-A0CEDF7EA404}" srcOrd="1" destOrd="0" presId="urn:microsoft.com/office/officeart/2018/2/layout/IconVerticalSolidList"/>
    <dgm:cxn modelId="{DED88529-C620-44F0-9D70-088A5F9E5622}" type="presParOf" srcId="{DC7DD807-5355-4755-8FA9-6E867E22E48C}" destId="{F6F2B7BE-F721-4DFF-A055-9889DBD9F32B}" srcOrd="2" destOrd="0" presId="urn:microsoft.com/office/officeart/2018/2/layout/IconVerticalSolidList"/>
    <dgm:cxn modelId="{C7242B97-0FBB-4088-B0DC-EF21021ACB85}" type="presParOf" srcId="{DC7DD807-5355-4755-8FA9-6E867E22E48C}" destId="{50CE751D-B159-45BE-AADD-F9878961FE3C}" srcOrd="3" destOrd="0" presId="urn:microsoft.com/office/officeart/2018/2/layout/IconVerticalSolidList"/>
    <dgm:cxn modelId="{320CFCAB-5181-4494-86DF-C6970E417A27}" type="presParOf" srcId="{53CAE8E9-0E9D-4B89-BC4E-A6FFF4C5B385}" destId="{CBC8AFE5-9498-4DA3-B2F3-7E014CEBDCB9}" srcOrd="7" destOrd="0" presId="urn:microsoft.com/office/officeart/2018/2/layout/IconVerticalSolidList"/>
    <dgm:cxn modelId="{4CD8A891-1AD5-4C77-A1F1-A486BA44C44C}" type="presParOf" srcId="{53CAE8E9-0E9D-4B89-BC4E-A6FFF4C5B385}" destId="{592CC469-2BA9-49EA-953D-3B4E70E98363}" srcOrd="8" destOrd="0" presId="urn:microsoft.com/office/officeart/2018/2/layout/IconVerticalSolidList"/>
    <dgm:cxn modelId="{A5D08C4B-03CB-4FBF-9FA7-B859D17B0E2F}" type="presParOf" srcId="{592CC469-2BA9-49EA-953D-3B4E70E98363}" destId="{95E90F7B-0E34-4021-BDEA-503F09E6FC63}" srcOrd="0" destOrd="0" presId="urn:microsoft.com/office/officeart/2018/2/layout/IconVerticalSolidList"/>
    <dgm:cxn modelId="{05D8246D-8881-4F11-9067-9136D5EE86EA}" type="presParOf" srcId="{592CC469-2BA9-49EA-953D-3B4E70E98363}" destId="{EC4C46BC-4C38-4837-9987-E3AD30A777AF}" srcOrd="1" destOrd="0" presId="urn:microsoft.com/office/officeart/2018/2/layout/IconVerticalSolidList"/>
    <dgm:cxn modelId="{368C7764-23FB-4B71-9C74-E19076A0B38F}" type="presParOf" srcId="{592CC469-2BA9-49EA-953D-3B4E70E98363}" destId="{8690ECA7-0139-4AFE-8B40-EA64579E54C2}" srcOrd="2" destOrd="0" presId="urn:microsoft.com/office/officeart/2018/2/layout/IconVerticalSolidList"/>
    <dgm:cxn modelId="{8D7CA3F9-E133-4BB6-AB56-FE219E73B5E5}" type="presParOf" srcId="{592CC469-2BA9-49EA-953D-3B4E70E98363}" destId="{C619A54D-84BC-40EF-BD9E-2420350BF122}" srcOrd="3" destOrd="0" presId="urn:microsoft.com/office/officeart/2018/2/layout/IconVerticalSolidList"/>
    <dgm:cxn modelId="{BCB87EA6-FA7A-4A5C-9CD6-6A4F3DD84BCE}" type="presParOf" srcId="{53CAE8E9-0E9D-4B89-BC4E-A6FFF4C5B385}" destId="{874809D3-C319-4DDC-A361-7CA151255143}" srcOrd="9" destOrd="0" presId="urn:microsoft.com/office/officeart/2018/2/layout/IconVerticalSolidList"/>
    <dgm:cxn modelId="{3EF1D56E-E79B-4A69-A84F-026C6B8BED17}" type="presParOf" srcId="{53CAE8E9-0E9D-4B89-BC4E-A6FFF4C5B385}" destId="{DA5E47D6-5FC6-47B8-9F89-A8A5B2A030DA}" srcOrd="10" destOrd="0" presId="urn:microsoft.com/office/officeart/2018/2/layout/IconVerticalSolidList"/>
    <dgm:cxn modelId="{75931C16-355A-49BD-B23A-481D947F4985}" type="presParOf" srcId="{DA5E47D6-5FC6-47B8-9F89-A8A5B2A030DA}" destId="{4EE20390-CE13-432D-A80C-099F8EF8F13A}" srcOrd="0" destOrd="0" presId="urn:microsoft.com/office/officeart/2018/2/layout/IconVerticalSolidList"/>
    <dgm:cxn modelId="{A2ACE34A-0A2B-4FEC-9F1A-E4F8D4986C08}" type="presParOf" srcId="{DA5E47D6-5FC6-47B8-9F89-A8A5B2A030DA}" destId="{78149EA5-2D75-433B-A707-D92344D872F8}" srcOrd="1" destOrd="0" presId="urn:microsoft.com/office/officeart/2018/2/layout/IconVerticalSolidList"/>
    <dgm:cxn modelId="{A75DC6EB-3B57-4B17-A460-6EB77D3E1C49}" type="presParOf" srcId="{DA5E47D6-5FC6-47B8-9F89-A8A5B2A030DA}" destId="{C56777CD-927B-4995-95FB-441E323E0309}" srcOrd="2" destOrd="0" presId="urn:microsoft.com/office/officeart/2018/2/layout/IconVerticalSolidList"/>
    <dgm:cxn modelId="{63B68AFE-A3B5-40B0-9D4E-9670219151A5}" type="presParOf" srcId="{DA5E47D6-5FC6-47B8-9F89-A8A5B2A030DA}" destId="{3A6FD90F-9F31-4991-AC6A-E7D29C5DD5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AF97E3-3BED-4FFC-9822-547029BC9B32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C82D596-24B3-43BF-BFB3-A220B444B6E8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Help students to develop into autonomous and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7766F-0ABB-4B98-BCC2-87D8ED7E1890}" type="parTrans" cxnId="{0636AF6A-0959-4FAD-A45B-C8060E0F67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8F91B-E457-4A36-90A8-B116D6F86F33}" type="sibTrans" cxnId="{0636AF6A-0959-4FAD-A45B-C8060E0F67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95391-89AD-4A38-8A92-D207AF601993}">
      <dgm:prSet/>
      <dgm:spPr/>
      <dgm:t>
        <a:bodyPr/>
        <a:lstStyle/>
        <a:p>
          <a:r>
            <a:rPr lang="en-GB" u="sng" dirty="0">
              <a:latin typeface="Arial" panose="020B0604020202020204" pitchFamily="34" charset="0"/>
              <a:cs typeface="Arial" panose="020B0604020202020204" pitchFamily="34" charset="0"/>
            </a:rPr>
            <a:t>independent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learners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46914-6467-45DD-AE18-5805A94EBD35}" type="parTrans" cxnId="{3EA1CA66-BE12-4B1C-947D-E01ACE6540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C4582-5858-4AF5-8BC3-1EA1C00B8274}" type="sibTrans" cxnId="{3EA1CA66-BE12-4B1C-947D-E01ACE6540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4379B-EA54-4ECF-BF86-531BB76D8A9E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Develop their ability to create, analyse, interpret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277EE-4885-4D4E-916A-02F434BE1FFE}" type="parTrans" cxnId="{C12B6107-3E9A-4BAE-866A-24A6B38861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D3093-1B88-4077-9CF6-75C15D218433}" type="sibTrans" cxnId="{C12B6107-3E9A-4BAE-866A-24A6B38861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925E3-7467-4F4D-8AED-FE20B732A273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Discuss and evaluate concepts, clear communication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CA578-A340-4CD2-8C8A-05A1676375F1}" type="parTrans" cxnId="{150ABEBF-9A89-45BB-83EF-F5ED3211855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CF30B-FF80-4B0F-8504-F52FBC0D0B76}" type="sibTrans" cxnId="{150ABEBF-9A89-45BB-83EF-F5ED3211855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89557-8534-433B-A7C9-DCF8914AD1A3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Gain both subject specific knowledge and competency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DF392-D6A0-412C-8BDE-0D4D31183C9E}" type="parTrans" cxnId="{CA5D6A61-0E62-4458-9D8E-E6BC58BB0B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CC789-24AF-41BD-B1A2-E4F3E378903F}" type="sibTrans" cxnId="{CA5D6A61-0E62-4458-9D8E-E6BC58BB0B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6B2CE-F1B2-471D-B911-ABC94FDFD86E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Technical &amp; transferable graduate skills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B3D04-0999-4F1F-B857-712A3A221A8B}" type="parTrans" cxnId="{AA0FA33C-A382-4117-9AEA-E0188ACF85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51F89-B834-4362-ABAA-90D861311634}" type="sibTrans" cxnId="{AA0FA33C-A382-4117-9AEA-E0188ACF85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E7E18-80A4-4403-8360-4C03B430012E}" type="pres">
      <dgm:prSet presAssocID="{4EAF97E3-3BED-4FFC-9822-547029BC9B32}" presName="diagram" presStyleCnt="0">
        <dgm:presLayoutVars>
          <dgm:dir/>
          <dgm:resizeHandles val="exact"/>
        </dgm:presLayoutVars>
      </dgm:prSet>
      <dgm:spPr/>
    </dgm:pt>
    <dgm:pt modelId="{105592BA-C91C-48A4-BBE1-6520829E9F7F}" type="pres">
      <dgm:prSet presAssocID="{AC82D596-24B3-43BF-BFB3-A220B444B6E8}" presName="node" presStyleLbl="node1" presStyleIdx="0" presStyleCnt="6">
        <dgm:presLayoutVars>
          <dgm:bulletEnabled val="1"/>
        </dgm:presLayoutVars>
      </dgm:prSet>
      <dgm:spPr/>
    </dgm:pt>
    <dgm:pt modelId="{36E8C8D2-E940-4F1A-A254-039B84861284}" type="pres">
      <dgm:prSet presAssocID="{9488F91B-E457-4A36-90A8-B116D6F86F33}" presName="sibTrans" presStyleCnt="0"/>
      <dgm:spPr/>
    </dgm:pt>
    <dgm:pt modelId="{08B1B3B2-27F1-42E1-AC5D-8BD76B0ACDF6}" type="pres">
      <dgm:prSet presAssocID="{08595391-89AD-4A38-8A92-D207AF601993}" presName="node" presStyleLbl="node1" presStyleIdx="1" presStyleCnt="6">
        <dgm:presLayoutVars>
          <dgm:bulletEnabled val="1"/>
        </dgm:presLayoutVars>
      </dgm:prSet>
      <dgm:spPr/>
    </dgm:pt>
    <dgm:pt modelId="{CCAA3554-871E-431E-9103-EDAD6488F223}" type="pres">
      <dgm:prSet presAssocID="{F35C4582-5858-4AF5-8BC3-1EA1C00B8274}" presName="sibTrans" presStyleCnt="0"/>
      <dgm:spPr/>
    </dgm:pt>
    <dgm:pt modelId="{5647439A-275B-4ADD-8A1C-785A6BA92A29}" type="pres">
      <dgm:prSet presAssocID="{4324379B-EA54-4ECF-BF86-531BB76D8A9E}" presName="node" presStyleLbl="node1" presStyleIdx="2" presStyleCnt="6">
        <dgm:presLayoutVars>
          <dgm:bulletEnabled val="1"/>
        </dgm:presLayoutVars>
      </dgm:prSet>
      <dgm:spPr/>
    </dgm:pt>
    <dgm:pt modelId="{4B0D0655-C987-4D17-9D96-BAC657EEE143}" type="pres">
      <dgm:prSet presAssocID="{B27D3093-1B88-4077-9CF6-75C15D218433}" presName="sibTrans" presStyleCnt="0"/>
      <dgm:spPr/>
    </dgm:pt>
    <dgm:pt modelId="{C0D7384F-78CA-4BC8-B38B-D7A7960F4227}" type="pres">
      <dgm:prSet presAssocID="{249925E3-7467-4F4D-8AED-FE20B732A273}" presName="node" presStyleLbl="node1" presStyleIdx="3" presStyleCnt="6">
        <dgm:presLayoutVars>
          <dgm:bulletEnabled val="1"/>
        </dgm:presLayoutVars>
      </dgm:prSet>
      <dgm:spPr/>
    </dgm:pt>
    <dgm:pt modelId="{D2941509-12D9-4B1B-8B59-D1E1C181A9AD}" type="pres">
      <dgm:prSet presAssocID="{4E4CF30B-FF80-4B0F-8504-F52FBC0D0B76}" presName="sibTrans" presStyleCnt="0"/>
      <dgm:spPr/>
    </dgm:pt>
    <dgm:pt modelId="{BE228DB4-AB39-41D0-AF71-20F21F7EC15E}" type="pres">
      <dgm:prSet presAssocID="{C0289557-8534-433B-A7C9-DCF8914AD1A3}" presName="node" presStyleLbl="node1" presStyleIdx="4" presStyleCnt="6">
        <dgm:presLayoutVars>
          <dgm:bulletEnabled val="1"/>
        </dgm:presLayoutVars>
      </dgm:prSet>
      <dgm:spPr/>
    </dgm:pt>
    <dgm:pt modelId="{B029DA7E-DB3A-45F2-A48E-B1949F7BAAC6}" type="pres">
      <dgm:prSet presAssocID="{3E8CC789-24AF-41BD-B1A2-E4F3E378903F}" presName="sibTrans" presStyleCnt="0"/>
      <dgm:spPr/>
    </dgm:pt>
    <dgm:pt modelId="{DBED58C5-CEF9-4039-AC75-756EB51A44BB}" type="pres">
      <dgm:prSet presAssocID="{DA36B2CE-F1B2-471D-B911-ABC94FDFD86E}" presName="node" presStyleLbl="node1" presStyleIdx="5" presStyleCnt="6">
        <dgm:presLayoutVars>
          <dgm:bulletEnabled val="1"/>
        </dgm:presLayoutVars>
      </dgm:prSet>
      <dgm:spPr/>
    </dgm:pt>
  </dgm:ptLst>
  <dgm:cxnLst>
    <dgm:cxn modelId="{C12B6107-3E9A-4BAE-866A-24A6B3886115}" srcId="{4EAF97E3-3BED-4FFC-9822-547029BC9B32}" destId="{4324379B-EA54-4ECF-BF86-531BB76D8A9E}" srcOrd="2" destOrd="0" parTransId="{C86277EE-4885-4D4E-916A-02F434BE1FFE}" sibTransId="{B27D3093-1B88-4077-9CF6-75C15D218433}"/>
    <dgm:cxn modelId="{8A711137-121C-4A0B-929B-9D0DF7D62F7F}" type="presOf" srcId="{AC82D596-24B3-43BF-BFB3-A220B444B6E8}" destId="{105592BA-C91C-48A4-BBE1-6520829E9F7F}" srcOrd="0" destOrd="0" presId="urn:microsoft.com/office/officeart/2005/8/layout/default"/>
    <dgm:cxn modelId="{AA0FA33C-A382-4117-9AEA-E0188ACF853E}" srcId="{4EAF97E3-3BED-4FFC-9822-547029BC9B32}" destId="{DA36B2CE-F1B2-471D-B911-ABC94FDFD86E}" srcOrd="5" destOrd="0" parTransId="{E88B3D04-0999-4F1F-B857-712A3A221A8B}" sibTransId="{83A51F89-B834-4362-ABAA-90D861311634}"/>
    <dgm:cxn modelId="{CA5D6A61-0E62-4458-9D8E-E6BC58BB0BE4}" srcId="{4EAF97E3-3BED-4FFC-9822-547029BC9B32}" destId="{C0289557-8534-433B-A7C9-DCF8914AD1A3}" srcOrd="4" destOrd="0" parTransId="{AD2DF392-D6A0-412C-8BDE-0D4D31183C9E}" sibTransId="{3E8CC789-24AF-41BD-B1A2-E4F3E378903F}"/>
    <dgm:cxn modelId="{4AE3FF65-C865-4561-B7F8-F2E8172D4C36}" type="presOf" srcId="{249925E3-7467-4F4D-8AED-FE20B732A273}" destId="{C0D7384F-78CA-4BC8-B38B-D7A7960F4227}" srcOrd="0" destOrd="0" presId="urn:microsoft.com/office/officeart/2005/8/layout/default"/>
    <dgm:cxn modelId="{3EA1CA66-BE12-4B1C-947D-E01ACE654020}" srcId="{4EAF97E3-3BED-4FFC-9822-547029BC9B32}" destId="{08595391-89AD-4A38-8A92-D207AF601993}" srcOrd="1" destOrd="0" parTransId="{36146914-6467-45DD-AE18-5805A94EBD35}" sibTransId="{F35C4582-5858-4AF5-8BC3-1EA1C00B8274}"/>
    <dgm:cxn modelId="{0636AF6A-0959-4FAD-A45B-C8060E0F67D4}" srcId="{4EAF97E3-3BED-4FFC-9822-547029BC9B32}" destId="{AC82D596-24B3-43BF-BFB3-A220B444B6E8}" srcOrd="0" destOrd="0" parTransId="{B4F7766F-0ABB-4B98-BCC2-87D8ED7E1890}" sibTransId="{9488F91B-E457-4A36-90A8-B116D6F86F33}"/>
    <dgm:cxn modelId="{232C5451-8B4F-46BD-9C93-DE06A536D685}" type="presOf" srcId="{C0289557-8534-433B-A7C9-DCF8914AD1A3}" destId="{BE228DB4-AB39-41D0-AF71-20F21F7EC15E}" srcOrd="0" destOrd="0" presId="urn:microsoft.com/office/officeart/2005/8/layout/default"/>
    <dgm:cxn modelId="{3B88A874-1FE2-4607-B09F-F2B8951AB26E}" type="presOf" srcId="{4324379B-EA54-4ECF-BF86-531BB76D8A9E}" destId="{5647439A-275B-4ADD-8A1C-785A6BA92A29}" srcOrd="0" destOrd="0" presId="urn:microsoft.com/office/officeart/2005/8/layout/default"/>
    <dgm:cxn modelId="{DC3B7092-E116-41C4-9A08-D34E6B0B90E2}" type="presOf" srcId="{08595391-89AD-4A38-8A92-D207AF601993}" destId="{08B1B3B2-27F1-42E1-AC5D-8BD76B0ACDF6}" srcOrd="0" destOrd="0" presId="urn:microsoft.com/office/officeart/2005/8/layout/default"/>
    <dgm:cxn modelId="{150ABEBF-9A89-45BB-83EF-F5ED32118551}" srcId="{4EAF97E3-3BED-4FFC-9822-547029BC9B32}" destId="{249925E3-7467-4F4D-8AED-FE20B732A273}" srcOrd="3" destOrd="0" parTransId="{998CA578-A340-4CD2-8C8A-05A1676375F1}" sibTransId="{4E4CF30B-FF80-4B0F-8504-F52FBC0D0B76}"/>
    <dgm:cxn modelId="{9576D7DA-75D1-4E54-92EA-093AE6CBE359}" type="presOf" srcId="{4EAF97E3-3BED-4FFC-9822-547029BC9B32}" destId="{C00E7E18-80A4-4403-8360-4C03B430012E}" srcOrd="0" destOrd="0" presId="urn:microsoft.com/office/officeart/2005/8/layout/default"/>
    <dgm:cxn modelId="{76CA50F8-EF1D-4236-91B3-812165913903}" type="presOf" srcId="{DA36B2CE-F1B2-471D-B911-ABC94FDFD86E}" destId="{DBED58C5-CEF9-4039-AC75-756EB51A44BB}" srcOrd="0" destOrd="0" presId="urn:microsoft.com/office/officeart/2005/8/layout/default"/>
    <dgm:cxn modelId="{46D8D979-E7AE-4CD0-A985-D70ECDF449B6}" type="presParOf" srcId="{C00E7E18-80A4-4403-8360-4C03B430012E}" destId="{105592BA-C91C-48A4-BBE1-6520829E9F7F}" srcOrd="0" destOrd="0" presId="urn:microsoft.com/office/officeart/2005/8/layout/default"/>
    <dgm:cxn modelId="{88585556-FF4B-49F3-B8A0-5C6ADA3472A6}" type="presParOf" srcId="{C00E7E18-80A4-4403-8360-4C03B430012E}" destId="{36E8C8D2-E940-4F1A-A254-039B84861284}" srcOrd="1" destOrd="0" presId="urn:microsoft.com/office/officeart/2005/8/layout/default"/>
    <dgm:cxn modelId="{A00915E2-0145-4FA4-A88A-D1264BF77475}" type="presParOf" srcId="{C00E7E18-80A4-4403-8360-4C03B430012E}" destId="{08B1B3B2-27F1-42E1-AC5D-8BD76B0ACDF6}" srcOrd="2" destOrd="0" presId="urn:microsoft.com/office/officeart/2005/8/layout/default"/>
    <dgm:cxn modelId="{6E90CE2E-B2E1-4C3E-A881-F91EA54095CF}" type="presParOf" srcId="{C00E7E18-80A4-4403-8360-4C03B430012E}" destId="{CCAA3554-871E-431E-9103-EDAD6488F223}" srcOrd="3" destOrd="0" presId="urn:microsoft.com/office/officeart/2005/8/layout/default"/>
    <dgm:cxn modelId="{8309BA4E-EC52-48E4-89F0-CA4631F91CD5}" type="presParOf" srcId="{C00E7E18-80A4-4403-8360-4C03B430012E}" destId="{5647439A-275B-4ADD-8A1C-785A6BA92A29}" srcOrd="4" destOrd="0" presId="urn:microsoft.com/office/officeart/2005/8/layout/default"/>
    <dgm:cxn modelId="{33EC0BF0-BACF-45A0-B171-9F9C7C978C93}" type="presParOf" srcId="{C00E7E18-80A4-4403-8360-4C03B430012E}" destId="{4B0D0655-C987-4D17-9D96-BAC657EEE143}" srcOrd="5" destOrd="0" presId="urn:microsoft.com/office/officeart/2005/8/layout/default"/>
    <dgm:cxn modelId="{C109FA86-6475-4318-B991-7EF753325221}" type="presParOf" srcId="{C00E7E18-80A4-4403-8360-4C03B430012E}" destId="{C0D7384F-78CA-4BC8-B38B-D7A7960F4227}" srcOrd="6" destOrd="0" presId="urn:microsoft.com/office/officeart/2005/8/layout/default"/>
    <dgm:cxn modelId="{0F8996EB-5E45-4C21-B800-947338CB5A68}" type="presParOf" srcId="{C00E7E18-80A4-4403-8360-4C03B430012E}" destId="{D2941509-12D9-4B1B-8B59-D1E1C181A9AD}" srcOrd="7" destOrd="0" presId="urn:microsoft.com/office/officeart/2005/8/layout/default"/>
    <dgm:cxn modelId="{3768EA41-CC21-467A-A2FF-1D02F6F17BF5}" type="presParOf" srcId="{C00E7E18-80A4-4403-8360-4C03B430012E}" destId="{BE228DB4-AB39-41D0-AF71-20F21F7EC15E}" srcOrd="8" destOrd="0" presId="urn:microsoft.com/office/officeart/2005/8/layout/default"/>
    <dgm:cxn modelId="{60552D65-83AB-4C4C-BC9A-87111CDDAC46}" type="presParOf" srcId="{C00E7E18-80A4-4403-8360-4C03B430012E}" destId="{B029DA7E-DB3A-45F2-A48E-B1949F7BAAC6}" srcOrd="9" destOrd="0" presId="urn:microsoft.com/office/officeart/2005/8/layout/default"/>
    <dgm:cxn modelId="{6D152A06-25DE-46CE-B06F-F56BD8A11484}" type="presParOf" srcId="{C00E7E18-80A4-4403-8360-4C03B430012E}" destId="{DBED58C5-CEF9-4039-AC75-756EB51A44B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017D8C-5A93-4275-AC8D-1971A34D22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E00E92-6C8F-4859-9147-92C79BDA3B5F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is sitting the assessment – is it appropriate?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E1D01-972A-4F6F-8130-688F9FBC4EC0}" type="parTrans" cxnId="{581E6E45-1FE5-475D-83FA-60ACE2DE2D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A3D0F-133B-4D91-A208-B25E3A0DE9FF}" type="sibTrans" cxnId="{581E6E45-1FE5-475D-83FA-60ACE2DE2D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37450-C12F-429D-BDC3-E942CD974162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What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is the purpose - LO / experiential learning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0FC1F-2839-46AC-9AAD-DEE5D601032A}" type="parTrans" cxnId="{F694386E-5612-41FE-8767-989A37711A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49219-281A-4A3F-AE95-5280A8CF2FCA}" type="sibTrans" cxnId="{F694386E-5612-41FE-8767-989A37711A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C1BCF-117F-4109-8D88-676524B6B338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choose this assessment? Is it authentic / developmental?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459C6-2EEE-4DCE-89D7-173C66C728FF}" type="parTrans" cxnId="{5F1BFE14-1AC1-40E6-9144-01C89D5D70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D1270-F203-4B87-97D8-708CB65159F8}" type="sibTrans" cxnId="{5F1BFE14-1AC1-40E6-9144-01C89D5D70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12DAE-82AA-45DD-973F-4B56AEDDCCA9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does the assessment fit / year / spiral curriculum / constructivism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40F33-6FFD-4185-A837-2E85D0A734BF}" type="parTrans" cxnId="{E1AD73D0-D1F4-471F-AB37-5F6C16FDDF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0F1F1-925C-44C6-8834-D4CAE4E5C206}" type="sibTrans" cxnId="{E1AD73D0-D1F4-471F-AB37-5F6C16FDDF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02732-673D-450E-A971-639B7D93E547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is it? Clear organisation / avoid clustering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6F294-51D4-4B4C-92B2-BDE072ECEC01}" type="parTrans" cxnId="{3AC32269-7960-4478-A45A-FAE09E09EC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AB2D9-9E27-4638-BAFB-1B46E5E99D21}" type="sibTrans" cxnId="{3AC32269-7960-4478-A45A-FAE09E09EC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10B6A-F3CA-4E60-8C0E-66617BDB0F06}" type="pres">
      <dgm:prSet presAssocID="{24017D8C-5A93-4275-AC8D-1971A34D2292}" presName="linear" presStyleCnt="0">
        <dgm:presLayoutVars>
          <dgm:animLvl val="lvl"/>
          <dgm:resizeHandles val="exact"/>
        </dgm:presLayoutVars>
      </dgm:prSet>
      <dgm:spPr/>
    </dgm:pt>
    <dgm:pt modelId="{FC26B89F-2459-4499-83ED-51F8D07DBB8F}" type="pres">
      <dgm:prSet presAssocID="{7CE00E92-6C8F-4859-9147-92C79BDA3B5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BDAE5F-2849-4190-8931-CC651B42DB6B}" type="pres">
      <dgm:prSet presAssocID="{AF0A3D0F-133B-4D91-A208-B25E3A0DE9FF}" presName="spacer" presStyleCnt="0"/>
      <dgm:spPr/>
    </dgm:pt>
    <dgm:pt modelId="{467ACBFC-4051-4B45-9844-175DB480F06E}" type="pres">
      <dgm:prSet presAssocID="{13937450-C12F-429D-BDC3-E942CD9741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ECA95D-A8E4-47A3-A562-24252C019EC2}" type="pres">
      <dgm:prSet presAssocID="{C1949219-281A-4A3F-AE95-5280A8CF2FCA}" presName="spacer" presStyleCnt="0"/>
      <dgm:spPr/>
    </dgm:pt>
    <dgm:pt modelId="{68F0F1CB-62B6-46E2-8BE0-FBA399C00F36}" type="pres">
      <dgm:prSet presAssocID="{C19C1BCF-117F-4109-8D88-676524B6B33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32C9FA-B58D-491D-9E9C-6088FA5AB29B}" type="pres">
      <dgm:prSet presAssocID="{AA4D1270-F203-4B87-97D8-708CB65159F8}" presName="spacer" presStyleCnt="0"/>
      <dgm:spPr/>
    </dgm:pt>
    <dgm:pt modelId="{B47A86B5-9054-4E9E-A905-3B0E0DE622EF}" type="pres">
      <dgm:prSet presAssocID="{E1612DAE-82AA-45DD-973F-4B56AEDDCC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8941B4-5316-4AB6-A33D-4076847A0EB4}" type="pres">
      <dgm:prSet presAssocID="{ED80F1F1-925C-44C6-8834-D4CAE4E5C206}" presName="spacer" presStyleCnt="0"/>
      <dgm:spPr/>
    </dgm:pt>
    <dgm:pt modelId="{85C4A502-6107-4896-BFDB-2012AAAD6164}" type="pres">
      <dgm:prSet presAssocID="{2F502732-673D-450E-A971-639B7D93E547}" presName="parentText" presStyleLbl="node1" presStyleIdx="4" presStyleCnt="5" custScaleY="90662">
        <dgm:presLayoutVars>
          <dgm:chMax val="0"/>
          <dgm:bulletEnabled val="1"/>
        </dgm:presLayoutVars>
      </dgm:prSet>
      <dgm:spPr/>
    </dgm:pt>
  </dgm:ptLst>
  <dgm:cxnLst>
    <dgm:cxn modelId="{5F1BFE14-1AC1-40E6-9144-01C89D5D704A}" srcId="{24017D8C-5A93-4275-AC8D-1971A34D2292}" destId="{C19C1BCF-117F-4109-8D88-676524B6B338}" srcOrd="2" destOrd="0" parTransId="{267459C6-2EEE-4DCE-89D7-173C66C728FF}" sibTransId="{AA4D1270-F203-4B87-97D8-708CB65159F8}"/>
    <dgm:cxn modelId="{6DF8F116-F945-40CE-9CA2-F2A242CD4B17}" type="presOf" srcId="{2F502732-673D-450E-A971-639B7D93E547}" destId="{85C4A502-6107-4896-BFDB-2012AAAD6164}" srcOrd="0" destOrd="0" presId="urn:microsoft.com/office/officeart/2005/8/layout/vList2"/>
    <dgm:cxn modelId="{581E6E45-1FE5-475D-83FA-60ACE2DE2D42}" srcId="{24017D8C-5A93-4275-AC8D-1971A34D2292}" destId="{7CE00E92-6C8F-4859-9147-92C79BDA3B5F}" srcOrd="0" destOrd="0" parTransId="{852E1D01-972A-4F6F-8130-688F9FBC4EC0}" sibTransId="{AF0A3D0F-133B-4D91-A208-B25E3A0DE9FF}"/>
    <dgm:cxn modelId="{3AC32269-7960-4478-A45A-FAE09E09EC39}" srcId="{24017D8C-5A93-4275-AC8D-1971A34D2292}" destId="{2F502732-673D-450E-A971-639B7D93E547}" srcOrd="4" destOrd="0" parTransId="{BA16F294-51D4-4B4C-92B2-BDE072ECEC01}" sibTransId="{67CAB2D9-9E27-4638-BAFB-1B46E5E99D21}"/>
    <dgm:cxn modelId="{F694386E-5612-41FE-8767-989A37711ACF}" srcId="{24017D8C-5A93-4275-AC8D-1971A34D2292}" destId="{13937450-C12F-429D-BDC3-E942CD974162}" srcOrd="1" destOrd="0" parTransId="{20F0FC1F-2839-46AC-9AAD-DEE5D601032A}" sibTransId="{C1949219-281A-4A3F-AE95-5280A8CF2FCA}"/>
    <dgm:cxn modelId="{569EB99A-ECED-48C1-8442-C94554859487}" type="presOf" srcId="{7CE00E92-6C8F-4859-9147-92C79BDA3B5F}" destId="{FC26B89F-2459-4499-83ED-51F8D07DBB8F}" srcOrd="0" destOrd="0" presId="urn:microsoft.com/office/officeart/2005/8/layout/vList2"/>
    <dgm:cxn modelId="{2BB179CD-E6B3-45D2-9200-E17024772BD2}" type="presOf" srcId="{24017D8C-5A93-4275-AC8D-1971A34D2292}" destId="{E9010B6A-F3CA-4E60-8C0E-66617BDB0F06}" srcOrd="0" destOrd="0" presId="urn:microsoft.com/office/officeart/2005/8/layout/vList2"/>
    <dgm:cxn modelId="{E1AD73D0-D1F4-471F-AB37-5F6C16FDDF79}" srcId="{24017D8C-5A93-4275-AC8D-1971A34D2292}" destId="{E1612DAE-82AA-45DD-973F-4B56AEDDCCA9}" srcOrd="3" destOrd="0" parTransId="{AC540F33-6FFD-4185-A837-2E85D0A734BF}" sibTransId="{ED80F1F1-925C-44C6-8834-D4CAE4E5C206}"/>
    <dgm:cxn modelId="{648558D9-C6AB-456F-A5DC-AEDAB364B547}" type="presOf" srcId="{13937450-C12F-429D-BDC3-E942CD974162}" destId="{467ACBFC-4051-4B45-9844-175DB480F06E}" srcOrd="0" destOrd="0" presId="urn:microsoft.com/office/officeart/2005/8/layout/vList2"/>
    <dgm:cxn modelId="{536F68F2-8D07-4FF7-BFA6-644BF7577E3A}" type="presOf" srcId="{E1612DAE-82AA-45DD-973F-4B56AEDDCCA9}" destId="{B47A86B5-9054-4E9E-A905-3B0E0DE622EF}" srcOrd="0" destOrd="0" presId="urn:microsoft.com/office/officeart/2005/8/layout/vList2"/>
    <dgm:cxn modelId="{7E0CE9F4-DCCA-4955-95AA-30833C782AF5}" type="presOf" srcId="{C19C1BCF-117F-4109-8D88-676524B6B338}" destId="{68F0F1CB-62B6-46E2-8BE0-FBA399C00F36}" srcOrd="0" destOrd="0" presId="urn:microsoft.com/office/officeart/2005/8/layout/vList2"/>
    <dgm:cxn modelId="{BA6B04BA-C4B8-464C-A28A-12302A1628E2}" type="presParOf" srcId="{E9010B6A-F3CA-4E60-8C0E-66617BDB0F06}" destId="{FC26B89F-2459-4499-83ED-51F8D07DBB8F}" srcOrd="0" destOrd="0" presId="urn:microsoft.com/office/officeart/2005/8/layout/vList2"/>
    <dgm:cxn modelId="{F1E613FB-F563-408D-AD23-76BEDA8A9352}" type="presParOf" srcId="{E9010B6A-F3CA-4E60-8C0E-66617BDB0F06}" destId="{84BDAE5F-2849-4190-8931-CC651B42DB6B}" srcOrd="1" destOrd="0" presId="urn:microsoft.com/office/officeart/2005/8/layout/vList2"/>
    <dgm:cxn modelId="{A9284E79-DEB8-47B9-BBA2-6DDE89978217}" type="presParOf" srcId="{E9010B6A-F3CA-4E60-8C0E-66617BDB0F06}" destId="{467ACBFC-4051-4B45-9844-175DB480F06E}" srcOrd="2" destOrd="0" presId="urn:microsoft.com/office/officeart/2005/8/layout/vList2"/>
    <dgm:cxn modelId="{30EB615C-996A-4192-AD03-8078C69059EA}" type="presParOf" srcId="{E9010B6A-F3CA-4E60-8C0E-66617BDB0F06}" destId="{72ECA95D-A8E4-47A3-A562-24252C019EC2}" srcOrd="3" destOrd="0" presId="urn:microsoft.com/office/officeart/2005/8/layout/vList2"/>
    <dgm:cxn modelId="{32FDB9AD-D07D-4077-B1E5-658999B52623}" type="presParOf" srcId="{E9010B6A-F3CA-4E60-8C0E-66617BDB0F06}" destId="{68F0F1CB-62B6-46E2-8BE0-FBA399C00F36}" srcOrd="4" destOrd="0" presId="urn:microsoft.com/office/officeart/2005/8/layout/vList2"/>
    <dgm:cxn modelId="{BDE0EA42-3CE6-4DE6-8603-1C4190C1F7D5}" type="presParOf" srcId="{E9010B6A-F3CA-4E60-8C0E-66617BDB0F06}" destId="{2D32C9FA-B58D-491D-9E9C-6088FA5AB29B}" srcOrd="5" destOrd="0" presId="urn:microsoft.com/office/officeart/2005/8/layout/vList2"/>
    <dgm:cxn modelId="{28FBF785-2DE6-4C40-8BC5-964BD1BE6523}" type="presParOf" srcId="{E9010B6A-F3CA-4E60-8C0E-66617BDB0F06}" destId="{B47A86B5-9054-4E9E-A905-3B0E0DE622EF}" srcOrd="6" destOrd="0" presId="urn:microsoft.com/office/officeart/2005/8/layout/vList2"/>
    <dgm:cxn modelId="{5F7CD872-F797-4332-A07F-B7BE5388E462}" type="presParOf" srcId="{E9010B6A-F3CA-4E60-8C0E-66617BDB0F06}" destId="{B48941B4-5316-4AB6-A33D-4076847A0EB4}" srcOrd="7" destOrd="0" presId="urn:microsoft.com/office/officeart/2005/8/layout/vList2"/>
    <dgm:cxn modelId="{09641E07-7339-4422-A5AB-A3DB59DB2690}" type="presParOf" srcId="{E9010B6A-F3CA-4E60-8C0E-66617BDB0F06}" destId="{85C4A502-6107-4896-BFDB-2012AAAD6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C38D46-DC4C-4F49-88EC-50C7BAFCD7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29534A-AA03-490E-BF50-CEC04FAB331A}">
      <dgm:prSet custT="1"/>
      <dgm:spPr/>
      <dgm:t>
        <a:bodyPr/>
        <a:lstStyle/>
        <a:p>
          <a:r>
            <a:rPr lang="en-GB" sz="2800" b="1" u="sng" dirty="0"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  <a:r>
            <a:rPr lang="en-GB" sz="2400" b="0" dirty="0">
              <a:latin typeface="Arial" panose="020B0604020202020204" pitchFamily="34" charset="0"/>
              <a:cs typeface="Arial" panose="020B0604020202020204" pitchFamily="34" charset="0"/>
            </a:rPr>
            <a:t>: detailed statistical analysis shows </a:t>
          </a:r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no differential outcomes </a:t>
          </a:r>
          <a:r>
            <a:rPr lang="en-GB" sz="2400" b="0" dirty="0">
              <a:latin typeface="Arial" panose="020B0604020202020204" pitchFamily="34" charset="0"/>
              <a:cs typeface="Arial" panose="020B0604020202020204" pitchFamily="34" charset="0"/>
            </a:rPr>
            <a:t>for students with respect to any of the following – 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940B-E47D-4A41-ADA9-60F55AED459D}" type="parTrans" cxnId="{C58489F9-ED2F-435D-AB29-BFC0AE13261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D32DE-AA27-4107-B8E1-3AD3C9D24ECA}" type="sibTrans" cxnId="{C58489F9-ED2F-435D-AB29-BFC0AE13261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0CE64-8D03-44EC-8FB3-EE3539485DB3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UCAS points at entry 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B79BC-26B5-404D-85FD-D5D30C571A06}" type="parTrans" cxnId="{3445E852-CDFA-49BC-885B-C670BF2A192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11F09-3A45-4544-8960-BD7AEED61A17}" type="sibTrans" cxnId="{3445E852-CDFA-49BC-885B-C670BF2A192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DF744-FA0A-4A35-B18F-CB382FF98582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IMD</a:t>
          </a:r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 (Index of multiple deprivation) or </a:t>
          </a:r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POLAR </a:t>
          </a:r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groups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E8539-D285-45AB-ADB0-883948C8F391}" type="parTrans" cxnId="{F4B3FBDD-EF60-4C49-B343-99794F1F0551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DB097-A7C7-419B-B053-D5A03A2BC5E6}" type="sibTrans" cxnId="{F4B3FBDD-EF60-4C49-B343-99794F1F0551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FF357-E3D0-43F7-AA1C-0537157B3ECC}">
      <dgm:prSet custT="1"/>
      <dgm:spPr/>
      <dgm:t>
        <a:bodyPr/>
        <a:lstStyle/>
        <a:p>
          <a:r>
            <a:rPr lang="en-GB" sz="2400" b="1">
              <a:latin typeface="Arial" panose="020B0604020202020204" pitchFamily="34" charset="0"/>
              <a:cs typeface="Arial" panose="020B0604020202020204" pitchFamily="34" charset="0"/>
            </a:rPr>
            <a:t>Ethnicity</a:t>
          </a:r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A8B9D-4953-46EF-98AF-4DDE77F118F1}" type="parTrans" cxnId="{B8D24DE6-72F3-4409-848E-2CC05F1C980A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D7EC3-65A5-4A05-BFBC-E00C79C11521}" type="sibTrans" cxnId="{B8D24DE6-72F3-4409-848E-2CC05F1C980A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6AC6E-48A5-49AB-88EE-ACC8BF07EB35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D4868-A60F-4F76-A9FF-F1C9A15B4FC5}" type="parTrans" cxnId="{0C4406E1-30E6-41F7-B110-E0E889B59E94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B3FA0A-6BCF-42F5-806E-73C1DE245B87}" type="sibTrans" cxnId="{0C4406E1-30E6-41F7-B110-E0E889B59E94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B768F-4D53-40AB-ACD4-F56DC0A35806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Age or declared disability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DD7EF-FFAF-4929-AD80-EC88461D2087}" type="parTrans" cxnId="{1CCD9FA8-B2E5-4D67-BD70-C57346EAAD13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F24181-6FCF-41D1-885C-552F45149D20}" type="sibTrans" cxnId="{1CCD9FA8-B2E5-4D67-BD70-C57346EAAD13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D1E61-F2F6-47A6-B46F-3B1A1A6A4DFD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First in family status 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DB00D-A666-4A51-9DC4-C0187374649D}" type="parTrans" cxnId="{0BE6F2D2-DC4D-4293-AECC-1F22C974BFFB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296AE-C2BD-4639-A251-6C095F285655}" type="sibTrans" cxnId="{0BE6F2D2-DC4D-4293-AECC-1F22C974BFFB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08054-BB94-46F8-82E3-595058A9734D}" type="pres">
      <dgm:prSet presAssocID="{DBC38D46-DC4C-4F49-88EC-50C7BAFCD740}" presName="linear" presStyleCnt="0">
        <dgm:presLayoutVars>
          <dgm:animLvl val="lvl"/>
          <dgm:resizeHandles val="exact"/>
        </dgm:presLayoutVars>
      </dgm:prSet>
      <dgm:spPr/>
    </dgm:pt>
    <dgm:pt modelId="{6A5E2716-AD0E-4711-A301-A3594D4F586E}" type="pres">
      <dgm:prSet presAssocID="{DD29534A-AA03-490E-BF50-CEC04FAB331A}" presName="parentText" presStyleLbl="node1" presStyleIdx="0" presStyleCnt="7" custScaleY="181878">
        <dgm:presLayoutVars>
          <dgm:chMax val="0"/>
          <dgm:bulletEnabled val="1"/>
        </dgm:presLayoutVars>
      </dgm:prSet>
      <dgm:spPr/>
    </dgm:pt>
    <dgm:pt modelId="{974A1EBA-30FE-4CF6-A322-371AE295CE6B}" type="pres">
      <dgm:prSet presAssocID="{36ED32DE-AA27-4107-B8E1-3AD3C9D24ECA}" presName="spacer" presStyleCnt="0"/>
      <dgm:spPr/>
    </dgm:pt>
    <dgm:pt modelId="{049851D1-A40A-4382-BB23-B223A223A0C5}" type="pres">
      <dgm:prSet presAssocID="{2EB0CE64-8D03-44EC-8FB3-EE3539485DB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A1FD128-E679-4003-8792-4639ECEE7253}" type="pres">
      <dgm:prSet presAssocID="{B2811F09-3A45-4544-8960-BD7AEED61A17}" presName="spacer" presStyleCnt="0"/>
      <dgm:spPr/>
    </dgm:pt>
    <dgm:pt modelId="{95565F1E-E7D2-47C6-AB60-EFA6F24919E7}" type="pres">
      <dgm:prSet presAssocID="{B9DDF744-FA0A-4A35-B18F-CB382FF9858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34FB249-9204-42CA-A91B-00C4E2B86239}" type="pres">
      <dgm:prSet presAssocID="{B64DB097-A7C7-419B-B053-D5A03A2BC5E6}" presName="spacer" presStyleCnt="0"/>
      <dgm:spPr/>
    </dgm:pt>
    <dgm:pt modelId="{CAA1631D-AC03-44EB-B756-B961DCDCB747}" type="pres">
      <dgm:prSet presAssocID="{12DFF357-E3D0-43F7-AA1C-0537157B3EC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D34A005-96F5-4598-AD0D-CF575804D452}" type="pres">
      <dgm:prSet presAssocID="{A1DD7EC3-65A5-4A05-BFBC-E00C79C11521}" presName="spacer" presStyleCnt="0"/>
      <dgm:spPr/>
    </dgm:pt>
    <dgm:pt modelId="{63B4A4C7-0C68-42D8-8E8C-C7C1E26C2B4D}" type="pres">
      <dgm:prSet presAssocID="{9406AC6E-48A5-49AB-88EE-ACC8BF07EB3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4204B69-C916-4452-8562-7F2966DC34D7}" type="pres">
      <dgm:prSet presAssocID="{55B3FA0A-6BCF-42F5-806E-73C1DE245B87}" presName="spacer" presStyleCnt="0"/>
      <dgm:spPr/>
    </dgm:pt>
    <dgm:pt modelId="{9FE8C305-90AA-41BF-AC60-CBD5F499C674}" type="pres">
      <dgm:prSet presAssocID="{473B768F-4D53-40AB-ACD4-F56DC0A3580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8FF4433-B82D-42B7-87D0-0EA9E69CDD60}" type="pres">
      <dgm:prSet presAssocID="{EDF24181-6FCF-41D1-885C-552F45149D20}" presName="spacer" presStyleCnt="0"/>
      <dgm:spPr/>
    </dgm:pt>
    <dgm:pt modelId="{92DC9DFA-F8B4-4B3C-A288-D0D3D35724FA}" type="pres">
      <dgm:prSet presAssocID="{A0ED1E61-F2F6-47A6-B46F-3B1A1A6A4DF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3DBFB04-538A-47F7-9F3B-808B0D252B55}" type="presOf" srcId="{DD29534A-AA03-490E-BF50-CEC04FAB331A}" destId="{6A5E2716-AD0E-4711-A301-A3594D4F586E}" srcOrd="0" destOrd="0" presId="urn:microsoft.com/office/officeart/2005/8/layout/vList2"/>
    <dgm:cxn modelId="{D12FE33D-C5AA-453B-9534-D12F8311DC5D}" type="presOf" srcId="{12DFF357-E3D0-43F7-AA1C-0537157B3ECC}" destId="{CAA1631D-AC03-44EB-B756-B961DCDCB747}" srcOrd="0" destOrd="0" presId="urn:microsoft.com/office/officeart/2005/8/layout/vList2"/>
    <dgm:cxn modelId="{A30FB063-D3DB-4FB7-B68A-60373BFAD6DF}" type="presOf" srcId="{2EB0CE64-8D03-44EC-8FB3-EE3539485DB3}" destId="{049851D1-A40A-4382-BB23-B223A223A0C5}" srcOrd="0" destOrd="0" presId="urn:microsoft.com/office/officeart/2005/8/layout/vList2"/>
    <dgm:cxn modelId="{3445E852-CDFA-49BC-885B-C670BF2A192E}" srcId="{DBC38D46-DC4C-4F49-88EC-50C7BAFCD740}" destId="{2EB0CE64-8D03-44EC-8FB3-EE3539485DB3}" srcOrd="1" destOrd="0" parTransId="{C9BB79BC-26B5-404D-85FD-D5D30C571A06}" sibTransId="{B2811F09-3A45-4544-8960-BD7AEED61A17}"/>
    <dgm:cxn modelId="{DB7222A8-A3DA-4870-9B52-AF9B4FE2825A}" type="presOf" srcId="{A0ED1E61-F2F6-47A6-B46F-3B1A1A6A4DFD}" destId="{92DC9DFA-F8B4-4B3C-A288-D0D3D35724FA}" srcOrd="0" destOrd="0" presId="urn:microsoft.com/office/officeart/2005/8/layout/vList2"/>
    <dgm:cxn modelId="{1CCD9FA8-B2E5-4D67-BD70-C57346EAAD13}" srcId="{DBC38D46-DC4C-4F49-88EC-50C7BAFCD740}" destId="{473B768F-4D53-40AB-ACD4-F56DC0A35806}" srcOrd="5" destOrd="0" parTransId="{679DD7EF-FFAF-4929-AD80-EC88461D2087}" sibTransId="{EDF24181-6FCF-41D1-885C-552F45149D20}"/>
    <dgm:cxn modelId="{EBFF44B0-7A03-46D4-A8A4-E4620960883B}" type="presOf" srcId="{473B768F-4D53-40AB-ACD4-F56DC0A35806}" destId="{9FE8C305-90AA-41BF-AC60-CBD5F499C674}" srcOrd="0" destOrd="0" presId="urn:microsoft.com/office/officeart/2005/8/layout/vList2"/>
    <dgm:cxn modelId="{6EACD4B9-4B26-457E-ABF6-1ADB651F3E08}" type="presOf" srcId="{9406AC6E-48A5-49AB-88EE-ACC8BF07EB35}" destId="{63B4A4C7-0C68-42D8-8E8C-C7C1E26C2B4D}" srcOrd="0" destOrd="0" presId="urn:microsoft.com/office/officeart/2005/8/layout/vList2"/>
    <dgm:cxn modelId="{0BE6F2D2-DC4D-4293-AECC-1F22C974BFFB}" srcId="{DBC38D46-DC4C-4F49-88EC-50C7BAFCD740}" destId="{A0ED1E61-F2F6-47A6-B46F-3B1A1A6A4DFD}" srcOrd="6" destOrd="0" parTransId="{29BDB00D-A666-4A51-9DC4-C0187374649D}" sibTransId="{D62296AE-C2BD-4639-A251-6C095F285655}"/>
    <dgm:cxn modelId="{F4B3FBDD-EF60-4C49-B343-99794F1F0551}" srcId="{DBC38D46-DC4C-4F49-88EC-50C7BAFCD740}" destId="{B9DDF744-FA0A-4A35-B18F-CB382FF98582}" srcOrd="2" destOrd="0" parTransId="{9A4E8539-D285-45AB-ADB0-883948C8F391}" sibTransId="{B64DB097-A7C7-419B-B053-D5A03A2BC5E6}"/>
    <dgm:cxn modelId="{0C4406E1-30E6-41F7-B110-E0E889B59E94}" srcId="{DBC38D46-DC4C-4F49-88EC-50C7BAFCD740}" destId="{9406AC6E-48A5-49AB-88EE-ACC8BF07EB35}" srcOrd="4" destOrd="0" parTransId="{388D4868-A60F-4F76-A9FF-F1C9A15B4FC5}" sibTransId="{55B3FA0A-6BCF-42F5-806E-73C1DE245B87}"/>
    <dgm:cxn modelId="{B8D24DE6-72F3-4409-848E-2CC05F1C980A}" srcId="{DBC38D46-DC4C-4F49-88EC-50C7BAFCD740}" destId="{12DFF357-E3D0-43F7-AA1C-0537157B3ECC}" srcOrd="3" destOrd="0" parTransId="{77CA8B9D-4953-46EF-98AF-4DDE77F118F1}" sibTransId="{A1DD7EC3-65A5-4A05-BFBC-E00C79C11521}"/>
    <dgm:cxn modelId="{BF3E1FEB-2CE9-452A-9720-315573570B88}" type="presOf" srcId="{DBC38D46-DC4C-4F49-88EC-50C7BAFCD740}" destId="{46308054-BB94-46F8-82E3-595058A9734D}" srcOrd="0" destOrd="0" presId="urn:microsoft.com/office/officeart/2005/8/layout/vList2"/>
    <dgm:cxn modelId="{B19741EE-172D-424A-BBBA-494632DBB709}" type="presOf" srcId="{B9DDF744-FA0A-4A35-B18F-CB382FF98582}" destId="{95565F1E-E7D2-47C6-AB60-EFA6F24919E7}" srcOrd="0" destOrd="0" presId="urn:microsoft.com/office/officeart/2005/8/layout/vList2"/>
    <dgm:cxn modelId="{C58489F9-ED2F-435D-AB29-BFC0AE13261E}" srcId="{DBC38D46-DC4C-4F49-88EC-50C7BAFCD740}" destId="{DD29534A-AA03-490E-BF50-CEC04FAB331A}" srcOrd="0" destOrd="0" parTransId="{94C6940B-E47D-4A41-ADA9-60F55AED459D}" sibTransId="{36ED32DE-AA27-4107-B8E1-3AD3C9D24ECA}"/>
    <dgm:cxn modelId="{94249D01-2612-4C3C-803D-9A1EF292431D}" type="presParOf" srcId="{46308054-BB94-46F8-82E3-595058A9734D}" destId="{6A5E2716-AD0E-4711-A301-A3594D4F586E}" srcOrd="0" destOrd="0" presId="urn:microsoft.com/office/officeart/2005/8/layout/vList2"/>
    <dgm:cxn modelId="{1770A962-1141-47D8-B971-A62DA5EC0BEF}" type="presParOf" srcId="{46308054-BB94-46F8-82E3-595058A9734D}" destId="{974A1EBA-30FE-4CF6-A322-371AE295CE6B}" srcOrd="1" destOrd="0" presId="urn:microsoft.com/office/officeart/2005/8/layout/vList2"/>
    <dgm:cxn modelId="{597CC5BD-501D-4770-B5BE-A2D8CE370383}" type="presParOf" srcId="{46308054-BB94-46F8-82E3-595058A9734D}" destId="{049851D1-A40A-4382-BB23-B223A223A0C5}" srcOrd="2" destOrd="0" presId="urn:microsoft.com/office/officeart/2005/8/layout/vList2"/>
    <dgm:cxn modelId="{4AE1977B-AF25-4873-86AF-E061B8A14710}" type="presParOf" srcId="{46308054-BB94-46F8-82E3-595058A9734D}" destId="{DA1FD128-E679-4003-8792-4639ECEE7253}" srcOrd="3" destOrd="0" presId="urn:microsoft.com/office/officeart/2005/8/layout/vList2"/>
    <dgm:cxn modelId="{4428F3ED-AB6A-4D13-8B86-3A306C87A582}" type="presParOf" srcId="{46308054-BB94-46F8-82E3-595058A9734D}" destId="{95565F1E-E7D2-47C6-AB60-EFA6F24919E7}" srcOrd="4" destOrd="0" presId="urn:microsoft.com/office/officeart/2005/8/layout/vList2"/>
    <dgm:cxn modelId="{4A1F7561-D94C-4C36-BA6A-1E110CD85137}" type="presParOf" srcId="{46308054-BB94-46F8-82E3-595058A9734D}" destId="{E34FB249-9204-42CA-A91B-00C4E2B86239}" srcOrd="5" destOrd="0" presId="urn:microsoft.com/office/officeart/2005/8/layout/vList2"/>
    <dgm:cxn modelId="{1B281065-1A37-4DCC-BF57-0FBE1805894B}" type="presParOf" srcId="{46308054-BB94-46F8-82E3-595058A9734D}" destId="{CAA1631D-AC03-44EB-B756-B961DCDCB747}" srcOrd="6" destOrd="0" presId="urn:microsoft.com/office/officeart/2005/8/layout/vList2"/>
    <dgm:cxn modelId="{C8AE2BAE-7398-4C9C-B9B9-36F3FA76241C}" type="presParOf" srcId="{46308054-BB94-46F8-82E3-595058A9734D}" destId="{DD34A005-96F5-4598-AD0D-CF575804D452}" srcOrd="7" destOrd="0" presId="urn:microsoft.com/office/officeart/2005/8/layout/vList2"/>
    <dgm:cxn modelId="{4A060E34-E536-49CC-874B-A9C20BA39EC3}" type="presParOf" srcId="{46308054-BB94-46F8-82E3-595058A9734D}" destId="{63B4A4C7-0C68-42D8-8E8C-C7C1E26C2B4D}" srcOrd="8" destOrd="0" presId="urn:microsoft.com/office/officeart/2005/8/layout/vList2"/>
    <dgm:cxn modelId="{36BDA8C4-1DC5-41B3-B64F-46C112884818}" type="presParOf" srcId="{46308054-BB94-46F8-82E3-595058A9734D}" destId="{D4204B69-C916-4452-8562-7F2966DC34D7}" srcOrd="9" destOrd="0" presId="urn:microsoft.com/office/officeart/2005/8/layout/vList2"/>
    <dgm:cxn modelId="{2D857C38-5F68-4E12-B7DA-86A6E14A5238}" type="presParOf" srcId="{46308054-BB94-46F8-82E3-595058A9734D}" destId="{9FE8C305-90AA-41BF-AC60-CBD5F499C674}" srcOrd="10" destOrd="0" presId="urn:microsoft.com/office/officeart/2005/8/layout/vList2"/>
    <dgm:cxn modelId="{CA4B18F6-FE08-48BC-9729-2B9EE0A14EEB}" type="presParOf" srcId="{46308054-BB94-46F8-82E3-595058A9734D}" destId="{78FF4433-B82D-42B7-87D0-0EA9E69CDD60}" srcOrd="11" destOrd="0" presId="urn:microsoft.com/office/officeart/2005/8/layout/vList2"/>
    <dgm:cxn modelId="{5F3CEB80-A8A1-4B48-B91F-3DC6E0B4CA8F}" type="presParOf" srcId="{46308054-BB94-46F8-82E3-595058A9734D}" destId="{92DC9DFA-F8B4-4B3C-A288-D0D3D35724F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5771C-0C70-4A19-9192-E2271D30A576}">
      <dsp:nvSpPr>
        <dsp:cNvPr id="0" name=""/>
        <dsp:cNvSpPr/>
      </dsp:nvSpPr>
      <dsp:spPr>
        <a:xfrm>
          <a:off x="-146570" y="0"/>
          <a:ext cx="5822653" cy="905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Access to HE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20039" y="26531"/>
        <a:ext cx="4739212" cy="852765"/>
      </dsp:txXfrm>
    </dsp:sp>
    <dsp:sp modelId="{1F591C97-9516-4964-9E20-F2DA54452912}">
      <dsp:nvSpPr>
        <dsp:cNvPr id="0" name=""/>
        <dsp:cNvSpPr/>
      </dsp:nvSpPr>
      <dsp:spPr>
        <a:xfrm>
          <a:off x="288237" y="1031636"/>
          <a:ext cx="5822653" cy="905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Arial" panose="020B0604020202020204" pitchFamily="34" charset="0"/>
              <a:cs typeface="Arial" panose="020B0604020202020204" pitchFamily="34" charset="0"/>
            </a:rPr>
            <a:t>Progamme and assessment design</a:t>
          </a:r>
          <a:endParaRPr lang="en-US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768" y="1058167"/>
        <a:ext cx="4745995" cy="852765"/>
      </dsp:txXfrm>
    </dsp:sp>
    <dsp:sp modelId="{598BC4B7-8ED8-4C14-872F-CF98C0C9EEE5}">
      <dsp:nvSpPr>
        <dsp:cNvPr id="0" name=""/>
        <dsp:cNvSpPr/>
      </dsp:nvSpPr>
      <dsp:spPr>
        <a:xfrm>
          <a:off x="474681" y="2063273"/>
          <a:ext cx="6319384" cy="905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How students can be supported to thrive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212" y="2089804"/>
        <a:ext cx="5155402" cy="852765"/>
      </dsp:txXfrm>
    </dsp:sp>
    <dsp:sp modelId="{A8641148-718C-4096-A329-303562B85C02}">
      <dsp:nvSpPr>
        <dsp:cNvPr id="0" name=""/>
        <dsp:cNvSpPr/>
      </dsp:nvSpPr>
      <dsp:spPr>
        <a:xfrm>
          <a:off x="765204" y="3094910"/>
          <a:ext cx="6607955" cy="905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Excellent retention, progression and academic achievement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1735" y="3121441"/>
        <a:ext cx="5393244" cy="852765"/>
      </dsp:txXfrm>
    </dsp:sp>
    <dsp:sp modelId="{EBBC670E-AA38-4602-9531-06FE0A5DF377}">
      <dsp:nvSpPr>
        <dsp:cNvPr id="0" name=""/>
        <dsp:cNvSpPr/>
      </dsp:nvSpPr>
      <dsp:spPr>
        <a:xfrm>
          <a:off x="1299521" y="4126547"/>
          <a:ext cx="6408936" cy="905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latin typeface="Arial" panose="020B0604020202020204" pitchFamily="34" charset="0"/>
              <a:cs typeface="Arial" panose="020B0604020202020204" pitchFamily="34" charset="0"/>
            </a:rPr>
            <a:t>Excellent graduate outcomes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6052" y="4153078"/>
        <a:ext cx="5229212" cy="852765"/>
      </dsp:txXfrm>
    </dsp:sp>
    <dsp:sp modelId="{83A847F2-1F49-4505-B45D-4FFF69028590}">
      <dsp:nvSpPr>
        <dsp:cNvPr id="0" name=""/>
        <dsp:cNvSpPr/>
      </dsp:nvSpPr>
      <dsp:spPr>
        <a:xfrm>
          <a:off x="5087295" y="661757"/>
          <a:ext cx="588787" cy="588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9772" y="661757"/>
        <a:ext cx="323833" cy="443062"/>
      </dsp:txXfrm>
    </dsp:sp>
    <dsp:sp modelId="{554FD4A4-A0D5-4D4B-BDCC-2A9148F27D0F}">
      <dsp:nvSpPr>
        <dsp:cNvPr id="0" name=""/>
        <dsp:cNvSpPr/>
      </dsp:nvSpPr>
      <dsp:spPr>
        <a:xfrm>
          <a:off x="5522103" y="1693394"/>
          <a:ext cx="588787" cy="588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580" y="1693394"/>
        <a:ext cx="323833" cy="443062"/>
      </dsp:txXfrm>
    </dsp:sp>
    <dsp:sp modelId="{827C3F51-C604-48E7-B531-F05386003936}">
      <dsp:nvSpPr>
        <dsp:cNvPr id="0" name=""/>
        <dsp:cNvSpPr/>
      </dsp:nvSpPr>
      <dsp:spPr>
        <a:xfrm>
          <a:off x="5956912" y="2709933"/>
          <a:ext cx="588787" cy="588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9389" y="2709933"/>
        <a:ext cx="323833" cy="443062"/>
      </dsp:txXfrm>
    </dsp:sp>
    <dsp:sp modelId="{6B7B8EB6-9743-452B-9AE2-58B53A052661}">
      <dsp:nvSpPr>
        <dsp:cNvPr id="0" name=""/>
        <dsp:cNvSpPr/>
      </dsp:nvSpPr>
      <dsp:spPr>
        <a:xfrm>
          <a:off x="6391720" y="3751635"/>
          <a:ext cx="588787" cy="588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4197" y="3751635"/>
        <a:ext cx="323833" cy="443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740AA-FD9B-430F-BD6A-10FE4CD1D333}">
      <dsp:nvSpPr>
        <dsp:cNvPr id="0" name=""/>
        <dsp:cNvSpPr/>
      </dsp:nvSpPr>
      <dsp:spPr>
        <a:xfrm>
          <a:off x="0" y="338539"/>
          <a:ext cx="6303729" cy="889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>
              <a:latin typeface="Arial" panose="020B0604020202020204" pitchFamily="34" charset="0"/>
              <a:cs typeface="Arial" panose="020B0604020202020204" pitchFamily="34" charset="0"/>
            </a:rPr>
            <a:t>A-levels (tariff points?)</a:t>
          </a:r>
          <a:endParaRPr lang="en-US" sz="3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7" y="381946"/>
        <a:ext cx="6216915" cy="802386"/>
      </dsp:txXfrm>
    </dsp:sp>
    <dsp:sp modelId="{0BD8915D-DD66-4467-82AA-C554600BC3AA}">
      <dsp:nvSpPr>
        <dsp:cNvPr id="0" name=""/>
        <dsp:cNvSpPr/>
      </dsp:nvSpPr>
      <dsp:spPr>
        <a:xfrm>
          <a:off x="0" y="1337179"/>
          <a:ext cx="6303729" cy="889200"/>
        </a:xfrm>
        <a:prstGeom prst="roundRect">
          <a:avLst/>
        </a:prstGeom>
        <a:solidFill>
          <a:schemeClr val="accent5">
            <a:hueOff val="381926"/>
            <a:satOff val="3497"/>
            <a:lumOff val="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>
              <a:latin typeface="Arial" panose="020B0604020202020204" pitchFamily="34" charset="0"/>
              <a:cs typeface="Arial" panose="020B0604020202020204" pitchFamily="34" charset="0"/>
            </a:rPr>
            <a:t>BTEC</a:t>
          </a:r>
          <a:endParaRPr lang="en-US" sz="3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7" y="1380586"/>
        <a:ext cx="6216915" cy="802386"/>
      </dsp:txXfrm>
    </dsp:sp>
    <dsp:sp modelId="{C7B5ADC9-48EE-4A48-801E-DEF36F8FB51D}">
      <dsp:nvSpPr>
        <dsp:cNvPr id="0" name=""/>
        <dsp:cNvSpPr/>
      </dsp:nvSpPr>
      <dsp:spPr>
        <a:xfrm>
          <a:off x="0" y="2335819"/>
          <a:ext cx="6303729" cy="889200"/>
        </a:xfrm>
        <a:prstGeom prst="roundRect">
          <a:avLst/>
        </a:prstGeom>
        <a:solidFill>
          <a:schemeClr val="accent5">
            <a:hueOff val="763853"/>
            <a:satOff val="699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>
              <a:latin typeface="Arial" panose="020B0604020202020204" pitchFamily="34" charset="0"/>
              <a:cs typeface="Arial" panose="020B0604020202020204" pitchFamily="34" charset="0"/>
            </a:rPr>
            <a:t>Access Courses</a:t>
          </a:r>
          <a:endParaRPr lang="en-US" sz="3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7" y="2379226"/>
        <a:ext cx="6216915" cy="802386"/>
      </dsp:txXfrm>
    </dsp:sp>
    <dsp:sp modelId="{87F6983F-6488-4E58-B1E5-69359CE71E86}">
      <dsp:nvSpPr>
        <dsp:cNvPr id="0" name=""/>
        <dsp:cNvSpPr/>
      </dsp:nvSpPr>
      <dsp:spPr>
        <a:xfrm>
          <a:off x="0" y="3334459"/>
          <a:ext cx="6303729" cy="889200"/>
        </a:xfrm>
        <a:prstGeom prst="roundRect">
          <a:avLst/>
        </a:prstGeom>
        <a:solidFill>
          <a:schemeClr val="accent5">
            <a:hueOff val="1145779"/>
            <a:satOff val="10490"/>
            <a:lumOff val="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>
              <a:latin typeface="Arial" panose="020B0604020202020204" pitchFamily="34" charset="0"/>
              <a:cs typeface="Arial" panose="020B0604020202020204" pitchFamily="34" charset="0"/>
            </a:rPr>
            <a:t>International Baccalaureate</a:t>
          </a:r>
          <a:endParaRPr lang="en-US" sz="3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7" y="3377866"/>
        <a:ext cx="6216915" cy="802386"/>
      </dsp:txXfrm>
    </dsp:sp>
    <dsp:sp modelId="{1CB081D6-1D83-4DA3-8D96-1581E6B58CE1}">
      <dsp:nvSpPr>
        <dsp:cNvPr id="0" name=""/>
        <dsp:cNvSpPr/>
      </dsp:nvSpPr>
      <dsp:spPr>
        <a:xfrm>
          <a:off x="0" y="4333099"/>
          <a:ext cx="6303729" cy="889200"/>
        </a:xfrm>
        <a:prstGeom prst="roundRect">
          <a:avLst/>
        </a:prstGeom>
        <a:solidFill>
          <a:schemeClr val="accent5">
            <a:hueOff val="1527706"/>
            <a:satOff val="13987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>
              <a:latin typeface="Arial" panose="020B0604020202020204" pitchFamily="34" charset="0"/>
              <a:cs typeface="Arial" panose="020B0604020202020204" pitchFamily="34" charset="0"/>
            </a:rPr>
            <a:t>Other??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7" y="4376506"/>
        <a:ext cx="6216915" cy="80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81040-2E84-47AA-B680-5522FECC6241}">
      <dsp:nvSpPr>
        <dsp:cNvPr id="0" name=""/>
        <dsp:cNvSpPr/>
      </dsp:nvSpPr>
      <dsp:spPr>
        <a:xfrm>
          <a:off x="0" y="0"/>
          <a:ext cx="6939242" cy="1292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b="1" kern="1200" dirty="0">
              <a:latin typeface="Arial Black" panose="020B0A04020102020204" pitchFamily="34" charset="0"/>
            </a:rPr>
            <a:t>Transferable skills</a:t>
          </a:r>
          <a:endParaRPr lang="en-US" sz="4800" kern="1200" dirty="0">
            <a:latin typeface="Arial Black" panose="020B0A04020102020204" pitchFamily="34" charset="0"/>
          </a:endParaRPr>
        </a:p>
      </dsp:txBody>
      <dsp:txXfrm>
        <a:off x="63112" y="63112"/>
        <a:ext cx="6813018" cy="1166626"/>
      </dsp:txXfrm>
    </dsp:sp>
    <dsp:sp modelId="{9880899C-CF8C-4CC5-B2A3-92E692B3BCED}">
      <dsp:nvSpPr>
        <dsp:cNvPr id="0" name=""/>
        <dsp:cNvSpPr/>
      </dsp:nvSpPr>
      <dsp:spPr>
        <a:xfrm>
          <a:off x="0" y="1432573"/>
          <a:ext cx="6939242" cy="414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21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Data analysis / evaluation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Teamwork / leadership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Mentoring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Resolving issues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Verbal and written communication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Embedded Careers sessions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Digital competency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Ethics / COSHH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32573"/>
        <a:ext cx="6939242" cy="4140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B7BF5-B550-4645-AE61-C9DB833B8C9B}">
      <dsp:nvSpPr>
        <dsp:cNvPr id="0" name=""/>
        <dsp:cNvSpPr/>
      </dsp:nvSpPr>
      <dsp:spPr>
        <a:xfrm>
          <a:off x="0" y="556"/>
          <a:ext cx="7032170" cy="765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AF04D-2C22-4B9E-8EB0-6912E07C990E}">
      <dsp:nvSpPr>
        <dsp:cNvPr id="0" name=""/>
        <dsp:cNvSpPr/>
      </dsp:nvSpPr>
      <dsp:spPr>
        <a:xfrm>
          <a:off x="231627" y="172841"/>
          <a:ext cx="421141" cy="4211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B4D41-9164-498B-B4C7-B1BD64EBA230}">
      <dsp:nvSpPr>
        <dsp:cNvPr id="0" name=""/>
        <dsp:cNvSpPr/>
      </dsp:nvSpPr>
      <dsp:spPr>
        <a:xfrm>
          <a:off x="884396" y="556"/>
          <a:ext cx="6147773" cy="76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8" tIns="81038" rIns="81038" bIns="81038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rial Black" panose="020B0A04020102020204" pitchFamily="34" charset="0"/>
              <a:cs typeface="Arial" panose="020B0604020202020204" pitchFamily="34" charset="0"/>
            </a:rPr>
            <a:t>Entrepreneurial skills</a:t>
          </a:r>
          <a:endParaRPr lang="en-US" sz="36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884396" y="556"/>
        <a:ext cx="6147773" cy="765711"/>
      </dsp:txXfrm>
    </dsp:sp>
    <dsp:sp modelId="{C5B31A7C-F233-49F6-8364-70217AE89884}">
      <dsp:nvSpPr>
        <dsp:cNvPr id="0" name=""/>
        <dsp:cNvSpPr/>
      </dsp:nvSpPr>
      <dsp:spPr>
        <a:xfrm>
          <a:off x="0" y="1033898"/>
          <a:ext cx="7032170" cy="765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809A1-98EA-4611-B048-91BCD1D28AA8}">
      <dsp:nvSpPr>
        <dsp:cNvPr id="0" name=""/>
        <dsp:cNvSpPr/>
      </dsp:nvSpPr>
      <dsp:spPr>
        <a:xfrm>
          <a:off x="231627" y="1129980"/>
          <a:ext cx="421141" cy="4211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2AD1E-B210-4372-8B77-F9EDE1BCF87B}">
      <dsp:nvSpPr>
        <dsp:cNvPr id="0" name=""/>
        <dsp:cNvSpPr/>
      </dsp:nvSpPr>
      <dsp:spPr>
        <a:xfrm>
          <a:off x="884396" y="957695"/>
          <a:ext cx="6147773" cy="76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8" tIns="81038" rIns="81038" bIns="810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Problem solving (case studies / data analysis)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396" y="957695"/>
        <a:ext cx="6147773" cy="765711"/>
      </dsp:txXfrm>
    </dsp:sp>
    <dsp:sp modelId="{5F6E8D4A-6991-4C5C-A51C-68FA480DF5CA}">
      <dsp:nvSpPr>
        <dsp:cNvPr id="0" name=""/>
        <dsp:cNvSpPr/>
      </dsp:nvSpPr>
      <dsp:spPr>
        <a:xfrm>
          <a:off x="0" y="1914834"/>
          <a:ext cx="7032170" cy="765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996C8-B76C-4CAB-85A4-CD52119C6D4E}">
      <dsp:nvSpPr>
        <dsp:cNvPr id="0" name=""/>
        <dsp:cNvSpPr/>
      </dsp:nvSpPr>
      <dsp:spPr>
        <a:xfrm>
          <a:off x="231627" y="2087119"/>
          <a:ext cx="421141" cy="4211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18AEB-657A-4EDF-8E24-7D62A91C1AC8}">
      <dsp:nvSpPr>
        <dsp:cNvPr id="0" name=""/>
        <dsp:cNvSpPr/>
      </dsp:nvSpPr>
      <dsp:spPr>
        <a:xfrm>
          <a:off x="884396" y="1914834"/>
          <a:ext cx="6147773" cy="76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8" tIns="81038" rIns="81038" bIns="810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Diagnosis - research and decide a course of treatment &amp; justify choices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396" y="1914834"/>
        <a:ext cx="6147773" cy="765711"/>
      </dsp:txXfrm>
    </dsp:sp>
    <dsp:sp modelId="{70AC5D65-56BF-4336-8840-640D102F082D}">
      <dsp:nvSpPr>
        <dsp:cNvPr id="0" name=""/>
        <dsp:cNvSpPr/>
      </dsp:nvSpPr>
      <dsp:spPr>
        <a:xfrm>
          <a:off x="0" y="2871972"/>
          <a:ext cx="7032170" cy="7657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87EBF-71EB-4884-8C8F-A10247FF0B80}">
      <dsp:nvSpPr>
        <dsp:cNvPr id="0" name=""/>
        <dsp:cNvSpPr/>
      </dsp:nvSpPr>
      <dsp:spPr>
        <a:xfrm>
          <a:off x="231627" y="3044257"/>
          <a:ext cx="421141" cy="4211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5E688-0A16-4E76-B5AF-187A9F67D14E}">
      <dsp:nvSpPr>
        <dsp:cNvPr id="0" name=""/>
        <dsp:cNvSpPr/>
      </dsp:nvSpPr>
      <dsp:spPr>
        <a:xfrm>
          <a:off x="884396" y="2871972"/>
          <a:ext cx="6147773" cy="76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8" tIns="81038" rIns="81038" bIns="810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Critical data review (genetics and journal articles)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396" y="2871972"/>
        <a:ext cx="6147773" cy="765711"/>
      </dsp:txXfrm>
    </dsp:sp>
    <dsp:sp modelId="{F17670CE-93D0-4C0A-BE04-D4E630D0C81D}">
      <dsp:nvSpPr>
        <dsp:cNvPr id="0" name=""/>
        <dsp:cNvSpPr/>
      </dsp:nvSpPr>
      <dsp:spPr>
        <a:xfrm>
          <a:off x="0" y="3829111"/>
          <a:ext cx="7032170" cy="7657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04893-1896-4F60-B5CB-8077131C132F}">
      <dsp:nvSpPr>
        <dsp:cNvPr id="0" name=""/>
        <dsp:cNvSpPr/>
      </dsp:nvSpPr>
      <dsp:spPr>
        <a:xfrm>
          <a:off x="231627" y="4001396"/>
          <a:ext cx="421141" cy="4211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79670-D743-49C7-BCCF-DB74F88C0497}">
      <dsp:nvSpPr>
        <dsp:cNvPr id="0" name=""/>
        <dsp:cNvSpPr/>
      </dsp:nvSpPr>
      <dsp:spPr>
        <a:xfrm>
          <a:off x="884396" y="3829111"/>
          <a:ext cx="6147773" cy="76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8" tIns="81038" rIns="81038" bIns="810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Project planning / design / co-creation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396" y="3829111"/>
        <a:ext cx="6147773" cy="765711"/>
      </dsp:txXfrm>
    </dsp:sp>
    <dsp:sp modelId="{56B34BDC-33A0-4CE4-83E6-16BE6642F3B6}">
      <dsp:nvSpPr>
        <dsp:cNvPr id="0" name=""/>
        <dsp:cNvSpPr/>
      </dsp:nvSpPr>
      <dsp:spPr>
        <a:xfrm>
          <a:off x="0" y="4786250"/>
          <a:ext cx="7032170" cy="765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39DAA-5FF1-4CC1-A3A9-15EE16E530C6}">
      <dsp:nvSpPr>
        <dsp:cNvPr id="0" name=""/>
        <dsp:cNvSpPr/>
      </dsp:nvSpPr>
      <dsp:spPr>
        <a:xfrm>
          <a:off x="231627" y="4958535"/>
          <a:ext cx="421141" cy="4211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8E9BC-2EA5-4CF4-AFDD-FA18A794D9E2}">
      <dsp:nvSpPr>
        <dsp:cNvPr id="0" name=""/>
        <dsp:cNvSpPr/>
      </dsp:nvSpPr>
      <dsp:spPr>
        <a:xfrm>
          <a:off x="884396" y="4786250"/>
          <a:ext cx="6147773" cy="76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8" tIns="81038" rIns="81038" bIns="810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Original thinking / creativity – posters / live briefs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396" y="4786250"/>
        <a:ext cx="6147773" cy="765711"/>
      </dsp:txXfrm>
    </dsp:sp>
    <dsp:sp modelId="{D21E8882-A9F6-44B6-AE78-D6C9AEF2FF0B}">
      <dsp:nvSpPr>
        <dsp:cNvPr id="0" name=""/>
        <dsp:cNvSpPr/>
      </dsp:nvSpPr>
      <dsp:spPr>
        <a:xfrm>
          <a:off x="0" y="5743389"/>
          <a:ext cx="7032170" cy="765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BCCF8-9293-43AB-B72A-366BD7DE4AC0}">
      <dsp:nvSpPr>
        <dsp:cNvPr id="0" name=""/>
        <dsp:cNvSpPr/>
      </dsp:nvSpPr>
      <dsp:spPr>
        <a:xfrm>
          <a:off x="231627" y="5915674"/>
          <a:ext cx="421141" cy="4211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27336-E252-43C4-9C9E-F7E816B20AD7}">
      <dsp:nvSpPr>
        <dsp:cNvPr id="0" name=""/>
        <dsp:cNvSpPr/>
      </dsp:nvSpPr>
      <dsp:spPr>
        <a:xfrm>
          <a:off x="884396" y="5743389"/>
          <a:ext cx="6147773" cy="76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8" tIns="81038" rIns="81038" bIns="810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Outreach / citizen science / Science Club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396" y="5743389"/>
        <a:ext cx="6147773" cy="765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B18B3-5CC1-45C8-A771-06DF66105154}">
      <dsp:nvSpPr>
        <dsp:cNvPr id="0" name=""/>
        <dsp:cNvSpPr/>
      </dsp:nvSpPr>
      <dsp:spPr>
        <a:xfrm>
          <a:off x="0" y="680691"/>
          <a:ext cx="7666379" cy="837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D8874-ED41-4830-86CE-AB1595C52E56}">
      <dsp:nvSpPr>
        <dsp:cNvPr id="0" name=""/>
        <dsp:cNvSpPr/>
      </dsp:nvSpPr>
      <dsp:spPr>
        <a:xfrm>
          <a:off x="111386" y="1045763"/>
          <a:ext cx="202719" cy="202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1E5B3-689F-47A6-9F5E-2370502807C1}">
      <dsp:nvSpPr>
        <dsp:cNvPr id="0" name=""/>
        <dsp:cNvSpPr/>
      </dsp:nvSpPr>
      <dsp:spPr>
        <a:xfrm>
          <a:off x="425492" y="880563"/>
          <a:ext cx="7075959" cy="66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33" tIns="70633" rIns="70633" bIns="706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We use electronic badges as evidence of laboratory competency and also transferable skills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492" y="880563"/>
        <a:ext cx="7075959" cy="667399"/>
      </dsp:txXfrm>
    </dsp:sp>
    <dsp:sp modelId="{BD7F88E6-7FF7-4E17-9374-540C99EDDB2D}">
      <dsp:nvSpPr>
        <dsp:cNvPr id="0" name=""/>
        <dsp:cNvSpPr/>
      </dsp:nvSpPr>
      <dsp:spPr>
        <a:xfrm>
          <a:off x="0" y="1797164"/>
          <a:ext cx="7666379" cy="983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4001E-598B-4F88-960C-75CFCECF29D5}">
      <dsp:nvSpPr>
        <dsp:cNvPr id="0" name=""/>
        <dsp:cNvSpPr/>
      </dsp:nvSpPr>
      <dsp:spPr>
        <a:xfrm>
          <a:off x="111386" y="2187420"/>
          <a:ext cx="202719" cy="202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0126E-0462-43B0-8F1F-5B502D3EB571}">
      <dsp:nvSpPr>
        <dsp:cNvPr id="0" name=""/>
        <dsp:cNvSpPr/>
      </dsp:nvSpPr>
      <dsp:spPr>
        <a:xfrm>
          <a:off x="490803" y="2041315"/>
          <a:ext cx="6945336" cy="66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33" tIns="70633" rIns="70633" bIns="706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These are scaffolded through the programme and link to taught content / practical classes and techniques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803" y="2041315"/>
        <a:ext cx="6945336" cy="667399"/>
      </dsp:txXfrm>
    </dsp:sp>
    <dsp:sp modelId="{6555588A-84D7-4C7F-82AF-310F2848328C}">
      <dsp:nvSpPr>
        <dsp:cNvPr id="0" name=""/>
        <dsp:cNvSpPr/>
      </dsp:nvSpPr>
      <dsp:spPr>
        <a:xfrm>
          <a:off x="0" y="2998157"/>
          <a:ext cx="7666379" cy="3930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FAB65-A76D-4BAE-914E-AAB87F6C690B}">
      <dsp:nvSpPr>
        <dsp:cNvPr id="0" name=""/>
        <dsp:cNvSpPr/>
      </dsp:nvSpPr>
      <dsp:spPr>
        <a:xfrm>
          <a:off x="111386" y="3042320"/>
          <a:ext cx="202719" cy="202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E1062-59FA-45BB-992A-826A9DD2F4B7}">
      <dsp:nvSpPr>
        <dsp:cNvPr id="0" name=""/>
        <dsp:cNvSpPr/>
      </dsp:nvSpPr>
      <dsp:spPr>
        <a:xfrm>
          <a:off x="425492" y="2847734"/>
          <a:ext cx="7075959" cy="66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33" tIns="70633" rIns="70633" bIns="706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Building confidence 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492" y="2847734"/>
        <a:ext cx="7075959" cy="667399"/>
      </dsp:txXfrm>
    </dsp:sp>
    <dsp:sp modelId="{3BB50079-6D25-4B80-B878-ABF3C2E02CC9}">
      <dsp:nvSpPr>
        <dsp:cNvPr id="0" name=""/>
        <dsp:cNvSpPr/>
      </dsp:nvSpPr>
      <dsp:spPr>
        <a:xfrm>
          <a:off x="0" y="3793720"/>
          <a:ext cx="7666379" cy="3682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359C0-62A9-41CD-9F84-A0CEDF7EA404}">
      <dsp:nvSpPr>
        <dsp:cNvPr id="0" name=""/>
        <dsp:cNvSpPr/>
      </dsp:nvSpPr>
      <dsp:spPr>
        <a:xfrm>
          <a:off x="111386" y="3876570"/>
          <a:ext cx="202719" cy="2025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E751D-B159-45BE-AADD-F9878961FE3C}">
      <dsp:nvSpPr>
        <dsp:cNvPr id="0" name=""/>
        <dsp:cNvSpPr/>
      </dsp:nvSpPr>
      <dsp:spPr>
        <a:xfrm>
          <a:off x="425492" y="3641353"/>
          <a:ext cx="7075959" cy="66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33" tIns="70633" rIns="70633" bIns="706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Adding value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492" y="3641353"/>
        <a:ext cx="7075959" cy="667399"/>
      </dsp:txXfrm>
    </dsp:sp>
    <dsp:sp modelId="{95E90F7B-0E34-4021-BDEA-503F09E6FC63}">
      <dsp:nvSpPr>
        <dsp:cNvPr id="0" name=""/>
        <dsp:cNvSpPr/>
      </dsp:nvSpPr>
      <dsp:spPr>
        <a:xfrm>
          <a:off x="0" y="4627970"/>
          <a:ext cx="7666379" cy="3682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C46BC-4C38-4837-9987-E3AD30A777AF}">
      <dsp:nvSpPr>
        <dsp:cNvPr id="0" name=""/>
        <dsp:cNvSpPr/>
      </dsp:nvSpPr>
      <dsp:spPr>
        <a:xfrm>
          <a:off x="111386" y="4710820"/>
          <a:ext cx="202719" cy="2025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9A54D-84BC-40EF-BD9E-2420350BF122}">
      <dsp:nvSpPr>
        <dsp:cNvPr id="0" name=""/>
        <dsp:cNvSpPr/>
      </dsp:nvSpPr>
      <dsp:spPr>
        <a:xfrm>
          <a:off x="441059" y="4494857"/>
          <a:ext cx="7075959" cy="66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33" tIns="70633" rIns="70633" bIns="706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Tangible skill development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059" y="4494857"/>
        <a:ext cx="7075959" cy="667399"/>
      </dsp:txXfrm>
    </dsp:sp>
    <dsp:sp modelId="{4EE20390-CE13-432D-A80C-099F8EF8F13A}">
      <dsp:nvSpPr>
        <dsp:cNvPr id="0" name=""/>
        <dsp:cNvSpPr/>
      </dsp:nvSpPr>
      <dsp:spPr>
        <a:xfrm>
          <a:off x="0" y="5462220"/>
          <a:ext cx="7666379" cy="3682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49EA5-2D75-433B-A707-D92344D872F8}">
      <dsp:nvSpPr>
        <dsp:cNvPr id="0" name=""/>
        <dsp:cNvSpPr/>
      </dsp:nvSpPr>
      <dsp:spPr>
        <a:xfrm>
          <a:off x="111386" y="5545069"/>
          <a:ext cx="202719" cy="2025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FD90F-9F31-4991-AC6A-E7D29C5DD53B}">
      <dsp:nvSpPr>
        <dsp:cNvPr id="0" name=""/>
        <dsp:cNvSpPr/>
      </dsp:nvSpPr>
      <dsp:spPr>
        <a:xfrm>
          <a:off x="425492" y="5330161"/>
          <a:ext cx="7075959" cy="66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33" tIns="70633" rIns="70633" bIns="706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Evidence for placement / employment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492" y="5330161"/>
        <a:ext cx="7075959" cy="667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592BA-C91C-48A4-BBE1-6520829E9F7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Help students to develop into autonomous and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687"/>
        <a:ext cx="3286125" cy="1971675"/>
      </dsp:txXfrm>
    </dsp:sp>
    <dsp:sp modelId="{08B1B3B2-27F1-42E1-AC5D-8BD76B0ACDF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u="sng" kern="1200" dirty="0">
              <a:latin typeface="Arial" panose="020B0604020202020204" pitchFamily="34" charset="0"/>
              <a:cs typeface="Arial" panose="020B0604020202020204" pitchFamily="34" charset="0"/>
            </a:rPr>
            <a:t>independent</a:t>
          </a: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 learners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4737" y="39687"/>
        <a:ext cx="3286125" cy="1971675"/>
      </dsp:txXfrm>
    </dsp:sp>
    <dsp:sp modelId="{5647439A-275B-4ADD-8A1C-785A6BA92A2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Develop their ability to create, analyse, interpret 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9475" y="39687"/>
        <a:ext cx="3286125" cy="1971675"/>
      </dsp:txXfrm>
    </dsp:sp>
    <dsp:sp modelId="{C0D7384F-78CA-4BC8-B38B-D7A7960F4227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Discuss and evaluate concepts, clear communication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39975"/>
        <a:ext cx="3286125" cy="1971675"/>
      </dsp:txXfrm>
    </dsp:sp>
    <dsp:sp modelId="{BE228DB4-AB39-41D0-AF71-20F21F7EC15E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Gain both subject specific knowledge and competency 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4737" y="2339975"/>
        <a:ext cx="3286125" cy="1971675"/>
      </dsp:txXfrm>
    </dsp:sp>
    <dsp:sp modelId="{DBED58C5-CEF9-4039-AC75-756EB51A44BB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Technical &amp; transferable graduate skills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9475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6B89F-2459-4499-83ED-51F8D07DBB8F}">
      <dsp:nvSpPr>
        <dsp:cNvPr id="0" name=""/>
        <dsp:cNvSpPr/>
      </dsp:nvSpPr>
      <dsp:spPr>
        <a:xfrm>
          <a:off x="0" y="104968"/>
          <a:ext cx="6810375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is sitting the assessment – is it appropriate?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3" y="161511"/>
        <a:ext cx="6697289" cy="1045213"/>
      </dsp:txXfrm>
    </dsp:sp>
    <dsp:sp modelId="{467ACBFC-4051-4B45-9844-175DB480F06E}">
      <dsp:nvSpPr>
        <dsp:cNvPr id="0" name=""/>
        <dsp:cNvSpPr/>
      </dsp:nvSpPr>
      <dsp:spPr>
        <a:xfrm>
          <a:off x="0" y="1349668"/>
          <a:ext cx="6810375" cy="1158299"/>
        </a:xfrm>
        <a:prstGeom prst="roundRect">
          <a:avLst/>
        </a:prstGeom>
        <a:solidFill>
          <a:schemeClr val="accent2">
            <a:hueOff val="-464998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What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is the purpose - LO / experiential learning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3" y="1406211"/>
        <a:ext cx="6697289" cy="1045213"/>
      </dsp:txXfrm>
    </dsp:sp>
    <dsp:sp modelId="{68F0F1CB-62B6-46E2-8BE0-FBA399C00F36}">
      <dsp:nvSpPr>
        <dsp:cNvPr id="0" name=""/>
        <dsp:cNvSpPr/>
      </dsp:nvSpPr>
      <dsp:spPr>
        <a:xfrm>
          <a:off x="0" y="2594368"/>
          <a:ext cx="6810375" cy="1158299"/>
        </a:xfrm>
        <a:prstGeom prst="roundRect">
          <a:avLst/>
        </a:prstGeom>
        <a:solidFill>
          <a:schemeClr val="accent2">
            <a:hueOff val="-929996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choose this assessment? Is it authentic / developmental?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3" y="2650911"/>
        <a:ext cx="6697289" cy="1045213"/>
      </dsp:txXfrm>
    </dsp:sp>
    <dsp:sp modelId="{B47A86B5-9054-4E9E-A905-3B0E0DE622EF}">
      <dsp:nvSpPr>
        <dsp:cNvPr id="0" name=""/>
        <dsp:cNvSpPr/>
      </dsp:nvSpPr>
      <dsp:spPr>
        <a:xfrm>
          <a:off x="0" y="3839068"/>
          <a:ext cx="6810375" cy="1158299"/>
        </a:xfrm>
        <a:prstGeom prst="roundRect">
          <a:avLst/>
        </a:prstGeom>
        <a:solidFill>
          <a:schemeClr val="accent2">
            <a:hueOff val="-1394994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does the assessment fit / year / spiral curriculum / constructivism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3" y="3895611"/>
        <a:ext cx="6697289" cy="1045213"/>
      </dsp:txXfrm>
    </dsp:sp>
    <dsp:sp modelId="{85C4A502-6107-4896-BFDB-2012AAAD6164}">
      <dsp:nvSpPr>
        <dsp:cNvPr id="0" name=""/>
        <dsp:cNvSpPr/>
      </dsp:nvSpPr>
      <dsp:spPr>
        <a:xfrm>
          <a:off x="0" y="5083768"/>
          <a:ext cx="6810375" cy="1050137"/>
        </a:xfrm>
        <a:prstGeom prst="roundRect">
          <a:avLst/>
        </a:prstGeom>
        <a:solidFill>
          <a:schemeClr val="accent2">
            <a:hueOff val="-1859992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is it? Clear organisation / avoid clustering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63" y="5135031"/>
        <a:ext cx="6707849" cy="9476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E2716-AD0E-4711-A301-A3594D4F586E}">
      <dsp:nvSpPr>
        <dsp:cNvPr id="0" name=""/>
        <dsp:cNvSpPr/>
      </dsp:nvSpPr>
      <dsp:spPr>
        <a:xfrm>
          <a:off x="0" y="3673"/>
          <a:ext cx="6686550" cy="1499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u="sng" kern="1200" dirty="0"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  <a:r>
            <a:rPr lang="en-GB" sz="2400" b="0" kern="1200" dirty="0">
              <a:latin typeface="Arial" panose="020B0604020202020204" pitchFamily="34" charset="0"/>
              <a:cs typeface="Arial" panose="020B0604020202020204" pitchFamily="34" charset="0"/>
            </a:rPr>
            <a:t>: detailed statistical analysis shows </a:t>
          </a: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no differential outcomes </a:t>
          </a:r>
          <a:r>
            <a:rPr lang="en-GB" sz="2400" b="0" kern="1200" dirty="0">
              <a:latin typeface="Arial" panose="020B0604020202020204" pitchFamily="34" charset="0"/>
              <a:cs typeface="Arial" panose="020B0604020202020204" pitchFamily="34" charset="0"/>
            </a:rPr>
            <a:t>for students with respect to any of the following – 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94" y="76867"/>
        <a:ext cx="6540162" cy="1353001"/>
      </dsp:txXfrm>
    </dsp:sp>
    <dsp:sp modelId="{049851D1-A40A-4382-BB23-B223A223A0C5}">
      <dsp:nvSpPr>
        <dsp:cNvPr id="0" name=""/>
        <dsp:cNvSpPr/>
      </dsp:nvSpPr>
      <dsp:spPr>
        <a:xfrm>
          <a:off x="0" y="1511809"/>
          <a:ext cx="6686550" cy="824392"/>
        </a:xfrm>
        <a:prstGeom prst="roundRect">
          <a:avLst/>
        </a:prstGeom>
        <a:solidFill>
          <a:schemeClr val="accent2">
            <a:hueOff val="-309998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UCAS points at entry 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1552053"/>
        <a:ext cx="6606062" cy="743904"/>
      </dsp:txXfrm>
    </dsp:sp>
    <dsp:sp modelId="{95565F1E-E7D2-47C6-AB60-EFA6F24919E7}">
      <dsp:nvSpPr>
        <dsp:cNvPr id="0" name=""/>
        <dsp:cNvSpPr/>
      </dsp:nvSpPr>
      <dsp:spPr>
        <a:xfrm>
          <a:off x="0" y="2344949"/>
          <a:ext cx="6686550" cy="824392"/>
        </a:xfrm>
        <a:prstGeom prst="roundRect">
          <a:avLst/>
        </a:prstGeom>
        <a:solidFill>
          <a:schemeClr val="accent2">
            <a:hueOff val="-6199974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IMD</a:t>
          </a: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 (Index of multiple deprivation) or </a:t>
          </a: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POLAR </a:t>
          </a: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groups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2385193"/>
        <a:ext cx="6606062" cy="743904"/>
      </dsp:txXfrm>
    </dsp:sp>
    <dsp:sp modelId="{CAA1631D-AC03-44EB-B756-B961DCDCB747}">
      <dsp:nvSpPr>
        <dsp:cNvPr id="0" name=""/>
        <dsp:cNvSpPr/>
      </dsp:nvSpPr>
      <dsp:spPr>
        <a:xfrm>
          <a:off x="0" y="3178089"/>
          <a:ext cx="6686550" cy="824392"/>
        </a:xfrm>
        <a:prstGeom prst="roundRect">
          <a:avLst/>
        </a:prstGeom>
        <a:solidFill>
          <a:schemeClr val="accent2">
            <a:hueOff val="-929996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Arial" panose="020B0604020202020204" pitchFamily="34" charset="0"/>
              <a:cs typeface="Arial" panose="020B0604020202020204" pitchFamily="34" charset="0"/>
            </a:rPr>
            <a:t>Ethnicity</a:t>
          </a:r>
          <a:endParaRPr lang="en-US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3218333"/>
        <a:ext cx="6606062" cy="743904"/>
      </dsp:txXfrm>
    </dsp:sp>
    <dsp:sp modelId="{63B4A4C7-0C68-42D8-8E8C-C7C1E26C2B4D}">
      <dsp:nvSpPr>
        <dsp:cNvPr id="0" name=""/>
        <dsp:cNvSpPr/>
      </dsp:nvSpPr>
      <dsp:spPr>
        <a:xfrm>
          <a:off x="0" y="4011229"/>
          <a:ext cx="6686550" cy="824392"/>
        </a:xfrm>
        <a:prstGeom prst="roundRect">
          <a:avLst/>
        </a:prstGeom>
        <a:solidFill>
          <a:schemeClr val="accent2">
            <a:hueOff val="-12399948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4051473"/>
        <a:ext cx="6606062" cy="743904"/>
      </dsp:txXfrm>
    </dsp:sp>
    <dsp:sp modelId="{9FE8C305-90AA-41BF-AC60-CBD5F499C674}">
      <dsp:nvSpPr>
        <dsp:cNvPr id="0" name=""/>
        <dsp:cNvSpPr/>
      </dsp:nvSpPr>
      <dsp:spPr>
        <a:xfrm>
          <a:off x="0" y="4844368"/>
          <a:ext cx="6686550" cy="824392"/>
        </a:xfrm>
        <a:prstGeom prst="roundRect">
          <a:avLst/>
        </a:prstGeom>
        <a:solidFill>
          <a:schemeClr val="accent2">
            <a:hueOff val="-15499935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Age or declared disability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4884612"/>
        <a:ext cx="6606062" cy="743904"/>
      </dsp:txXfrm>
    </dsp:sp>
    <dsp:sp modelId="{92DC9DFA-F8B4-4B3C-A288-D0D3D35724FA}">
      <dsp:nvSpPr>
        <dsp:cNvPr id="0" name=""/>
        <dsp:cNvSpPr/>
      </dsp:nvSpPr>
      <dsp:spPr>
        <a:xfrm>
          <a:off x="0" y="5677508"/>
          <a:ext cx="6686550" cy="824392"/>
        </a:xfrm>
        <a:prstGeom prst="roundRect">
          <a:avLst/>
        </a:prstGeom>
        <a:solidFill>
          <a:schemeClr val="accent2">
            <a:hueOff val="-1859992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First in family status 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5717752"/>
        <a:ext cx="6606062" cy="743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0F52-EB80-444F-ABDC-00F3F4F3CA4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2BD2-8F44-40C0-8D42-9892D1669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08FF-BCA6-4D72-BC73-643A36D182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8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08FF-BCA6-4D72-BC73-643A36D1823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3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2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10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12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79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25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9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99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image" Target="../media/image48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image" Target="../media/image4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forstudents.org.uk/publications/helga-report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sa.ac.uk/data-and-analysis/students/outcomes/characteristic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C009DEF-8B86-45B6-9B6D-6705EF83F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6714" b="5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2D4B9-F688-47C7-9C6A-C39F04D1D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08178"/>
            <a:ext cx="5037616" cy="2982360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Diverse Student Cohorts to Access and Thrive in Higher Education</a:t>
            </a:r>
            <a:endParaRPr lang="en-GB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18202-5D8D-4AED-8147-791F7E921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666307"/>
            <a:ext cx="5037616" cy="107468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Dr Sue Jones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York St John University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72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2F630-5A47-430B-9DFA-06A7B20D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4879"/>
            <a:ext cx="5221185" cy="4968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en-US" sz="54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Supporting </a:t>
            </a:r>
            <a:r>
              <a:rPr lang="en-US" altLang="en-US" sz="5400" b="1" dirty="0">
                <a:latin typeface="Arial Black" panose="020B0A04020102020204" pitchFamily="34" charset="0"/>
              </a:rPr>
              <a:t>our</a:t>
            </a:r>
            <a:r>
              <a:rPr lang="en-US" altLang="en-US" sz="54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 Students’ Journey through </a:t>
            </a:r>
            <a:r>
              <a:rPr lang="en-US" altLang="en-US" sz="5400" b="1" kern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Personalised</a:t>
            </a:r>
            <a:r>
              <a:rPr lang="en-US" altLang="en-US" sz="54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 Learning </a:t>
            </a:r>
            <a:br>
              <a:rPr lang="en-US" altLang="en-US" sz="54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54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BCB7D29-A7CE-426B-B31C-EC8FBCA9D0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6101" y="1083390"/>
            <a:ext cx="7225899" cy="4416853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5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33A06-B649-45B3-B735-CCBCCADD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66932"/>
            <a:ext cx="3522463" cy="44611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6600" b="1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Student Support</a:t>
            </a:r>
            <a:br>
              <a:rPr lang="en-US" sz="6600" b="1" kern="12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en-US" sz="6600" kern="1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86CEC4-1B24-4BC7-8978-BD089CCC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980C5A-F86F-4212-92F1-112566E5A4A4}"/>
              </a:ext>
            </a:extLst>
          </p:cNvPr>
          <p:cNvGrpSpPr/>
          <p:nvPr/>
        </p:nvGrpSpPr>
        <p:grpSpPr>
          <a:xfrm>
            <a:off x="4167272" y="81280"/>
            <a:ext cx="7948528" cy="6776720"/>
            <a:chOff x="1952625" y="723900"/>
            <a:chExt cx="8524876" cy="5938157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9ED934B7-3A85-4ADD-B5FB-752FF19C32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7" r="10680"/>
            <a:stretch/>
          </p:blipFill>
          <p:spPr bwMode="auto">
            <a:xfrm>
              <a:off x="2092846" y="723900"/>
              <a:ext cx="8384655" cy="593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3D6838-9C98-4A4F-B4BC-A58BEB160151}"/>
                </a:ext>
              </a:extLst>
            </p:cNvPr>
            <p:cNvSpPr/>
            <p:nvPr/>
          </p:nvSpPr>
          <p:spPr>
            <a:xfrm>
              <a:off x="1952625" y="5654039"/>
              <a:ext cx="892175" cy="10080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16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DEFF0-9AF3-4BE5-B045-3C746BB6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643467"/>
            <a:ext cx="4267200" cy="55710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Arial Black" panose="020B0A04020102020204" pitchFamily="34" charset="0"/>
              </a:rPr>
              <a:t>Skill Development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681162A-4832-405E-8515-3C0EE85CAB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7496" y="643467"/>
          <a:ext cx="6939242" cy="571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82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57D45-EC51-49B5-AC91-991EC326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4522573" cy="557106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  <a:latin typeface="Arial Black" panose="020B0A04020102020204" pitchFamily="34" charset="0"/>
              </a:rPr>
              <a:t>Skill Development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62ED6B-17E9-4E32-A753-C42AE27065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31230" y="272143"/>
          <a:ext cx="7032170" cy="650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46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BB6B6058-10B1-4EE9-A5B6-AE89F6528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0" r="375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974B2-5ADE-450B-A28C-C357CDC02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612" y="1162050"/>
            <a:ext cx="6870852" cy="56959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modules have at least 3 practical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classes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Supported Open Learning (SOLs)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Open Badges – linked to practical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competency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Masterclasses in Research Project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GMP / GLP sessions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Covance “Boot Camp”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Summer research projects / placements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04B9C5-E362-4441-A76B-DEBFC217A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5274" y="0"/>
            <a:ext cx="6738487" cy="139995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  <a:cs typeface="Arial" panose="020B0604020202020204" pitchFamily="34" charset="0"/>
              </a:rPr>
              <a:t>Technical Skills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04158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0BCDC-A4E1-416A-8DBD-2D3008A2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43467"/>
            <a:ext cx="4155440" cy="557106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and Displaying Competencies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62D270E-1CD8-4137-9431-E2E9032E7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092392"/>
              </p:ext>
            </p:extLst>
          </p:nvPr>
        </p:nvGraphicFramePr>
        <p:xfrm>
          <a:off x="4522572" y="40640"/>
          <a:ext cx="766637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291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8B78-13F7-461C-8E9D-9C1940AA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02" y="131392"/>
            <a:ext cx="1051560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 4 Badges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1B67-14B5-44FE-A58D-73D3FA31F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07465"/>
            <a:ext cx="10515600" cy="385974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Linked to key skills module (year long)</a:t>
            </a:r>
          </a:p>
        </p:txBody>
      </p:sp>
      <p:pic>
        <p:nvPicPr>
          <p:cNvPr id="4" name="Picture 3" descr="Open Badges picture.PNG">
            <a:extLst>
              <a:ext uri="{FF2B5EF4-FFF2-40B4-BE49-F238E27FC236}">
                <a16:creationId xmlns:a16="http://schemas.microsoft.com/office/drawing/2014/main" id="{5F16FEDF-F035-4DE5-B97B-68FF28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2139" r="2729"/>
          <a:stretch/>
        </p:blipFill>
        <p:spPr>
          <a:xfrm>
            <a:off x="674402" y="2143759"/>
            <a:ext cx="10882598" cy="43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8B78-13F7-461C-8E9D-9C1940AA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-20454"/>
            <a:ext cx="1051560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 5 Badges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1B67-14B5-44FE-A58D-73D3FA31F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012825"/>
            <a:ext cx="10515600" cy="385974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Linked to key skills module (year long)</a:t>
            </a:r>
          </a:p>
        </p:txBody>
      </p:sp>
      <p:pic>
        <p:nvPicPr>
          <p:cNvPr id="4" name="Picture 3" descr="Image of the 15 badges available for this module">
            <a:extLst>
              <a:ext uri="{FF2B5EF4-FFF2-40B4-BE49-F238E27FC236}">
                <a16:creationId xmlns:a16="http://schemas.microsoft.com/office/drawing/2014/main" id="{6C797C7B-4272-4559-B7A9-1A53B5459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6469"/>
          <a:stretch/>
        </p:blipFill>
        <p:spPr>
          <a:xfrm>
            <a:off x="1463040" y="1461344"/>
            <a:ext cx="9194800" cy="53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5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8B78-13F7-461C-8E9D-9C1940AA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85"/>
            <a:ext cx="1051560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 6 Badges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1B67-14B5-44FE-A58D-73D3FA31F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065"/>
            <a:ext cx="10515600" cy="385974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Linked to Research Project module (year long)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353F9-D1BE-45AA-B355-EA26FD448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21" y="2043218"/>
            <a:ext cx="11569400" cy="37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02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Carrot and Stick Motivation Concept Stock Vector - Illustration of incentive,  metaphor: 143905014">
            <a:extLst>
              <a:ext uri="{FF2B5EF4-FFF2-40B4-BE49-F238E27FC236}">
                <a16:creationId xmlns:a16="http://schemas.microsoft.com/office/drawing/2014/main" id="{576CA34F-4171-42FB-BE5B-5BB3A0DF3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8"/>
          <a:stretch/>
        </p:blipFill>
        <p:spPr bwMode="auto">
          <a:xfrm>
            <a:off x="7326954" y="1458819"/>
            <a:ext cx="4777381" cy="435848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Arc 13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38B78-13F7-461C-8E9D-9C1940AA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Skills Audits and Portfolios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1B67-14B5-44FE-A58D-73D3FA31F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68" y="2015320"/>
            <a:ext cx="7609052" cy="46106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Level 4, 5 and 6 our students create a portfolio of assessments, badges and skills audits (beginning and end of year) plus a self-reflective statement as part of these modules.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complete portfolio and engagement at timetabled tutorials and / or project supervisor meetings are included in the marking scheme.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Portfolio is worth 10% of each module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100% and 0% marks available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5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BAEA7-9106-4360-9207-C3F70090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05" y="250031"/>
            <a:ext cx="5387502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pic>
        <p:nvPicPr>
          <p:cNvPr id="2050" name="Picture 2" descr="320000+ Cartoon Graduate Images, HD Pictures and Stock Photos For Free  Download - Lovepik.com">
            <a:extLst>
              <a:ext uri="{FF2B5EF4-FFF2-40B4-BE49-F238E27FC236}">
                <a16:creationId xmlns:a16="http://schemas.microsoft.com/office/drawing/2014/main" id="{19BD2CA7-F69F-4AC6-9184-C2AFA8024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7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4835F2-FBCC-416F-B8E2-03E1130C4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515807"/>
              </p:ext>
            </p:extLst>
          </p:nvPr>
        </p:nvGraphicFramePr>
        <p:xfrm>
          <a:off x="294167" y="1825625"/>
          <a:ext cx="7561888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113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2756-9D43-4B1B-B33C-4A33F3EA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b="1" kern="0" dirty="0">
                <a:latin typeface="Arial" panose="020B0604020202020204" pitchFamily="34" charset="0"/>
                <a:cs typeface="Arial" panose="020B0604020202020204" pitchFamily="34" charset="0"/>
              </a:rPr>
              <a:t>Our Aim is to Facilitate</a:t>
            </a:r>
            <a:b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F2B2CC-1E68-46B5-9F05-464E0D58CE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878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EDB8E-8EEB-4716-B61E-D96486A3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643467"/>
            <a:ext cx="3752850" cy="557106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Five </a:t>
            </a:r>
            <a:r>
              <a:rPr lang="en-GB" sz="4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en-GB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Holistic Assessment Design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59CB8DF-73D3-4D79-A364-2134F8B88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795338"/>
              </p:ext>
            </p:extLst>
          </p:nvPr>
        </p:nvGraphicFramePr>
        <p:xfrm>
          <a:off x="4848225" y="381000"/>
          <a:ext cx="6810375" cy="623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5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D52DEFAF-B49F-40CB-8F21-91BEC6E8C1F7}"/>
              </a:ext>
            </a:extLst>
          </p:cNvPr>
          <p:cNvSpPr txBox="1">
            <a:spLocks noChangeArrowheads="1"/>
          </p:cNvSpPr>
          <p:nvPr/>
        </p:nvSpPr>
        <p:spPr>
          <a:xfrm>
            <a:off x="665629" y="104016"/>
            <a:ext cx="10928269" cy="1079721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latin typeface="Arial"/>
                <a:cs typeface="Arial"/>
              </a:rPr>
              <a:t>Assessment Strategy – Level 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5FE612-2294-47CA-A3C2-82B9B26E3BCE}"/>
              </a:ext>
            </a:extLst>
          </p:cNvPr>
          <p:cNvGrpSpPr/>
          <p:nvPr/>
        </p:nvGrpSpPr>
        <p:grpSpPr>
          <a:xfrm>
            <a:off x="535622" y="1496948"/>
            <a:ext cx="11321071" cy="5103162"/>
            <a:chOff x="535622" y="1496948"/>
            <a:chExt cx="11321071" cy="51031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1188B-AAD9-4655-AE77-358372FA4578}"/>
                </a:ext>
              </a:extLst>
            </p:cNvPr>
            <p:cNvGrpSpPr/>
            <p:nvPr/>
          </p:nvGrpSpPr>
          <p:grpSpPr>
            <a:xfrm>
              <a:off x="2651592" y="1496948"/>
              <a:ext cx="7059536" cy="5103162"/>
              <a:chOff x="755576" y="1172677"/>
              <a:chExt cx="7776864" cy="567121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ECB6A0-08D4-4DDE-A18B-F7E44C8A8781}"/>
                  </a:ext>
                </a:extLst>
              </p:cNvPr>
              <p:cNvSpPr/>
              <p:nvPr/>
            </p:nvSpPr>
            <p:spPr>
              <a:xfrm>
                <a:off x="755576" y="1196752"/>
                <a:ext cx="7776864" cy="47525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C62D915-0F50-4AD0-A3F1-EA5001983585}"/>
                  </a:ext>
                </a:extLst>
              </p:cNvPr>
              <p:cNvCxnSpPr>
                <a:stCxn id="14" idx="0"/>
              </p:cNvCxnSpPr>
              <p:nvPr/>
            </p:nvCxnSpPr>
            <p:spPr>
              <a:xfrm>
                <a:off x="4644008" y="1196752"/>
                <a:ext cx="0" cy="5040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D670C2-66D4-46F5-8E88-186F331B3973}"/>
                  </a:ext>
                </a:extLst>
              </p:cNvPr>
              <p:cNvSpPr txBox="1"/>
              <p:nvPr/>
            </p:nvSpPr>
            <p:spPr>
              <a:xfrm>
                <a:off x="5785997" y="6262429"/>
                <a:ext cx="2226031" cy="58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Semester 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0CCABB-A86B-444B-AB07-3844A25827FF}"/>
                  </a:ext>
                </a:extLst>
              </p:cNvPr>
              <p:cNvSpPr txBox="1"/>
              <p:nvPr/>
            </p:nvSpPr>
            <p:spPr>
              <a:xfrm>
                <a:off x="1954758" y="6262429"/>
                <a:ext cx="2226031" cy="58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Semester 1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7CE7E29-8D7C-4251-B2B2-A14D5C83EE44}"/>
                  </a:ext>
                </a:extLst>
              </p:cNvPr>
              <p:cNvCxnSpPr/>
              <p:nvPr/>
            </p:nvCxnSpPr>
            <p:spPr>
              <a:xfrm>
                <a:off x="2887014" y="5957869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DC9A84-5BF2-45A0-AC06-4EA0B295C30F}"/>
                  </a:ext>
                </a:extLst>
              </p:cNvPr>
              <p:cNvCxnSpPr/>
              <p:nvPr/>
            </p:nvCxnSpPr>
            <p:spPr>
              <a:xfrm>
                <a:off x="3405472" y="5966048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7E8D3D-FC26-4BB2-9DD6-A434F529562D}"/>
                  </a:ext>
                </a:extLst>
              </p:cNvPr>
              <p:cNvCxnSpPr/>
              <p:nvPr/>
            </p:nvCxnSpPr>
            <p:spPr>
              <a:xfrm>
                <a:off x="3995936" y="1196752"/>
                <a:ext cx="0" cy="5035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94F6DCD-8B55-4716-A969-B6F69C393291}"/>
                  </a:ext>
                </a:extLst>
              </p:cNvPr>
              <p:cNvCxnSpPr/>
              <p:nvPr/>
            </p:nvCxnSpPr>
            <p:spPr>
              <a:xfrm>
                <a:off x="1331640" y="5966402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DC88891-4F84-4A0D-9CF4-3ECBD5183D19}"/>
                  </a:ext>
                </a:extLst>
              </p:cNvPr>
              <p:cNvCxnSpPr/>
              <p:nvPr/>
            </p:nvCxnSpPr>
            <p:spPr>
              <a:xfrm>
                <a:off x="1850098" y="5949280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6EDA442-8F21-4C61-A025-840E4FDCA354}"/>
                  </a:ext>
                </a:extLst>
              </p:cNvPr>
              <p:cNvCxnSpPr/>
              <p:nvPr/>
            </p:nvCxnSpPr>
            <p:spPr>
              <a:xfrm>
                <a:off x="2368556" y="5949280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FC9DA38-97BC-49B7-8FA6-6BADAF57A63A}"/>
                  </a:ext>
                </a:extLst>
              </p:cNvPr>
              <p:cNvCxnSpPr/>
              <p:nvPr/>
            </p:nvCxnSpPr>
            <p:spPr>
              <a:xfrm>
                <a:off x="8518853" y="593969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C29D0E7-A403-4A95-9470-76B3B0F1E78A}"/>
                  </a:ext>
                </a:extLst>
              </p:cNvPr>
              <p:cNvCxnSpPr/>
              <p:nvPr/>
            </p:nvCxnSpPr>
            <p:spPr>
              <a:xfrm>
                <a:off x="6761859" y="5948285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16C664-4AA3-41E4-8AC9-331ADC5BBC93}"/>
                  </a:ext>
                </a:extLst>
              </p:cNvPr>
              <p:cNvCxnSpPr/>
              <p:nvPr/>
            </p:nvCxnSpPr>
            <p:spPr>
              <a:xfrm>
                <a:off x="7280317" y="5956464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5DD1101-7C2F-4350-B84B-052AAFAC46C7}"/>
                  </a:ext>
                </a:extLst>
              </p:cNvPr>
              <p:cNvCxnSpPr/>
              <p:nvPr/>
            </p:nvCxnSpPr>
            <p:spPr>
              <a:xfrm>
                <a:off x="5206485" y="5956818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E079A96-387B-46C2-A7B2-B521DA0F8591}"/>
                  </a:ext>
                </a:extLst>
              </p:cNvPr>
              <p:cNvCxnSpPr/>
              <p:nvPr/>
            </p:nvCxnSpPr>
            <p:spPr>
              <a:xfrm>
                <a:off x="5724943" y="593969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B05CFE2-5250-4528-8B7C-0AFFF6CE6A87}"/>
                  </a:ext>
                </a:extLst>
              </p:cNvPr>
              <p:cNvCxnSpPr/>
              <p:nvPr/>
            </p:nvCxnSpPr>
            <p:spPr>
              <a:xfrm>
                <a:off x="6243401" y="593969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6DC1AC0-2B0C-47FF-A0F5-0C02748376EE}"/>
                  </a:ext>
                </a:extLst>
              </p:cNvPr>
              <p:cNvCxnSpPr/>
              <p:nvPr/>
            </p:nvCxnSpPr>
            <p:spPr>
              <a:xfrm>
                <a:off x="7884368" y="1172677"/>
                <a:ext cx="0" cy="5040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D72120-58EB-43B4-9CED-9683D2F07267}"/>
                </a:ext>
              </a:extLst>
            </p:cNvPr>
            <p:cNvSpPr txBox="1"/>
            <p:nvPr/>
          </p:nvSpPr>
          <p:spPr>
            <a:xfrm>
              <a:off x="945666" y="1688279"/>
              <a:ext cx="1275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Key Skills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54DF8E-4AD7-4593-A41F-DFD0D7B57F10}"/>
                </a:ext>
              </a:extLst>
            </p:cNvPr>
            <p:cNvSpPr txBox="1"/>
            <p:nvPr/>
          </p:nvSpPr>
          <p:spPr>
            <a:xfrm>
              <a:off x="759974" y="2268311"/>
              <a:ext cx="1646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Anatomy and 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Physiology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6F8F1E-176F-4EC7-85FE-C3701C64FD12}"/>
                </a:ext>
              </a:extLst>
            </p:cNvPr>
            <p:cNvSpPr txBox="1"/>
            <p:nvPr/>
          </p:nvSpPr>
          <p:spPr>
            <a:xfrm>
              <a:off x="932986" y="2954616"/>
              <a:ext cx="13007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Biological 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Molecules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47437E-BB21-4794-9560-0739C3C89BF7}"/>
                </a:ext>
              </a:extLst>
            </p:cNvPr>
            <p:cNvSpPr txBox="1"/>
            <p:nvPr/>
          </p:nvSpPr>
          <p:spPr>
            <a:xfrm>
              <a:off x="1055002" y="3641790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Cell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Biology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A9AC21-6321-498F-B7D5-B12507D1FB1E}"/>
                </a:ext>
              </a:extLst>
            </p:cNvPr>
            <p:cNvSpPr txBox="1"/>
            <p:nvPr/>
          </p:nvSpPr>
          <p:spPr>
            <a:xfrm>
              <a:off x="747225" y="4399855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Biochemistry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498B7F-3BE8-41BF-8437-B8BEF5A7B222}"/>
                </a:ext>
              </a:extLst>
            </p:cNvPr>
            <p:cNvSpPr txBox="1"/>
            <p:nvPr/>
          </p:nvSpPr>
          <p:spPr>
            <a:xfrm>
              <a:off x="535622" y="4975922"/>
              <a:ext cx="2095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Microbiology and 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Immunology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DE07FF4-9B4A-4C00-9BC0-821A15586696}"/>
                </a:ext>
              </a:extLst>
            </p:cNvPr>
            <p:cNvCxnSpPr/>
            <p:nvPr/>
          </p:nvCxnSpPr>
          <p:spPr>
            <a:xfrm>
              <a:off x="2626764" y="1985606"/>
              <a:ext cx="7233215" cy="11033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BE0857-407E-4896-A53A-51A06EEE9426}"/>
                </a:ext>
              </a:extLst>
            </p:cNvPr>
            <p:cNvCxnSpPr/>
            <p:nvPr/>
          </p:nvCxnSpPr>
          <p:spPr>
            <a:xfrm>
              <a:off x="2626763" y="2633675"/>
              <a:ext cx="7085061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E37044F-225B-4DB9-87A1-EDA78A405133}"/>
                </a:ext>
              </a:extLst>
            </p:cNvPr>
            <p:cNvCxnSpPr/>
            <p:nvPr/>
          </p:nvCxnSpPr>
          <p:spPr>
            <a:xfrm>
              <a:off x="2626763" y="3281747"/>
              <a:ext cx="7085061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4ECF4E-FD20-43F4-B6E6-446795FDCC7E}"/>
                </a:ext>
              </a:extLst>
            </p:cNvPr>
            <p:cNvCxnSpPr/>
            <p:nvPr/>
          </p:nvCxnSpPr>
          <p:spPr>
            <a:xfrm>
              <a:off x="2688353" y="3929819"/>
              <a:ext cx="7023472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E6E906-C2BA-4844-9BC9-AB9616472966}"/>
                </a:ext>
              </a:extLst>
            </p:cNvPr>
            <p:cNvCxnSpPr/>
            <p:nvPr/>
          </p:nvCxnSpPr>
          <p:spPr>
            <a:xfrm>
              <a:off x="2626763" y="4577891"/>
              <a:ext cx="7085061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E33EDAB-1A9E-4C98-9538-FC4DADE1436D}"/>
                </a:ext>
              </a:extLst>
            </p:cNvPr>
            <p:cNvCxnSpPr/>
            <p:nvPr/>
          </p:nvCxnSpPr>
          <p:spPr>
            <a:xfrm>
              <a:off x="2611703" y="5225963"/>
              <a:ext cx="7100123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5B64A8-2510-478C-869F-862424EF4973}"/>
                </a:ext>
              </a:extLst>
            </p:cNvPr>
            <p:cNvSpPr/>
            <p:nvPr/>
          </p:nvSpPr>
          <p:spPr>
            <a:xfrm>
              <a:off x="4079264" y="1841587"/>
              <a:ext cx="436771" cy="28803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55A768-1731-467B-B993-7C3120BCD591}"/>
                </a:ext>
              </a:extLst>
            </p:cNvPr>
            <p:cNvSpPr/>
            <p:nvPr/>
          </p:nvSpPr>
          <p:spPr>
            <a:xfrm>
              <a:off x="8858460" y="1697573"/>
              <a:ext cx="597400" cy="57204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43374C-128A-4B15-8D34-DEF8F12509E8}"/>
                </a:ext>
              </a:extLst>
            </p:cNvPr>
            <p:cNvSpPr/>
            <p:nvPr/>
          </p:nvSpPr>
          <p:spPr>
            <a:xfrm>
              <a:off x="6180997" y="1841588"/>
              <a:ext cx="395259" cy="30835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967D687-C629-41E3-8DFD-1B1380E811DC}"/>
                </a:ext>
              </a:extLst>
            </p:cNvPr>
            <p:cNvSpPr/>
            <p:nvPr/>
          </p:nvSpPr>
          <p:spPr>
            <a:xfrm>
              <a:off x="8398785" y="1841587"/>
              <a:ext cx="288389" cy="308356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5578AF4-2B18-437A-B03E-0C57152E6CE4}"/>
                </a:ext>
              </a:extLst>
            </p:cNvPr>
            <p:cNvSpPr/>
            <p:nvPr/>
          </p:nvSpPr>
          <p:spPr>
            <a:xfrm>
              <a:off x="7906236" y="1841588"/>
              <a:ext cx="395259" cy="308357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E85A8E5-6C63-4168-A7A5-F3222027B7F5}"/>
                </a:ext>
              </a:extLst>
            </p:cNvPr>
            <p:cNvSpPr/>
            <p:nvPr/>
          </p:nvSpPr>
          <p:spPr>
            <a:xfrm>
              <a:off x="10095933" y="1666216"/>
              <a:ext cx="256028" cy="189345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5486A5-CBC1-4EA4-9DD7-70CE3C3BA598}"/>
                </a:ext>
              </a:extLst>
            </p:cNvPr>
            <p:cNvSpPr/>
            <p:nvPr/>
          </p:nvSpPr>
          <p:spPr>
            <a:xfrm>
              <a:off x="10095933" y="2080278"/>
              <a:ext cx="256028" cy="18934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84038A1-33DF-4880-B11F-7D7C33775144}"/>
                </a:ext>
              </a:extLst>
            </p:cNvPr>
            <p:cNvSpPr/>
            <p:nvPr/>
          </p:nvSpPr>
          <p:spPr>
            <a:xfrm>
              <a:off x="10095933" y="2562731"/>
              <a:ext cx="256028" cy="1893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5433B4-5022-46B3-9639-D9B877F185EB}"/>
                </a:ext>
              </a:extLst>
            </p:cNvPr>
            <p:cNvSpPr/>
            <p:nvPr/>
          </p:nvSpPr>
          <p:spPr>
            <a:xfrm>
              <a:off x="10095933" y="2914342"/>
              <a:ext cx="256028" cy="18934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E3CCAD-9DBF-4ABE-982F-05880AF4325A}"/>
                </a:ext>
              </a:extLst>
            </p:cNvPr>
            <p:cNvSpPr/>
            <p:nvPr/>
          </p:nvSpPr>
          <p:spPr>
            <a:xfrm>
              <a:off x="10095933" y="3281750"/>
              <a:ext cx="256028" cy="18934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46FA0B3-AB6B-406C-878B-CAEFA67518B0}"/>
                </a:ext>
              </a:extLst>
            </p:cNvPr>
            <p:cNvSpPr/>
            <p:nvPr/>
          </p:nvSpPr>
          <p:spPr>
            <a:xfrm>
              <a:off x="10095933" y="3691778"/>
              <a:ext cx="256028" cy="18934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5EDED8-C8D9-4D14-BA91-667B37E72A12}"/>
                </a:ext>
              </a:extLst>
            </p:cNvPr>
            <p:cNvSpPr txBox="1"/>
            <p:nvPr/>
          </p:nvSpPr>
          <p:spPr>
            <a:xfrm>
              <a:off x="10394634" y="2858393"/>
              <a:ext cx="1028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Portfolio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881C69-BD8D-4872-B4A2-CF47DB91BAAA}"/>
                </a:ext>
              </a:extLst>
            </p:cNvPr>
            <p:cNvSpPr txBox="1"/>
            <p:nvPr/>
          </p:nvSpPr>
          <p:spPr>
            <a:xfrm>
              <a:off x="10394632" y="2489659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Essay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E21580-BBCC-427E-9DD8-C89F8CCE7F7E}"/>
                </a:ext>
              </a:extLst>
            </p:cNvPr>
            <p:cNvSpPr txBox="1"/>
            <p:nvPr/>
          </p:nvSpPr>
          <p:spPr>
            <a:xfrm>
              <a:off x="10394631" y="1913598"/>
              <a:ext cx="109687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Scientific </a:t>
              </a:r>
            </a:p>
            <a:p>
              <a:r>
                <a:rPr lang="en-GB" sz="1600" b="1" dirty="0">
                  <a:latin typeface="Arial"/>
                  <a:cs typeface="Arial"/>
                </a:rPr>
                <a:t>writing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4D9916C-550D-42AD-B5E9-FD4CBEC506B5}"/>
                </a:ext>
              </a:extLst>
            </p:cNvPr>
            <p:cNvSpPr txBox="1"/>
            <p:nvPr/>
          </p:nvSpPr>
          <p:spPr>
            <a:xfrm>
              <a:off x="10394633" y="1575041"/>
              <a:ext cx="77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Maths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AF35134-29A2-48B2-A552-2CCDDDF2D47B}"/>
                </a:ext>
              </a:extLst>
            </p:cNvPr>
            <p:cNvSpPr/>
            <p:nvPr/>
          </p:nvSpPr>
          <p:spPr>
            <a:xfrm>
              <a:off x="5667881" y="2417654"/>
              <a:ext cx="544953" cy="51064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81BDB4-1AE5-4A36-B22A-02FCC2BDE8F6}"/>
                </a:ext>
              </a:extLst>
            </p:cNvPr>
            <p:cNvSpPr txBox="1"/>
            <p:nvPr/>
          </p:nvSpPr>
          <p:spPr>
            <a:xfrm>
              <a:off x="10394634" y="3231225"/>
              <a:ext cx="1370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In-class test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D20532B-C1A7-4B0C-92C9-385CE1EC92D0}"/>
                </a:ext>
              </a:extLst>
            </p:cNvPr>
            <p:cNvSpPr/>
            <p:nvPr/>
          </p:nvSpPr>
          <p:spPr>
            <a:xfrm>
              <a:off x="6746940" y="2417651"/>
              <a:ext cx="404665" cy="3818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388896-4E37-4846-A6AC-D4C2F503ADDC}"/>
                </a:ext>
              </a:extLst>
            </p:cNvPr>
            <p:cNvSpPr txBox="1"/>
            <p:nvPr/>
          </p:nvSpPr>
          <p:spPr>
            <a:xfrm>
              <a:off x="10394631" y="3626398"/>
              <a:ext cx="1199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Lab report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A51806-5D8A-4E8E-AD77-C28D9DB07495}"/>
                </a:ext>
              </a:extLst>
            </p:cNvPr>
            <p:cNvSpPr/>
            <p:nvPr/>
          </p:nvSpPr>
          <p:spPr>
            <a:xfrm>
              <a:off x="9071818" y="2338276"/>
              <a:ext cx="725413" cy="636100"/>
            </a:xfrm>
            <a:prstGeom prst="ellipse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060A71-83A5-40C8-821C-58E56E41D12B}"/>
                </a:ext>
              </a:extLst>
            </p:cNvPr>
            <p:cNvSpPr/>
            <p:nvPr/>
          </p:nvSpPr>
          <p:spPr>
            <a:xfrm>
              <a:off x="10095933" y="4100840"/>
              <a:ext cx="256028" cy="189345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3D5762B-3226-484F-B238-83F5B48F7F37}"/>
                </a:ext>
              </a:extLst>
            </p:cNvPr>
            <p:cNvSpPr txBox="1"/>
            <p:nvPr/>
          </p:nvSpPr>
          <p:spPr>
            <a:xfrm>
              <a:off x="10394634" y="4026232"/>
              <a:ext cx="732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Exam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64DA7C9-FFBA-43DD-96AE-DA8A40274307}"/>
                </a:ext>
              </a:extLst>
            </p:cNvPr>
            <p:cNvSpPr/>
            <p:nvPr/>
          </p:nvSpPr>
          <p:spPr>
            <a:xfrm>
              <a:off x="5593066" y="2980508"/>
              <a:ext cx="725413" cy="636100"/>
            </a:xfrm>
            <a:prstGeom prst="ellipse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01DC1F-A19E-403D-B66B-277104CFE9F3}"/>
                </a:ext>
              </a:extLst>
            </p:cNvPr>
            <p:cNvSpPr/>
            <p:nvPr/>
          </p:nvSpPr>
          <p:spPr>
            <a:xfrm>
              <a:off x="4949136" y="3027673"/>
              <a:ext cx="536000" cy="496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C8F9ED-3516-40FB-B5B4-776AF0A560DD}"/>
                </a:ext>
              </a:extLst>
            </p:cNvPr>
            <p:cNvSpPr/>
            <p:nvPr/>
          </p:nvSpPr>
          <p:spPr>
            <a:xfrm>
              <a:off x="10095933" y="4483221"/>
              <a:ext cx="256028" cy="18934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64C2765-62C1-43BA-BA44-BB6B3DEC8EAE}"/>
                </a:ext>
              </a:extLst>
            </p:cNvPr>
            <p:cNvSpPr txBox="1"/>
            <p:nvPr/>
          </p:nvSpPr>
          <p:spPr>
            <a:xfrm>
              <a:off x="10394634" y="4455361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Practical test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438BA84-B794-4583-9BB1-DBCF0176660B}"/>
                </a:ext>
              </a:extLst>
            </p:cNvPr>
            <p:cNvSpPr/>
            <p:nvPr/>
          </p:nvSpPr>
          <p:spPr>
            <a:xfrm>
              <a:off x="10095933" y="4945319"/>
              <a:ext cx="256028" cy="189345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48B5363-B356-462F-834A-1180E6E863AD}"/>
                </a:ext>
              </a:extLst>
            </p:cNvPr>
            <p:cNvSpPr txBox="1"/>
            <p:nvPr/>
          </p:nvSpPr>
          <p:spPr>
            <a:xfrm>
              <a:off x="10394631" y="4887409"/>
              <a:ext cx="1427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Presentation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D8764A4-4C0F-4C99-97D3-7A147BC1D7D2}"/>
                </a:ext>
              </a:extLst>
            </p:cNvPr>
            <p:cNvSpPr/>
            <p:nvPr/>
          </p:nvSpPr>
          <p:spPr>
            <a:xfrm>
              <a:off x="4932691" y="3641787"/>
              <a:ext cx="725413" cy="6361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10C2191-C7B5-4A20-BBC1-152D4CA116C7}"/>
                </a:ext>
              </a:extLst>
            </p:cNvPr>
            <p:cNvSpPr/>
            <p:nvPr/>
          </p:nvSpPr>
          <p:spPr>
            <a:xfrm>
              <a:off x="4292620" y="3653759"/>
              <a:ext cx="725413" cy="6361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7969733-22AE-4317-9A5C-D0F26A4BA5E2}"/>
                </a:ext>
              </a:extLst>
            </p:cNvPr>
            <p:cNvSpPr/>
            <p:nvPr/>
          </p:nvSpPr>
          <p:spPr>
            <a:xfrm>
              <a:off x="9114316" y="4217851"/>
              <a:ext cx="725413" cy="636100"/>
            </a:xfrm>
            <a:prstGeom prst="ellipse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832FF9-7AF2-4A5D-AFFC-C3955C429549}"/>
                </a:ext>
              </a:extLst>
            </p:cNvPr>
            <p:cNvSpPr/>
            <p:nvPr/>
          </p:nvSpPr>
          <p:spPr>
            <a:xfrm>
              <a:off x="8255692" y="4337347"/>
              <a:ext cx="536000" cy="49611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2996613-EF35-4508-A13E-BBEF6BB214BC}"/>
                </a:ext>
              </a:extLst>
            </p:cNvPr>
            <p:cNvSpPr/>
            <p:nvPr/>
          </p:nvSpPr>
          <p:spPr>
            <a:xfrm>
              <a:off x="8010188" y="4945316"/>
              <a:ext cx="725413" cy="63610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F763471-3C75-4F2C-8010-E04390DD2738}"/>
                </a:ext>
              </a:extLst>
            </p:cNvPr>
            <p:cNvSpPr/>
            <p:nvPr/>
          </p:nvSpPr>
          <p:spPr>
            <a:xfrm>
              <a:off x="8653008" y="4945316"/>
              <a:ext cx="725413" cy="6361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CC30AD9-C177-4351-9D56-A5FFD85CAC72}"/>
                </a:ext>
              </a:extLst>
            </p:cNvPr>
            <p:cNvSpPr/>
            <p:nvPr/>
          </p:nvSpPr>
          <p:spPr>
            <a:xfrm>
              <a:off x="10095933" y="5346932"/>
              <a:ext cx="256028" cy="189345"/>
            </a:xfrm>
            <a:prstGeom prst="rect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33399E0-6D0E-4EFA-B339-E70251E998D0}"/>
                </a:ext>
              </a:extLst>
            </p:cNvPr>
            <p:cNvSpPr txBox="1"/>
            <p:nvPr/>
          </p:nvSpPr>
          <p:spPr>
            <a:xfrm>
              <a:off x="10394632" y="5242862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Case Study</a:t>
              </a: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9348A872-6DA9-4EF8-9F8F-9ABCE7F9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52" y="1197503"/>
            <a:ext cx="3720360" cy="47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FB1D-66A2-4319-B006-DBBDEB11D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240" y="2689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Importance of Formative Assessments and Feedback</a:t>
            </a:r>
          </a:p>
        </p:txBody>
      </p:sp>
      <p:pic>
        <p:nvPicPr>
          <p:cNvPr id="2050" name="Picture 2" descr="1,739 Driving School Illustrations &amp;amp;amp; Clip Art - iStock">
            <a:extLst>
              <a:ext uri="{FF2B5EF4-FFF2-40B4-BE49-F238E27FC236}">
                <a16:creationId xmlns:a16="http://schemas.microsoft.com/office/drawing/2014/main" id="{CF949345-5D9D-4EDB-BF4A-3305A76A7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/>
          <a:stretch/>
        </p:blipFill>
        <p:spPr bwMode="auto">
          <a:xfrm>
            <a:off x="2470149" y="2773680"/>
            <a:ext cx="7887195" cy="40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4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887FC-DCD7-4F66-8232-58C65860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4" y="1512600"/>
            <a:ext cx="3590526" cy="446116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Key Skills Marks for Each Assessment Type </a:t>
            </a:r>
            <a:b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 4 Cohorts)</a:t>
            </a:r>
            <a:b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C09F5-93D5-4BEA-ADD1-CB945BD2D81F}"/>
              </a:ext>
            </a:extLst>
          </p:cNvPr>
          <p:cNvSpPr txBox="1"/>
          <p:nvPr/>
        </p:nvSpPr>
        <p:spPr>
          <a:xfrm>
            <a:off x="3015442" y="6137337"/>
            <a:ext cx="733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Linked to tutorials – lower number of assessment to mark per tutor –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consistency and scalability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61236D-48C6-4CE0-B8E9-12B6869E96A7}"/>
              </a:ext>
            </a:extLst>
          </p:cNvPr>
          <p:cNvGrpSpPr/>
          <p:nvPr/>
        </p:nvGrpSpPr>
        <p:grpSpPr>
          <a:xfrm>
            <a:off x="5008880" y="173752"/>
            <a:ext cx="7011948" cy="5690867"/>
            <a:chOff x="5008880" y="173752"/>
            <a:chExt cx="7011948" cy="56908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72D54C2-DA69-4B49-97A0-ABB5050EF94A}"/>
                </a:ext>
              </a:extLst>
            </p:cNvPr>
            <p:cNvGrpSpPr/>
            <p:nvPr/>
          </p:nvGrpSpPr>
          <p:grpSpPr>
            <a:xfrm>
              <a:off x="5008880" y="173752"/>
              <a:ext cx="6893559" cy="5657056"/>
              <a:chOff x="5544465" y="1542042"/>
              <a:chExt cx="6501264" cy="520539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CE966DD-E390-408A-B6CC-1D1BE850F859}"/>
                  </a:ext>
                </a:extLst>
              </p:cNvPr>
              <p:cNvGrpSpPr/>
              <p:nvPr/>
            </p:nvGrpSpPr>
            <p:grpSpPr>
              <a:xfrm>
                <a:off x="5544465" y="1542042"/>
                <a:ext cx="4274900" cy="5205393"/>
                <a:chOff x="304828" y="3903655"/>
                <a:chExt cx="2973901" cy="4095137"/>
              </a:xfrm>
            </p:grpSpPr>
            <p:graphicFrame>
              <p:nvGraphicFramePr>
                <p:cNvPr id="29" name="Chart 28">
                  <a:extLst>
                    <a:ext uri="{FF2B5EF4-FFF2-40B4-BE49-F238E27FC236}">
                      <a16:creationId xmlns:a16="http://schemas.microsoft.com/office/drawing/2014/main" id="{AD575876-D167-4D10-9C04-6AE6CDE34B55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403801" y="4186523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aphicFrame>
              <p:nvGraphicFramePr>
                <p:cNvPr id="30" name="Chart 29">
                  <a:extLst>
                    <a:ext uri="{FF2B5EF4-FFF2-40B4-BE49-F238E27FC236}">
                      <a16:creationId xmlns:a16="http://schemas.microsoft.com/office/drawing/2014/main" id="{A85FE686-47C4-43AB-A50C-CADFBE45FCA7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198729" y="4180195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31" name="Chart 30">
                  <a:extLst>
                    <a:ext uri="{FF2B5EF4-FFF2-40B4-BE49-F238E27FC236}">
                      <a16:creationId xmlns:a16="http://schemas.microsoft.com/office/drawing/2014/main" id="{05C5048D-EEDF-4721-B832-09EC5D59BB86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403801" y="4912381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aphicFrame>
              <p:nvGraphicFramePr>
                <p:cNvPr id="32" name="Chart 31">
                  <a:extLst>
                    <a:ext uri="{FF2B5EF4-FFF2-40B4-BE49-F238E27FC236}">
                      <a16:creationId xmlns:a16="http://schemas.microsoft.com/office/drawing/2014/main" id="{5D652C06-A946-4D81-8A1C-E57A6E663AC8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198729" y="4918709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aphicFrame>
              <p:nvGraphicFramePr>
                <p:cNvPr id="33" name="Chart 32">
                  <a:extLst>
                    <a:ext uri="{FF2B5EF4-FFF2-40B4-BE49-F238E27FC236}">
                      <a16:creationId xmlns:a16="http://schemas.microsoft.com/office/drawing/2014/main" id="{E0D8A74E-2751-4D93-81E6-4079C0B2B59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403801" y="5639618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graphicFrame>
              <p:nvGraphicFramePr>
                <p:cNvPr id="34" name="Chart 33">
                  <a:extLst>
                    <a:ext uri="{FF2B5EF4-FFF2-40B4-BE49-F238E27FC236}">
                      <a16:creationId xmlns:a16="http://schemas.microsoft.com/office/drawing/2014/main" id="{687934DB-1DE2-4545-985B-C669606D8159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198729" y="5639618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graphicFrame>
              <p:nvGraphicFramePr>
                <p:cNvPr id="35" name="Chart 34">
                  <a:extLst>
                    <a:ext uri="{FF2B5EF4-FFF2-40B4-BE49-F238E27FC236}">
                      <a16:creationId xmlns:a16="http://schemas.microsoft.com/office/drawing/2014/main" id="{4E00283B-E260-442D-8990-520BAECA3B0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403801" y="6358633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graphicFrame>
              <p:nvGraphicFramePr>
                <p:cNvPr id="36" name="Chart 35">
                  <a:extLst>
                    <a:ext uri="{FF2B5EF4-FFF2-40B4-BE49-F238E27FC236}">
                      <a16:creationId xmlns:a16="http://schemas.microsoft.com/office/drawing/2014/main" id="{753F7073-C169-468A-91A6-A0E38C3677BD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198729" y="6358633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  <p:graphicFrame>
              <p:nvGraphicFramePr>
                <p:cNvPr id="37" name="Chart 36">
                  <a:extLst>
                    <a:ext uri="{FF2B5EF4-FFF2-40B4-BE49-F238E27FC236}">
                      <a16:creationId xmlns:a16="http://schemas.microsoft.com/office/drawing/2014/main" id="{D183F16E-154D-4379-9D18-23233193E4EE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403801" y="7098792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  <p:graphicFrame>
              <p:nvGraphicFramePr>
                <p:cNvPr id="38" name="Chart 37">
                  <a:extLst>
                    <a:ext uri="{FF2B5EF4-FFF2-40B4-BE49-F238E27FC236}">
                      <a16:creationId xmlns:a16="http://schemas.microsoft.com/office/drawing/2014/main" id="{5B8CE01C-645C-4E91-9AA8-49826DF37EE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198729" y="7098792"/>
                <a:ext cx="1080000" cy="9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1"/>
                </a:graphicData>
              </a:graphic>
            </p:graphicFrame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A5BD35D-8D57-4E51-99DC-C5CA58881B2E}"/>
                    </a:ext>
                  </a:extLst>
                </p:cNvPr>
                <p:cNvSpPr txBox="1"/>
                <p:nvPr/>
              </p:nvSpPr>
              <p:spPr>
                <a:xfrm>
                  <a:off x="1432730" y="3903656"/>
                  <a:ext cx="895936" cy="29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Formative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EF008B6-90E7-460D-903B-14B626435973}"/>
                    </a:ext>
                  </a:extLst>
                </p:cNvPr>
                <p:cNvSpPr txBox="1"/>
                <p:nvPr/>
              </p:nvSpPr>
              <p:spPr>
                <a:xfrm>
                  <a:off x="2277659" y="3903655"/>
                  <a:ext cx="985244" cy="29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Summative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2AE198-17D3-4F14-A77A-1FCE2DB2E419}"/>
                    </a:ext>
                  </a:extLst>
                </p:cNvPr>
                <p:cNvSpPr txBox="1"/>
                <p:nvPr/>
              </p:nvSpPr>
              <p:spPr>
                <a:xfrm>
                  <a:off x="1001181" y="4444635"/>
                  <a:ext cx="565754" cy="29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Maths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A836A51-11B8-4BD9-BF94-2BF304837D05}"/>
                    </a:ext>
                  </a:extLst>
                </p:cNvPr>
                <p:cNvSpPr txBox="1"/>
                <p:nvPr/>
              </p:nvSpPr>
              <p:spPr>
                <a:xfrm>
                  <a:off x="1001181" y="5221431"/>
                  <a:ext cx="565754" cy="29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Essay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F81D51C-10A1-4290-B560-46BE4BE160D2}"/>
                    </a:ext>
                  </a:extLst>
                </p:cNvPr>
                <p:cNvSpPr txBox="1"/>
                <p:nvPr/>
              </p:nvSpPr>
              <p:spPr>
                <a:xfrm>
                  <a:off x="304828" y="5889563"/>
                  <a:ext cx="1262107" cy="5084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Scientific</a:t>
                  </a:r>
                </a:p>
                <a:p>
                  <a:pPr algn="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Comprehension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4EE8114-2B61-47A2-B6C4-CC95C1CCB81F}"/>
                    </a:ext>
                  </a:extLst>
                </p:cNvPr>
                <p:cNvSpPr txBox="1"/>
                <p:nvPr/>
              </p:nvSpPr>
              <p:spPr>
                <a:xfrm>
                  <a:off x="670764" y="6608578"/>
                  <a:ext cx="896171" cy="5084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Laboratory</a:t>
                  </a:r>
                </a:p>
                <a:p>
                  <a:pPr algn="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Report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CF78AB-D9CC-4679-83A1-57CC6542999E}"/>
                    </a:ext>
                  </a:extLst>
                </p:cNvPr>
                <p:cNvSpPr txBox="1"/>
                <p:nvPr/>
              </p:nvSpPr>
              <p:spPr>
                <a:xfrm>
                  <a:off x="795984" y="7413735"/>
                  <a:ext cx="770951" cy="29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Statistics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7E52F7C-625E-449A-ACFD-497209FD729E}"/>
                  </a:ext>
                </a:extLst>
              </p:cNvPr>
              <p:cNvGrpSpPr/>
              <p:nvPr/>
            </p:nvGrpSpPr>
            <p:grpSpPr>
              <a:xfrm>
                <a:off x="10284254" y="2908350"/>
                <a:ext cx="1761475" cy="1906283"/>
                <a:chOff x="1034417" y="7838361"/>
                <a:chExt cx="826361" cy="69259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1403E8C-5599-409E-BFA0-C937A6BB226C}"/>
                    </a:ext>
                  </a:extLst>
                </p:cNvPr>
                <p:cNvGrpSpPr/>
                <p:nvPr/>
              </p:nvGrpSpPr>
              <p:grpSpPr>
                <a:xfrm>
                  <a:off x="1034417" y="7838361"/>
                  <a:ext cx="398088" cy="123003"/>
                  <a:chOff x="1034417" y="7658379"/>
                  <a:chExt cx="398088" cy="123003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D2B34679-AD3D-4FBD-A248-45EB8DB9DE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34417" y="7678895"/>
                    <a:ext cx="90000" cy="90000"/>
                  </a:xfrm>
                  <a:prstGeom prst="rect">
                    <a:avLst/>
                  </a:prstGeom>
                  <a:solidFill>
                    <a:srgbClr val="00B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87EDD480-A077-4FF4-8DF7-8D555C73A123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761" y="7658379"/>
                    <a:ext cx="273744" cy="1230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First</a:t>
                    </a: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9B6E8F5-24C8-4335-B9BD-E5DF1805982A}"/>
                    </a:ext>
                  </a:extLst>
                </p:cNvPr>
                <p:cNvGrpSpPr/>
                <p:nvPr/>
              </p:nvGrpSpPr>
              <p:grpSpPr>
                <a:xfrm>
                  <a:off x="1034417" y="7985250"/>
                  <a:ext cx="826361" cy="123003"/>
                  <a:chOff x="1034417" y="7823108"/>
                  <a:chExt cx="826361" cy="123003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5E3353A6-B471-465B-9D50-6BCE6E5B44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34417" y="7847921"/>
                    <a:ext cx="90000" cy="90000"/>
                  </a:xfrm>
                  <a:prstGeom prst="rect">
                    <a:avLst/>
                  </a:prstGeom>
                  <a:solidFill>
                    <a:srgbClr val="CAF174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A40B24D-E85E-46FB-80E3-DF1E47C233EA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761" y="7823108"/>
                    <a:ext cx="702017" cy="1230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Upper Second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61DC918-9719-4C42-8B4F-1F031E0D9EFF}"/>
                    </a:ext>
                  </a:extLst>
                </p:cNvPr>
                <p:cNvGrpSpPr/>
                <p:nvPr/>
              </p:nvGrpSpPr>
              <p:grpSpPr>
                <a:xfrm>
                  <a:off x="1034417" y="8127353"/>
                  <a:ext cx="826361" cy="123003"/>
                  <a:chOff x="1034417" y="7990379"/>
                  <a:chExt cx="826361" cy="123003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7721E8AD-81AD-4D88-ADB4-E8F28C4CE9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34417" y="8023256"/>
                    <a:ext cx="90000" cy="90000"/>
                  </a:xfrm>
                  <a:prstGeom prst="rect">
                    <a:avLst/>
                  </a:prstGeom>
                  <a:solidFill>
                    <a:srgbClr val="FFFD77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632EA10-9B31-4AF4-8919-3ED9B9E7468B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761" y="7990379"/>
                    <a:ext cx="702017" cy="1230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Lower Second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A925C75-6C54-4DAB-99AE-92FDE4A9A2F4}"/>
                    </a:ext>
                  </a:extLst>
                </p:cNvPr>
                <p:cNvGrpSpPr/>
                <p:nvPr/>
              </p:nvGrpSpPr>
              <p:grpSpPr>
                <a:xfrm>
                  <a:off x="1034417" y="8271125"/>
                  <a:ext cx="430283" cy="123003"/>
                  <a:chOff x="1034417" y="8160065"/>
                  <a:chExt cx="430283" cy="123003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8C7271C-F456-4D4D-AF6A-D83868CAF2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34417" y="8192282"/>
                    <a:ext cx="90000" cy="900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5711C0-9828-4EB7-8F62-AEABF82639E6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761" y="8160065"/>
                    <a:ext cx="305939" cy="1230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Third</a:t>
                    </a: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83C7C42E-F7BD-47F3-B486-162DF9A743AD}"/>
                    </a:ext>
                  </a:extLst>
                </p:cNvPr>
                <p:cNvGrpSpPr/>
                <p:nvPr/>
              </p:nvGrpSpPr>
              <p:grpSpPr>
                <a:xfrm>
                  <a:off x="1034417" y="8407948"/>
                  <a:ext cx="366080" cy="123003"/>
                  <a:chOff x="1034417" y="8348716"/>
                  <a:chExt cx="366080" cy="123003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5C63BA26-49E4-41AD-B349-3C7FAFEAB1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34417" y="8372933"/>
                    <a:ext cx="90000" cy="90000"/>
                  </a:xfrm>
                  <a:prstGeom prst="rect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3B8E435-5735-4EF1-B1C9-D790F2645586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761" y="8348716"/>
                    <a:ext cx="241736" cy="1230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Fail</a:t>
                    </a:r>
                  </a:p>
                </p:txBody>
              </p:sp>
            </p:grpSp>
          </p:grp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21FDA1-B50D-4456-932B-845FAC706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2373" t="2926" r="18132"/>
            <a:stretch/>
          </p:blipFill>
          <p:spPr>
            <a:xfrm>
              <a:off x="7014877" y="583871"/>
              <a:ext cx="2393174" cy="52807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A97EF1-477F-4294-AC53-AFB5A1352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66029" y="1610982"/>
              <a:ext cx="2654799" cy="2178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552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93E8-3763-487F-80A8-02491C99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365125"/>
            <a:ext cx="117144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Overall Change between Level 4 Key Skills Formative and Summative marks – all assessments combined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53B8D-3EA7-4812-AE09-C90B7D3F2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69" y="1865222"/>
            <a:ext cx="10118862" cy="49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61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B526-362C-4945-A387-69C57944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1" y="1117600"/>
            <a:ext cx="11147276" cy="5598160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All academic staff are tutors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Use exemplars of anonymised (and different but similar) assessments from previous cohorts to discuss and mark against grading criteria. Active learning and works well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Essays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Laboratory reports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Use peer marking / feedback on formative work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eta 10 tips scaling up banner rectangle long">
            <a:extLst>
              <a:ext uri="{FF2B5EF4-FFF2-40B4-BE49-F238E27FC236}">
                <a16:creationId xmlns:a16="http://schemas.microsoft.com/office/drawing/2014/main" id="{D07F0D23-AF10-4E70-8452-D345FB81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6367" y="2779194"/>
            <a:ext cx="6673233" cy="265260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9576-BBDC-4A8B-B835-2774BAC2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1" y="18255"/>
            <a:ext cx="52578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Scalability?</a:t>
            </a:r>
          </a:p>
        </p:txBody>
      </p:sp>
    </p:spTree>
    <p:extLst>
      <p:ext uri="{BB962C8B-B14F-4D97-AF65-F5344CB8AC3E}">
        <p14:creationId xmlns:p14="http://schemas.microsoft.com/office/powerpoint/2010/main" val="213484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66304-EDA0-4B01-A737-BD275E7A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882" y="2574657"/>
            <a:ext cx="5561938" cy="25135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Students through the </a:t>
            </a:r>
            <a:r>
              <a:rPr lang="en-US" sz="66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66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369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4378-F086-4437-80E0-332BA6A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Student Marks versus UCAS Points at Entry (first 3 graduating cohorts)</a:t>
            </a:r>
            <a:b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53962-0A38-4634-9FBD-54AF50E790FE}"/>
              </a:ext>
            </a:extLst>
          </p:cNvPr>
          <p:cNvSpPr txBox="1"/>
          <p:nvPr/>
        </p:nvSpPr>
        <p:spPr>
          <a:xfrm>
            <a:off x="713162" y="1558409"/>
            <a:ext cx="294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Mean Marks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5C873-3A05-4C71-9633-DFD3545C9C2C}"/>
              </a:ext>
            </a:extLst>
          </p:cNvPr>
          <p:cNvSpPr txBox="1"/>
          <p:nvPr/>
        </p:nvSpPr>
        <p:spPr>
          <a:xfrm>
            <a:off x="8755279" y="1558409"/>
            <a:ext cx="304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Degree Award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755E1-AFB9-477F-B52F-D6B5D7CC0DEA}"/>
              </a:ext>
            </a:extLst>
          </p:cNvPr>
          <p:cNvSpPr txBox="1"/>
          <p:nvPr/>
        </p:nvSpPr>
        <p:spPr>
          <a:xfrm>
            <a:off x="4672308" y="1558409"/>
            <a:ext cx="294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 Mean Marks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9399AD7-D5F5-462B-89C7-13E3C1C4C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25450"/>
          <a:stretch/>
        </p:blipFill>
        <p:spPr bwMode="auto">
          <a:xfrm>
            <a:off x="173175" y="2149475"/>
            <a:ext cx="3683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30C06-49E3-4C62-A177-56E9245C9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25450"/>
          <a:stretch/>
        </p:blipFill>
        <p:spPr bwMode="auto">
          <a:xfrm>
            <a:off x="4237175" y="2149475"/>
            <a:ext cx="3683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C04B88B-1080-44B8-8815-0BCBCD873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6" t="10044" r="11779" b="71293"/>
          <a:stretch/>
        </p:blipFill>
        <p:spPr bwMode="auto">
          <a:xfrm>
            <a:off x="10071764" y="5247791"/>
            <a:ext cx="1796745" cy="154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4776AC0-6D6D-4E70-A6CF-CCAB715EA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r="25499"/>
          <a:stretch/>
        </p:blipFill>
        <p:spPr bwMode="auto">
          <a:xfrm>
            <a:off x="8301175" y="2149475"/>
            <a:ext cx="3683000" cy="27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E70182-35B4-4D7A-9AD5-9B47C35244D8}"/>
              </a:ext>
            </a:extLst>
          </p:cNvPr>
          <p:cNvSpPr txBox="1"/>
          <p:nvPr/>
        </p:nvSpPr>
        <p:spPr>
          <a:xfrm>
            <a:off x="152400" y="5341771"/>
            <a:ext cx="9845040" cy="13696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Our Entry criteria = 104 UCAS points (BCC at A-level or DMM BTEC)</a:t>
            </a:r>
          </a:p>
          <a:p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ALL students with &lt;120 UCAS points achieve 2.1 or 1</a:t>
            </a:r>
            <a:r>
              <a:rPr lang="en-US" sz="2400" baseline="30000" dirty="0">
                <a:solidFill>
                  <a:srgbClr val="000090"/>
                </a:solidFill>
                <a:latin typeface="Arial"/>
                <a:cs typeface="Arial"/>
              </a:rPr>
              <a:t>st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class degrees</a:t>
            </a:r>
          </a:p>
          <a:p>
            <a:endParaRPr lang="en-US" sz="11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/>
                <a:cs typeface="Arial"/>
              </a:rPr>
              <a:t>No 3</a:t>
            </a:r>
            <a:r>
              <a:rPr lang="en-US" sz="2400" baseline="30000" dirty="0">
                <a:solidFill>
                  <a:srgbClr val="C00000"/>
                </a:solidFill>
                <a:latin typeface="Arial"/>
                <a:cs typeface="Arial"/>
              </a:rPr>
              <a:t>rd</a:t>
            </a:r>
            <a:r>
              <a:rPr lang="en-US" sz="2400" dirty="0">
                <a:solidFill>
                  <a:srgbClr val="C00000"/>
                </a:solidFill>
                <a:latin typeface="Arial"/>
                <a:cs typeface="Arial"/>
              </a:rPr>
              <a:t> class degrees awarded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3C2B0-2CC8-4D77-A76E-7F85098C7DEE}"/>
              </a:ext>
            </a:extLst>
          </p:cNvPr>
          <p:cNvSpPr/>
          <p:nvPr/>
        </p:nvSpPr>
        <p:spPr>
          <a:xfrm>
            <a:off x="0" y="6200775"/>
            <a:ext cx="479276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47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C863-AE69-45F1-8C33-90DB5293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49" y="536665"/>
            <a:ext cx="9861551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Degree Awards</a:t>
            </a:r>
            <a:b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73F8C-873F-4959-9B5B-0ABFC262907F}"/>
              </a:ext>
            </a:extLst>
          </p:cNvPr>
          <p:cNvSpPr/>
          <p:nvPr/>
        </p:nvSpPr>
        <p:spPr>
          <a:xfrm>
            <a:off x="996950" y="1477328"/>
            <a:ext cx="9861550" cy="139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3x cohorts (pre-covid) graduated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43 students with A-level, Access / BTECs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37/43 students awarded 1</a:t>
            </a:r>
            <a:r>
              <a:rPr lang="en-GB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2.1 = 86%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550C8F4-A0AE-4C87-AFC7-0D7599299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47933"/>
              </p:ext>
            </p:extLst>
          </p:nvPr>
        </p:nvGraphicFramePr>
        <p:xfrm>
          <a:off x="1362074" y="3577165"/>
          <a:ext cx="9077325" cy="291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465">
                  <a:extLst>
                    <a:ext uri="{9D8B030D-6E8A-4147-A177-3AD203B41FA5}">
                      <a16:colId xmlns:a16="http://schemas.microsoft.com/office/drawing/2014/main" val="2673177573"/>
                    </a:ext>
                  </a:extLst>
                </a:gridCol>
                <a:gridCol w="1815465">
                  <a:extLst>
                    <a:ext uri="{9D8B030D-6E8A-4147-A177-3AD203B41FA5}">
                      <a16:colId xmlns:a16="http://schemas.microsoft.com/office/drawing/2014/main" val="4131020842"/>
                    </a:ext>
                  </a:extLst>
                </a:gridCol>
                <a:gridCol w="1815465">
                  <a:extLst>
                    <a:ext uri="{9D8B030D-6E8A-4147-A177-3AD203B41FA5}">
                      <a16:colId xmlns:a16="http://schemas.microsoft.com/office/drawing/2014/main" val="4247680809"/>
                    </a:ext>
                  </a:extLst>
                </a:gridCol>
                <a:gridCol w="1815465">
                  <a:extLst>
                    <a:ext uri="{9D8B030D-6E8A-4147-A177-3AD203B41FA5}">
                      <a16:colId xmlns:a16="http://schemas.microsoft.com/office/drawing/2014/main" val="3018791945"/>
                    </a:ext>
                  </a:extLst>
                </a:gridCol>
                <a:gridCol w="1815465">
                  <a:extLst>
                    <a:ext uri="{9D8B030D-6E8A-4147-A177-3AD203B41FA5}">
                      <a16:colId xmlns:a16="http://schemas.microsoft.com/office/drawing/2014/main" val="4042834335"/>
                    </a:ext>
                  </a:extLst>
                </a:gridCol>
              </a:tblGrid>
              <a:tr h="7289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198031"/>
                  </a:ext>
                </a:extLst>
              </a:tr>
              <a:tr h="7289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323697"/>
                  </a:ext>
                </a:extLst>
              </a:tr>
              <a:tr h="7289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379024"/>
                  </a:ext>
                </a:extLst>
              </a:tr>
              <a:tr h="7289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08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6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EDF1-E188-4603-AD29-C326AD22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0850"/>
            <a:ext cx="11784807" cy="1325563"/>
          </a:xfrm>
        </p:spPr>
        <p:txBody>
          <a:bodyPr>
            <a:noAutofit/>
          </a:bodyPr>
          <a:lstStyle/>
          <a:p>
            <a:r>
              <a:rPr lang="en-US" sz="4800" b="1" kern="0" dirty="0">
                <a:latin typeface="Arial"/>
                <a:cs typeface="Arial"/>
              </a:rPr>
              <a:t>Different Starting Points / Experiences</a:t>
            </a:r>
            <a:br>
              <a:rPr lang="en-US" sz="4800" b="1" kern="0" dirty="0">
                <a:latin typeface="Arial"/>
                <a:cs typeface="Arial"/>
              </a:rPr>
            </a:br>
            <a:endParaRPr lang="en-GB" sz="4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1CB86E-7D8C-4593-9019-4594E5142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895476"/>
            <a:ext cx="243681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4D7FFE-B40A-4C13-99B9-B3158EE5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12279" r="5257" b="25656"/>
          <a:stretch>
            <a:fillRect/>
          </a:stretch>
        </p:blipFill>
        <p:spPr bwMode="auto">
          <a:xfrm>
            <a:off x="1648903" y="5253182"/>
            <a:ext cx="2726101" cy="159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2E4ED63-CA5D-42F8-88A7-280ACEDB3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12279" r="41686" b="25656"/>
          <a:stretch/>
        </p:blipFill>
        <p:spPr bwMode="auto">
          <a:xfrm>
            <a:off x="119133" y="5230091"/>
            <a:ext cx="1647324" cy="16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022EB80-82FB-4807-9725-14C5E9AE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" b="4269"/>
          <a:stretch>
            <a:fillRect/>
          </a:stretch>
        </p:blipFill>
        <p:spPr bwMode="auto">
          <a:xfrm>
            <a:off x="4384897" y="3521364"/>
            <a:ext cx="3777739" cy="23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B7C7E1C-A38B-4EAB-A9A8-B2193AE8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06" y="1489352"/>
            <a:ext cx="3195593" cy="20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A3F6DD0-E522-4B66-8D2C-012CCE8FE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1" y="1940750"/>
            <a:ext cx="46537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Our students start University at different points and we need to help them to build a path to succeed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46296F8-7B9F-4539-BE33-DCCA2424F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27108" r="56030" b="25656"/>
          <a:stretch/>
        </p:blipFill>
        <p:spPr bwMode="auto">
          <a:xfrm>
            <a:off x="5437911" y="5790895"/>
            <a:ext cx="1039090" cy="10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4E6FA2B-E1D8-48CE-B4FC-7FB6661D7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0" t="29489" r="5368" b="25656"/>
          <a:stretch/>
        </p:blipFill>
        <p:spPr bwMode="auto">
          <a:xfrm>
            <a:off x="4372595" y="5790680"/>
            <a:ext cx="1076593" cy="106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7C6A461-16C7-4395-AF29-F08240EE3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5622" y="4386675"/>
            <a:ext cx="319559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rial" panose="020B0604020202020204" pitchFamily="34" charset="0"/>
              </a:rPr>
              <a:t>Transition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rial" panose="020B0604020202020204" pitchFamily="34" charset="0"/>
              </a:rPr>
              <a:t>Continuation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rial" panose="020B0604020202020204" pitchFamily="34" charset="0"/>
              </a:rPr>
              <a:t>Progression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rial" panose="020B0604020202020204" pitchFamily="34" charset="0"/>
              </a:rPr>
              <a:t>Degree Award</a:t>
            </a:r>
          </a:p>
        </p:txBody>
      </p:sp>
    </p:spTree>
    <p:extLst>
      <p:ext uri="{BB962C8B-B14F-4D97-AF65-F5344CB8AC3E}">
        <p14:creationId xmlns:p14="http://schemas.microsoft.com/office/powerpoint/2010/main" val="2416951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B969-8FB8-41C9-9872-DFE7F8DC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0"/>
            <a:ext cx="1051560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National Context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FF192-E8EB-46FA-A6EA-8282B7AF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66" y="1196868"/>
            <a:ext cx="8694806" cy="56611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B453ECA-FB2D-479E-8FA1-745ACA49C859}"/>
              </a:ext>
            </a:extLst>
          </p:cNvPr>
          <p:cNvSpPr/>
          <p:nvPr/>
        </p:nvSpPr>
        <p:spPr>
          <a:xfrm>
            <a:off x="2763520" y="5059680"/>
            <a:ext cx="76200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3E539-81F7-476D-AB9E-6DB850ECFCAB}"/>
              </a:ext>
            </a:extLst>
          </p:cNvPr>
          <p:cNvSpPr txBox="1"/>
          <p:nvPr/>
        </p:nvSpPr>
        <p:spPr>
          <a:xfrm>
            <a:off x="6040120" y="6398161"/>
            <a:ext cx="6151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https://www.officeforstudents.org.uk/publications/helga-report/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193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F015-6971-4484-ADA2-30EE9E68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144977"/>
            <a:ext cx="1051560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YSJ Biosciences Graduate Awards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43896-EFB7-454C-B7B4-CDEECE78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043"/>
          <a:stretch/>
        </p:blipFill>
        <p:spPr>
          <a:xfrm>
            <a:off x="944680" y="1576104"/>
            <a:ext cx="10302640" cy="1228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81988-6B9E-4AB6-AE07-D8D283EF8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41"/>
          <a:stretch/>
        </p:blipFill>
        <p:spPr>
          <a:xfrm>
            <a:off x="944680" y="2723413"/>
            <a:ext cx="10302640" cy="4151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79CF8C-41FF-4CEE-B534-E7035E514D4C}"/>
              </a:ext>
            </a:extLst>
          </p:cNvPr>
          <p:cNvSpPr/>
          <p:nvPr/>
        </p:nvSpPr>
        <p:spPr>
          <a:xfrm>
            <a:off x="1209040" y="3261360"/>
            <a:ext cx="9570720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EE4455-71C5-418E-AC9D-03C0DE040209}"/>
              </a:ext>
            </a:extLst>
          </p:cNvPr>
          <p:cNvSpPr/>
          <p:nvPr/>
        </p:nvSpPr>
        <p:spPr>
          <a:xfrm>
            <a:off x="1209040" y="3920136"/>
            <a:ext cx="9570720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37E76-ECFC-4DAC-9D44-9B5B0B9F71C2}"/>
              </a:ext>
            </a:extLst>
          </p:cNvPr>
          <p:cNvSpPr/>
          <p:nvPr/>
        </p:nvSpPr>
        <p:spPr>
          <a:xfrm>
            <a:off x="1209040" y="5588000"/>
            <a:ext cx="9570720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146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AEAF-04D4-41CC-AA6A-FCC6973F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7317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YSJ Biosciences Graduate Awards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C910A-847E-4C85-85CB-3F5A242E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11069320" cy="5323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100% students who self-declared as mature were awarded 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2.1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100% students who self-declared a disability were awarded 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2.1</a:t>
            </a:r>
          </a:p>
          <a:p>
            <a:pPr marL="0" indent="0"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YSJU Biomedical Science cohorts contain 26% mature students and 26% have a declared disability (compared with 23% and 15% respectively for national Biomedical Sciences student data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(HESA data 2021)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100% students who self-declared as any minoritized ethnic group  were awarded 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2.1 compared with 74% BAME students nationally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(HESA data 2021)</a:t>
            </a:r>
          </a:p>
          <a:p>
            <a:pPr marL="0" indent="0"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https://www.hesa.ac.uk/data-and-analysis/students/outcomes/characteristics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2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1DDB4-144F-46A9-B427-B45CB3B0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Awarding (or Grade) Gaps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9B1F7E6-BFA7-4CFE-B9E1-F26DCE4AC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6615"/>
              </p:ext>
            </p:extLst>
          </p:nvPr>
        </p:nvGraphicFramePr>
        <p:xfrm>
          <a:off x="5086350" y="276225"/>
          <a:ext cx="6686550" cy="650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989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56764-D554-44D3-8507-6FEA3E77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9" y="1198418"/>
            <a:ext cx="3887234" cy="44611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66BA2-CB25-45B1-A6CA-9A87D9D2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65469"/>
            <a:ext cx="6906491" cy="643750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Reflections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Issues / barriers: can be time intensive, but can be scaled up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Greatest impact: students who may be struggling / mid-level achievers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Not grade inflation, just uplift of mid-range marks 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Benefits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Successfully identify / address barriers to transform student outcomes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&gt;85% 1st or 2.1 degree awards to date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100% first and second cohorts in post-graduate study or graduate employment within 6 months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61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5517E6-731F-4E8F-9FC3-57499CC1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024FDB6-ADEE-441F-BE33-7FBD2998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1DCD3-5B0B-4ECD-A0C9-2FE5D0C5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445629"/>
            <a:ext cx="6880925" cy="32393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6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Students!</a:t>
            </a:r>
            <a:b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retention, </a:t>
            </a:r>
            <a:b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wards</a:t>
            </a:r>
            <a:b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employability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494DECCC-98EF-405A-88C7-8079A7645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14783"/>
          <a:stretch/>
        </p:blipFill>
        <p:spPr bwMode="auto">
          <a:xfrm>
            <a:off x="6590625" y="40222"/>
            <a:ext cx="5505911" cy="37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FFB0FF9D-10EB-476A-AD58-21CBF8AA5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5000" r="4075" b="15222"/>
          <a:stretch/>
        </p:blipFill>
        <p:spPr bwMode="auto">
          <a:xfrm>
            <a:off x="203506" y="3943992"/>
            <a:ext cx="6119057" cy="26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o description available.">
            <a:extLst>
              <a:ext uri="{FF2B5EF4-FFF2-40B4-BE49-F238E27FC236}">
                <a16:creationId xmlns:a16="http://schemas.microsoft.com/office/drawing/2014/main" id="{53400AE2-9584-4DA5-813E-25356F17F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6" r="3507" b="12821"/>
          <a:stretch/>
        </p:blipFill>
        <p:spPr bwMode="auto">
          <a:xfrm>
            <a:off x="6563312" y="3911762"/>
            <a:ext cx="5628687" cy="28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55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D52DEFAF-B49F-40CB-8F21-91BEC6E8C1F7}"/>
              </a:ext>
            </a:extLst>
          </p:cNvPr>
          <p:cNvSpPr txBox="1">
            <a:spLocks noChangeArrowheads="1"/>
          </p:cNvSpPr>
          <p:nvPr/>
        </p:nvSpPr>
        <p:spPr>
          <a:xfrm>
            <a:off x="2531833" y="0"/>
            <a:ext cx="7390039" cy="1079721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Arial Black" panose="020B0A04020102020204" pitchFamily="34" charset="0"/>
              </a:rPr>
              <a:t>Student Experience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3418351-D447-4A3C-A032-BCE993E3C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76" b="70248"/>
          <a:stretch/>
        </p:blipFill>
        <p:spPr bwMode="auto">
          <a:xfrm>
            <a:off x="10514070" y="14608"/>
            <a:ext cx="1667836" cy="95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64CB2F-8243-4A0E-9937-BD4E0CD889FF}"/>
              </a:ext>
            </a:extLst>
          </p:cNvPr>
          <p:cNvSpPr/>
          <p:nvPr/>
        </p:nvSpPr>
        <p:spPr>
          <a:xfrm>
            <a:off x="1703955" y="6507532"/>
            <a:ext cx="86116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1 student = 6-7% in all returns. For 2018/19 and 2019/20 data do not include placement students.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C442BD-33DE-4256-8214-95C2650F4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61" y="871443"/>
            <a:ext cx="9911584" cy="55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C608F3A-3C1A-46F1-81E3-7DE78ED03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2" y="101591"/>
            <a:ext cx="2670171" cy="1441730"/>
          </a:xfrm>
          <a:prstGeom prst="rect">
            <a:avLst/>
          </a:prstGeom>
        </p:spPr>
      </p:pic>
      <p:pic>
        <p:nvPicPr>
          <p:cNvPr id="1026" name="Picture 2" descr="The National Student Survey">
            <a:extLst>
              <a:ext uri="{FF2B5EF4-FFF2-40B4-BE49-F238E27FC236}">
                <a16:creationId xmlns:a16="http://schemas.microsoft.com/office/drawing/2014/main" id="{3AE11A66-45A7-4DF0-A17C-00622F6A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5" y="101592"/>
            <a:ext cx="2280703" cy="1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15661-E187-45DC-9AE2-7222F51F6F5B}"/>
              </a:ext>
            </a:extLst>
          </p:cNvPr>
          <p:cNvSpPr txBox="1"/>
          <p:nvPr/>
        </p:nvSpPr>
        <p:spPr>
          <a:xfrm>
            <a:off x="3302967" y="115452"/>
            <a:ext cx="572131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2021 Scores</a:t>
            </a:r>
          </a:p>
          <a:p>
            <a:pPr algn="ctr"/>
            <a:r>
              <a:rPr lang="en-GB" sz="4400" b="1" dirty="0"/>
              <a:t>BSc Biomedical Science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CB1CA00-DF8C-4792-A71E-9DFC6BBAC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51990"/>
              </p:ext>
            </p:extLst>
          </p:nvPr>
        </p:nvGraphicFramePr>
        <p:xfrm>
          <a:off x="200026" y="1657621"/>
          <a:ext cx="11754384" cy="50771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53424">
                  <a:extLst>
                    <a:ext uri="{9D8B030D-6E8A-4147-A177-3AD203B41FA5}">
                      <a16:colId xmlns:a16="http://schemas.microsoft.com/office/drawing/2014/main" val="241662030"/>
                    </a:ext>
                  </a:extLst>
                </a:gridCol>
                <a:gridCol w="3400960">
                  <a:extLst>
                    <a:ext uri="{9D8B030D-6E8A-4147-A177-3AD203B41FA5}">
                      <a16:colId xmlns:a16="http://schemas.microsoft.com/office/drawing/2014/main" val="740136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NSS Question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Satisfaction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6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Staff are good at explaining things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3" marR="5823" marT="5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3" marR="5823" marT="5823" marB="0" anchor="b"/>
                </a:tc>
                <a:extLst>
                  <a:ext uri="{0D108BD9-81ED-4DB2-BD59-A6C34878D82A}">
                    <a16:rowId xmlns:a16="http://schemas.microsoft.com/office/drawing/2014/main" val="320539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Staff have made the subject interesting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3" marR="5823" marT="5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3" marR="5823" marT="5823" marB="0" anchor="b"/>
                </a:tc>
                <a:extLst>
                  <a:ext uri="{0D108BD9-81ED-4DB2-BD59-A6C34878D82A}">
                    <a16:rowId xmlns:a16="http://schemas.microsoft.com/office/drawing/2014/main" val="322850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course is intellectually stimulating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3" marR="5823" marT="5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3" marR="5823" marT="5823" marB="0" anchor="b"/>
                </a:tc>
                <a:extLst>
                  <a:ext uri="{0D108BD9-81ED-4DB2-BD59-A6C34878D82A}">
                    <a16:rowId xmlns:a16="http://schemas.microsoft.com/office/drawing/2014/main" val="412635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course has provided me with opportunities to explore ideas or concepts in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course has provided me with opportunities to apply what I have learnt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1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been able to contact staff when I needed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2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advice was available when I needed to make study choices on my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88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had the right opportunities to provide feedback on my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829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Overall, I am satisfied with the quality of the course                     20/23 students  100%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06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27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6613-A582-4417-A0E8-BD26B11E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16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NSS 2021 Compared with Other UK Biosciences Programmes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34B201-DE45-4C1A-BCF7-6D633FA2A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22711"/>
              </p:ext>
            </p:extLst>
          </p:nvPr>
        </p:nvGraphicFramePr>
        <p:xfrm>
          <a:off x="1169671" y="1404620"/>
          <a:ext cx="10184129" cy="52298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40777">
                  <a:extLst>
                    <a:ext uri="{9D8B030D-6E8A-4147-A177-3AD203B41FA5}">
                      <a16:colId xmlns:a16="http://schemas.microsoft.com/office/drawing/2014/main" val="758511023"/>
                    </a:ext>
                  </a:extLst>
                </a:gridCol>
                <a:gridCol w="3215244">
                  <a:extLst>
                    <a:ext uri="{9D8B030D-6E8A-4147-A177-3AD203B41FA5}">
                      <a16:colId xmlns:a16="http://schemas.microsoft.com/office/drawing/2014/main" val="350315666"/>
                    </a:ext>
                  </a:extLst>
                </a:gridCol>
                <a:gridCol w="2628108">
                  <a:extLst>
                    <a:ext uri="{9D8B030D-6E8A-4147-A177-3AD203B41FA5}">
                      <a16:colId xmlns:a16="http://schemas.microsoft.com/office/drawing/2014/main" val="1342795485"/>
                    </a:ext>
                  </a:extLst>
                </a:gridCol>
              </a:tblGrid>
              <a:tr h="40091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domain (mean score)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Biosciences (CAH3)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(out of 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3671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03639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on my course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89525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opportunities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674153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&amp;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5578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01521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 &amp;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45775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437387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2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575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6133-8146-48F5-930B-29E92B96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1490540"/>
            <a:ext cx="5690507" cy="1394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AF017-F49E-4216-A180-843045C0D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31" y="3222171"/>
            <a:ext cx="5889059" cy="1001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57D063-30BE-4C4E-8E59-637828CE4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532" y="478518"/>
            <a:ext cx="5997059" cy="2743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B667B9-B220-4902-AA9A-ED92600D176A}"/>
              </a:ext>
            </a:extLst>
          </p:cNvPr>
          <p:cNvSpPr txBox="1"/>
          <p:nvPr/>
        </p:nvSpPr>
        <p:spPr>
          <a:xfrm>
            <a:off x="711593" y="73358"/>
            <a:ext cx="4626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121212"/>
                </a:solidFill>
                <a:effectLst/>
                <a:latin typeface="Arial Black" panose="020B0A04020102020204" pitchFamily="34" charset="0"/>
              </a:rPr>
              <a:t>Guardian University Guide 2021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632C43-5FB2-4690-B52F-E848F8C7C84F}"/>
              </a:ext>
            </a:extLst>
          </p:cNvPr>
          <p:cNvSpPr/>
          <p:nvPr/>
        </p:nvSpPr>
        <p:spPr>
          <a:xfrm>
            <a:off x="6317098" y="3867150"/>
            <a:ext cx="1236227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2DDDB7-EB15-4A9D-A299-21E442CCB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7" y="4860833"/>
            <a:ext cx="12172456" cy="2069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3F3D8E-953E-4876-93FB-C9E859BB1FC3}"/>
              </a:ext>
            </a:extLst>
          </p:cNvPr>
          <p:cNvSpPr txBox="1"/>
          <p:nvPr/>
        </p:nvSpPr>
        <p:spPr>
          <a:xfrm>
            <a:off x="1159268" y="3615185"/>
            <a:ext cx="3731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121212"/>
                </a:solidFill>
                <a:effectLst/>
                <a:latin typeface="Arial Black" panose="020B0A04020102020204" pitchFamily="34" charset="0"/>
              </a:rPr>
              <a:t>We are 16 / 105 for Biosciences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3172A4-1221-47FF-9584-298E5AA38E17}"/>
              </a:ext>
            </a:extLst>
          </p:cNvPr>
          <p:cNvCxnSpPr>
            <a:cxnSpLocks/>
          </p:cNvCxnSpPr>
          <p:nvPr/>
        </p:nvCxnSpPr>
        <p:spPr>
          <a:xfrm flipH="1">
            <a:off x="2228850" y="4608284"/>
            <a:ext cx="4257676" cy="1997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3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3E3CB-E6C8-4976-B1BB-426B34D7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Criteria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C99748-4A53-435D-8A4E-2B59EB4F6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655341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53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30281-EDC2-4F75-B870-3726F301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233" y="303339"/>
            <a:ext cx="6690914" cy="1325563"/>
          </a:xfrm>
        </p:spPr>
        <p:txBody>
          <a:bodyPr>
            <a:noAutofit/>
          </a:bodyPr>
          <a:lstStyle/>
          <a:p>
            <a:r>
              <a:rPr lang="en-GB" altLang="en-US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Acknowledgements</a:t>
            </a:r>
            <a:br>
              <a:rPr lang="en-GB" altLang="en-US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33A5C-9E88-4AFF-9A4D-4F095B99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97" y="4888554"/>
            <a:ext cx="2451502" cy="1969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EC71A9-F9A7-4515-AEDD-2229C179D5CB}"/>
              </a:ext>
            </a:extLst>
          </p:cNvPr>
          <p:cNvSpPr txBox="1"/>
          <p:nvPr/>
        </p:nvSpPr>
        <p:spPr>
          <a:xfrm>
            <a:off x="773970" y="5457778"/>
            <a:ext cx="956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Thank you - Any 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50E187-7613-43B7-8870-9CA47AF9F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>
          <a:xfrm>
            <a:off x="1016000" y="1138174"/>
            <a:ext cx="8965767" cy="37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D522F-F3C8-4BCB-8630-253255F5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6557"/>
            <a:ext cx="10718800" cy="1160110"/>
          </a:xfrm>
        </p:spPr>
        <p:txBody>
          <a:bodyPr>
            <a:no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Happens When Students Arrive?</a:t>
            </a:r>
          </a:p>
        </p:txBody>
      </p:sp>
      <p:pic>
        <p:nvPicPr>
          <p:cNvPr id="1026" name="Picture 2" descr="Lost Cartoon Stock Illustrations – 8,782 Lost Cartoon Stock Illustrations,  Vectors &amp;amp;amp; Clipart - Dreamstime">
            <a:extLst>
              <a:ext uri="{FF2B5EF4-FFF2-40B4-BE49-F238E27FC236}">
                <a16:creationId xmlns:a16="http://schemas.microsoft.com/office/drawing/2014/main" id="{25741109-DF0D-49D4-BC4C-9B2B6A59C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 bwMode="auto">
          <a:xfrm>
            <a:off x="396240" y="2064375"/>
            <a:ext cx="5440195" cy="378778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Arc 7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DF3AC-3A61-4461-9436-DEDE4E37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555" y="1257680"/>
            <a:ext cx="5959325" cy="53644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Encouraging students from widening participation backgrounds to access university, then using unfamiliar lecturing styles and examination-based assessments creates unintended barriers. </a:t>
            </a:r>
          </a:p>
          <a:p>
            <a:pPr marL="0" indent="0">
              <a:buNone/>
            </a:pP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like asking someone to go orienteering –</a:t>
            </a:r>
          </a:p>
          <a:p>
            <a:pPr marL="0" indent="0">
              <a:buNone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a </a:t>
            </a:r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compass…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in flip flops!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214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7" name="Arc 72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51DBF-8483-4CA8-8B42-5FFFDA58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Mind the Gap!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3EBED-5358-41D4-BB83-6B6F87F9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22" y="1690688"/>
            <a:ext cx="7584440" cy="490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diverse student cohorts to achieve well, my experiences have taught me that they need to have: 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clear curriculum design (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regular supportive interactions with academic staff, peer mentors and alumni (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compass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find a successful route)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formative assessments, regular feedback and iterative, varied, authentic and integrated assessment types (the right equipment to make the journey)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078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Orienteering Stock Illustration Images. 4,035 Orienteering illustrations  available to search from thousands of royalty free EPS vector clip art  graphics image creators.">
            <a:extLst>
              <a:ext uri="{FF2B5EF4-FFF2-40B4-BE49-F238E27FC236}">
                <a16:creationId xmlns:a16="http://schemas.microsoft.com/office/drawing/2014/main" id="{9A232A2E-07E1-4D23-AA12-94E0DAFCC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r="13794" b="7295"/>
          <a:stretch/>
        </p:blipFill>
        <p:spPr bwMode="auto">
          <a:xfrm>
            <a:off x="8210194" y="1272768"/>
            <a:ext cx="3495384" cy="3590134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8A123-0E95-4801-961E-F6621BF10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51" y="4022119"/>
            <a:ext cx="1754049" cy="24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A560-A568-4439-A32B-8EA9B19D2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2603"/>
            <a:ext cx="9144000" cy="143795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we Equip Students to Succeed?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3D85F-AA90-4EB4-811A-4DCD32A81C01}"/>
              </a:ext>
            </a:extLst>
          </p:cNvPr>
          <p:cNvSpPr txBox="1"/>
          <p:nvPr/>
        </p:nvSpPr>
        <p:spPr>
          <a:xfrm>
            <a:off x="2654192" y="4003040"/>
            <a:ext cx="6883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 Programme Design</a:t>
            </a:r>
          </a:p>
        </p:txBody>
      </p:sp>
    </p:spTree>
    <p:extLst>
      <p:ext uri="{BB962C8B-B14F-4D97-AF65-F5344CB8AC3E}">
        <p14:creationId xmlns:p14="http://schemas.microsoft.com/office/powerpoint/2010/main" val="165838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413C5-D198-4641-98DA-B0B5C01B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83" y="720991"/>
            <a:ext cx="539336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New Programme  Blank Page….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520B-6F56-4A1C-9064-4A504F8A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97" y="2980030"/>
            <a:ext cx="6188984" cy="2281713"/>
          </a:xfrm>
        </p:spPr>
        <p:txBody>
          <a:bodyPr>
            <a:normAutofit fontScale="92500"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Best practice, picked up over time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to avoid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works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 nay-sayers!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ighting The Blank Page Syndrome - Sonuscore">
            <a:extLst>
              <a:ext uri="{FF2B5EF4-FFF2-40B4-BE49-F238E27FC236}">
                <a16:creationId xmlns:a16="http://schemas.microsoft.com/office/drawing/2014/main" id="{CC08285C-10FB-4672-AB6E-E39BE30F8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r="10603" b="4"/>
          <a:stretch/>
        </p:blipFill>
        <p:spPr bwMode="auto">
          <a:xfrm>
            <a:off x="8219558" y="852372"/>
            <a:ext cx="3096807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Victor Meldrew Is Making A Comeback As &amp;amp;#39;One Foot In The Grave&amp;amp;#39; Actor  Richard Wilson Reprises His Role (But For One Night Only) | HuffPost UK  Entertainment">
            <a:extLst>
              <a:ext uri="{FF2B5EF4-FFF2-40B4-BE49-F238E27FC236}">
                <a16:creationId xmlns:a16="http://schemas.microsoft.com/office/drawing/2014/main" id="{A830487E-DE1D-4BD8-A1C0-009F6C928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0" r="-5" b="1505"/>
          <a:stretch/>
        </p:blipFill>
        <p:spPr bwMode="auto">
          <a:xfrm>
            <a:off x="6723881" y="4685200"/>
            <a:ext cx="2733741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Arc 196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82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2D805-5571-4AA4-B3D3-46E2356BE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45" y="1343437"/>
            <a:ext cx="353545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i="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Holistic</a:t>
            </a:r>
            <a:br>
              <a:rPr lang="en-US" sz="4400" b="1" i="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i="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 to </a:t>
            </a:r>
            <a:r>
              <a:rPr lang="en-US" sz="4400" b="1" i="0" kern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4400" b="1" i="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br>
              <a:rPr lang="en-US" sz="4400" b="1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1501D-8862-46F7-8518-E92A346A9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760" y="882173"/>
            <a:ext cx="7217406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embed transferable skills, laboratory competencies and subject-specific knowledge,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emphasing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learning through holistic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</a:p>
          <a:p>
            <a:pPr indent="-2286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of my students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regardless of their wider demographic background) are supported to achieve excellent outcomes.</a:t>
            </a:r>
          </a:p>
          <a:p>
            <a:pPr indent="-2286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is true widening participation (WP) - removing barriers and increasing access for all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improving retention, graduate outcomes and employability.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6052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_2SEEDS">
      <a:dk1>
        <a:srgbClr val="000000"/>
      </a:dk1>
      <a:lt1>
        <a:srgbClr val="FFFFFF"/>
      </a:lt1>
      <a:dk2>
        <a:srgbClr val="41242C"/>
      </a:dk2>
      <a:lt2>
        <a:srgbClr val="E2E8E6"/>
      </a:lt2>
      <a:accent1>
        <a:srgbClr val="C87089"/>
      </a:accent1>
      <a:accent2>
        <a:srgbClr val="D28ABC"/>
      </a:accent2>
      <a:accent3>
        <a:srgbClr val="D2948A"/>
      </a:accent3>
      <a:accent4>
        <a:srgbClr val="64B27F"/>
      </a:accent4>
      <a:accent5>
        <a:srgbClr val="72AEA0"/>
      </a:accent5>
      <a:accent6>
        <a:srgbClr val="66AEBF"/>
      </a:accent6>
      <a:hlink>
        <a:srgbClr val="568F7F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1466</Words>
  <Application>Microsoft Office PowerPoint</Application>
  <PresentationFormat>Widescreen</PresentationFormat>
  <Paragraphs>286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Avenir Next LT Pro</vt:lpstr>
      <vt:lpstr>Calibri</vt:lpstr>
      <vt:lpstr>Symbol</vt:lpstr>
      <vt:lpstr>Tw Cen MT</vt:lpstr>
      <vt:lpstr>Wingdings</vt:lpstr>
      <vt:lpstr>ShapesVTI</vt:lpstr>
      <vt:lpstr>Supporting Diverse Student Cohorts to Access and Thrive in Higher Education</vt:lpstr>
      <vt:lpstr>Overview</vt:lpstr>
      <vt:lpstr>Different Starting Points / Experiences </vt:lpstr>
      <vt:lpstr>Entry Criteria</vt:lpstr>
      <vt:lpstr>What Happens When Students Arrive?</vt:lpstr>
      <vt:lpstr>Mind the Gap!</vt:lpstr>
      <vt:lpstr>How do we Equip Students to Succeed?</vt:lpstr>
      <vt:lpstr>New Programme  Blank Page….</vt:lpstr>
      <vt:lpstr>My Holistic Approach to Programme Design </vt:lpstr>
      <vt:lpstr>Supporting our Students’ Journey through Personalised Learning  </vt:lpstr>
      <vt:lpstr>Student Support </vt:lpstr>
      <vt:lpstr>Skill Development</vt:lpstr>
      <vt:lpstr>Skill Development</vt:lpstr>
      <vt:lpstr>Technical Skills</vt:lpstr>
      <vt:lpstr>Recording and Displaying Competencies</vt:lpstr>
      <vt:lpstr>Level 4 Badges</vt:lpstr>
      <vt:lpstr>Level 5 Badges</vt:lpstr>
      <vt:lpstr>Level 6 Badges</vt:lpstr>
      <vt:lpstr>Skills Audits and Portfolios</vt:lpstr>
      <vt:lpstr>Our Aim is to Facilitate </vt:lpstr>
      <vt:lpstr>The Five Ws for Holistic Assessment Design</vt:lpstr>
      <vt:lpstr>PowerPoint Presentation</vt:lpstr>
      <vt:lpstr>Importance of Formative Assessments and Feedback</vt:lpstr>
      <vt:lpstr>Year 1 Key Skills Marks for Each Assessment Type  (Over 4 Cohorts) </vt:lpstr>
      <vt:lpstr>Overall Change between Level 4 Key Skills Formative and Summative marks – all assessments combined</vt:lpstr>
      <vt:lpstr>Scalability?</vt:lpstr>
      <vt:lpstr>Tracking Students through the Programme</vt:lpstr>
      <vt:lpstr>Student Marks versus UCAS Points at Entry (first 3 graduating cohorts) </vt:lpstr>
      <vt:lpstr>Degree Awards </vt:lpstr>
      <vt:lpstr>National Context</vt:lpstr>
      <vt:lpstr>YSJ Biosciences Graduate Awards</vt:lpstr>
      <vt:lpstr>YSJ Biosciences Graduate Awards</vt:lpstr>
      <vt:lpstr>Reducing Awarding (or Grade) Gaps</vt:lpstr>
      <vt:lpstr>Reflections</vt:lpstr>
      <vt:lpstr>Outcomes: Happy Students! Excellent retention,  degree awards and employability</vt:lpstr>
      <vt:lpstr>PowerPoint Presentation</vt:lpstr>
      <vt:lpstr>PowerPoint Presentation</vt:lpstr>
      <vt:lpstr>Our NSS 2021 Compared with Other UK Biosciences Programmes</vt:lpstr>
      <vt:lpstr>PowerPoint Presentation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Removing Barriers and Increasing Access to Higher Education</dc:title>
  <dc:creator>Sue Jones</dc:creator>
  <cp:lastModifiedBy>Sue Jones</cp:lastModifiedBy>
  <cp:revision>43</cp:revision>
  <dcterms:created xsi:type="dcterms:W3CDTF">2020-08-28T10:39:41Z</dcterms:created>
  <dcterms:modified xsi:type="dcterms:W3CDTF">2022-03-04T17:27:16Z</dcterms:modified>
</cp:coreProperties>
</file>