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4"/>
  </p:sldMasterIdLst>
  <p:notesMasterIdLst>
    <p:notesMasterId r:id="rId23"/>
  </p:notesMasterIdLst>
  <p:handoutMasterIdLst>
    <p:handoutMasterId r:id="rId24"/>
  </p:handoutMasterIdLst>
  <p:sldIdLst>
    <p:sldId id="256" r:id="rId5"/>
    <p:sldId id="285" r:id="rId6"/>
    <p:sldId id="278" r:id="rId7"/>
    <p:sldId id="289" r:id="rId8"/>
    <p:sldId id="290" r:id="rId9"/>
    <p:sldId id="291" r:id="rId10"/>
    <p:sldId id="287" r:id="rId11"/>
    <p:sldId id="292" r:id="rId12"/>
    <p:sldId id="293" r:id="rId13"/>
    <p:sldId id="260" r:id="rId14"/>
    <p:sldId id="288" r:id="rId15"/>
    <p:sldId id="294" r:id="rId16"/>
    <p:sldId id="295" r:id="rId17"/>
    <p:sldId id="296" r:id="rId18"/>
    <p:sldId id="297" r:id="rId19"/>
    <p:sldId id="281" r:id="rId20"/>
    <p:sldId id="265" r:id="rId21"/>
    <p:sldId id="298" r:id="rId2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4128" userDrawn="1">
          <p15:clr>
            <a:srgbClr val="A4A3A4"/>
          </p15:clr>
        </p15:guide>
        <p15:guide id="2" orient="horz" pos="960" userDrawn="1">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A5A5A5"/>
    <a:srgbClr val="BEB9AA"/>
    <a:srgbClr val="C0C9C2"/>
    <a:srgbClr val="AA9D92"/>
    <a:srgbClr val="F2F1EE"/>
    <a:srgbClr val="D8D2C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69EB9E-39B0-4464-91E0-43008831ACEB}" v="13" dt="2022-03-24T15:45:53.627"/>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3792" autoAdjust="0"/>
  </p:normalViewPr>
  <p:slideViewPr>
    <p:cSldViewPr snapToGrid="0">
      <p:cViewPr varScale="1">
        <p:scale>
          <a:sx n="62" d="100"/>
          <a:sy n="62" d="100"/>
        </p:scale>
        <p:origin x="828" y="56"/>
      </p:cViewPr>
      <p:guideLst>
        <p:guide pos="4128"/>
        <p:guide orient="horz" pos="960"/>
      </p:guideLst>
    </p:cSldViewPr>
  </p:slideViewPr>
  <p:outlineViewPr>
    <p:cViewPr>
      <p:scale>
        <a:sx n="33" d="100"/>
        <a:sy n="33" d="100"/>
      </p:scale>
      <p:origin x="0" y="-164"/>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 Id="rId30"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lare Cunningham" userId="03580319-cc52-4e7a-85d6-da46fce94494" providerId="ADAL" clId="{1A69EB9E-39B0-4464-91E0-43008831ACEB}"/>
    <pc:docChg chg="undo custSel addSld delSld modSld">
      <pc:chgData name="Clare Cunningham" userId="03580319-cc52-4e7a-85d6-da46fce94494" providerId="ADAL" clId="{1A69EB9E-39B0-4464-91E0-43008831ACEB}" dt="2022-03-24T15:45:53.627" v="2446" actId="931"/>
      <pc:docMkLst>
        <pc:docMk/>
      </pc:docMkLst>
      <pc:sldChg chg="modSp mod">
        <pc:chgData name="Clare Cunningham" userId="03580319-cc52-4e7a-85d6-da46fce94494" providerId="ADAL" clId="{1A69EB9E-39B0-4464-91E0-43008831ACEB}" dt="2022-03-24T13:20:23.646" v="11" actId="20577"/>
        <pc:sldMkLst>
          <pc:docMk/>
          <pc:sldMk cId="2259308896" sldId="256"/>
        </pc:sldMkLst>
        <pc:spChg chg="mod">
          <ac:chgData name="Clare Cunningham" userId="03580319-cc52-4e7a-85d6-da46fce94494" providerId="ADAL" clId="{1A69EB9E-39B0-4464-91E0-43008831ACEB}" dt="2022-03-24T13:20:23.646" v="11" actId="20577"/>
          <ac:spMkLst>
            <pc:docMk/>
            <pc:sldMk cId="2259308896" sldId="256"/>
            <ac:spMk id="18" creationId="{27A48A35-E5E4-4A5F-9F91-BAEA4F5DF21D}"/>
          </ac:spMkLst>
        </pc:spChg>
      </pc:sldChg>
      <pc:sldChg chg="addSp delSp modSp mod">
        <pc:chgData name="Clare Cunningham" userId="03580319-cc52-4e7a-85d6-da46fce94494" providerId="ADAL" clId="{1A69EB9E-39B0-4464-91E0-43008831ACEB}" dt="2022-03-24T14:28:02.445" v="1394" actId="1076"/>
        <pc:sldMkLst>
          <pc:docMk/>
          <pc:sldMk cId="4212917468" sldId="260"/>
        </pc:sldMkLst>
        <pc:spChg chg="mod">
          <ac:chgData name="Clare Cunningham" userId="03580319-cc52-4e7a-85d6-da46fce94494" providerId="ADAL" clId="{1A69EB9E-39B0-4464-91E0-43008831ACEB}" dt="2022-03-24T14:27:34.268" v="1391" actId="20577"/>
          <ac:spMkLst>
            <pc:docMk/>
            <pc:sldMk cId="4212917468" sldId="260"/>
            <ac:spMk id="2" creationId="{F96F75DE-8A44-4EC5-83C6-95BDDF10DFD9}"/>
          </ac:spMkLst>
        </pc:spChg>
        <pc:spChg chg="add del mod">
          <ac:chgData name="Clare Cunningham" userId="03580319-cc52-4e7a-85d6-da46fce94494" providerId="ADAL" clId="{1A69EB9E-39B0-4464-91E0-43008831ACEB}" dt="2022-03-24T14:27:26.697" v="1386" actId="478"/>
          <ac:spMkLst>
            <pc:docMk/>
            <pc:sldMk cId="4212917468" sldId="260"/>
            <ac:spMk id="5" creationId="{21CD6395-5C7A-4D6F-9E21-E47B21ECBF03}"/>
          </ac:spMkLst>
        </pc:spChg>
        <pc:spChg chg="add del mod">
          <ac:chgData name="Clare Cunningham" userId="03580319-cc52-4e7a-85d6-da46fce94494" providerId="ADAL" clId="{1A69EB9E-39B0-4464-91E0-43008831ACEB}" dt="2022-03-24T14:27:04.202" v="1382" actId="478"/>
          <ac:spMkLst>
            <pc:docMk/>
            <pc:sldMk cId="4212917468" sldId="260"/>
            <ac:spMk id="7" creationId="{F57110D4-49DE-4752-B72D-B39716874161}"/>
          </ac:spMkLst>
        </pc:spChg>
        <pc:graphicFrameChg chg="add mod modGraphic">
          <ac:chgData name="Clare Cunningham" userId="03580319-cc52-4e7a-85d6-da46fce94494" providerId="ADAL" clId="{1A69EB9E-39B0-4464-91E0-43008831ACEB}" dt="2022-03-24T14:28:02.445" v="1394" actId="1076"/>
          <ac:graphicFrameMkLst>
            <pc:docMk/>
            <pc:sldMk cId="4212917468" sldId="260"/>
            <ac:graphicFrameMk id="3" creationId="{D8147D68-EA12-4E26-A925-054BE2A95DA8}"/>
          </ac:graphicFrameMkLst>
        </pc:graphicFrameChg>
        <pc:graphicFrameChg chg="del modGraphic">
          <ac:chgData name="Clare Cunningham" userId="03580319-cc52-4e7a-85d6-da46fce94494" providerId="ADAL" clId="{1A69EB9E-39B0-4464-91E0-43008831ACEB}" dt="2022-03-24T14:26:59.672" v="1381" actId="478"/>
          <ac:graphicFrameMkLst>
            <pc:docMk/>
            <pc:sldMk cId="4212917468" sldId="260"/>
            <ac:graphicFrameMk id="4" creationId="{403CD5FD-27C3-4342-BE41-F411CB8D6931}"/>
          </ac:graphicFrameMkLst>
        </pc:graphicFrameChg>
      </pc:sldChg>
      <pc:sldChg chg="del">
        <pc:chgData name="Clare Cunningham" userId="03580319-cc52-4e7a-85d6-da46fce94494" providerId="ADAL" clId="{1A69EB9E-39B0-4464-91E0-43008831ACEB}" dt="2022-03-24T14:06:42.314" v="1039" actId="47"/>
        <pc:sldMkLst>
          <pc:docMk/>
          <pc:sldMk cId="1527386939" sldId="261"/>
        </pc:sldMkLst>
      </pc:sldChg>
      <pc:sldChg chg="del">
        <pc:chgData name="Clare Cunningham" userId="03580319-cc52-4e7a-85d6-da46fce94494" providerId="ADAL" clId="{1A69EB9E-39B0-4464-91E0-43008831ACEB}" dt="2022-03-24T15:22:15.976" v="1716" actId="47"/>
        <pc:sldMkLst>
          <pc:docMk/>
          <pc:sldMk cId="700209266" sldId="264"/>
        </pc:sldMkLst>
      </pc:sldChg>
      <pc:sldChg chg="modSp mod">
        <pc:chgData name="Clare Cunningham" userId="03580319-cc52-4e7a-85d6-da46fce94494" providerId="ADAL" clId="{1A69EB9E-39B0-4464-91E0-43008831ACEB}" dt="2022-03-24T15:25:33.339" v="2275" actId="27636"/>
        <pc:sldMkLst>
          <pc:docMk/>
          <pc:sldMk cId="2563119616" sldId="265"/>
        </pc:sldMkLst>
        <pc:spChg chg="mod">
          <ac:chgData name="Clare Cunningham" userId="03580319-cc52-4e7a-85d6-da46fce94494" providerId="ADAL" clId="{1A69EB9E-39B0-4464-91E0-43008831ACEB}" dt="2022-03-24T15:25:33.339" v="2275" actId="27636"/>
          <ac:spMkLst>
            <pc:docMk/>
            <pc:sldMk cId="2563119616" sldId="265"/>
            <ac:spMk id="3" creationId="{B34BD264-B274-4D4C-8E2B-C6F7606B254F}"/>
          </ac:spMkLst>
        </pc:spChg>
        <pc:spChg chg="mod">
          <ac:chgData name="Clare Cunningham" userId="03580319-cc52-4e7a-85d6-da46fce94494" providerId="ADAL" clId="{1A69EB9E-39B0-4464-91E0-43008831ACEB}" dt="2022-03-24T15:22:36.271" v="1731" actId="255"/>
          <ac:spMkLst>
            <pc:docMk/>
            <pc:sldMk cId="2563119616" sldId="265"/>
            <ac:spMk id="8" creationId="{E19BF1C0-EE32-4EEE-9539-CE8473AA2F38}"/>
          </ac:spMkLst>
        </pc:spChg>
      </pc:sldChg>
      <pc:sldChg chg="del">
        <pc:chgData name="Clare Cunningham" userId="03580319-cc52-4e7a-85d6-da46fce94494" providerId="ADAL" clId="{1A69EB9E-39B0-4464-91E0-43008831ACEB}" dt="2022-03-24T15:25:40.664" v="2277" actId="47"/>
        <pc:sldMkLst>
          <pc:docMk/>
          <pc:sldMk cId="445070695" sldId="267"/>
        </pc:sldMkLst>
      </pc:sldChg>
      <pc:sldChg chg="modSp mod modNotesTx">
        <pc:chgData name="Clare Cunningham" userId="03580319-cc52-4e7a-85d6-da46fce94494" providerId="ADAL" clId="{1A69EB9E-39B0-4464-91E0-43008831ACEB}" dt="2022-03-24T13:41:04.864" v="89" actId="20577"/>
        <pc:sldMkLst>
          <pc:docMk/>
          <pc:sldMk cId="2371293676" sldId="278"/>
        </pc:sldMkLst>
        <pc:spChg chg="mod">
          <ac:chgData name="Clare Cunningham" userId="03580319-cc52-4e7a-85d6-da46fce94494" providerId="ADAL" clId="{1A69EB9E-39B0-4464-91E0-43008831ACEB}" dt="2022-03-24T13:41:04.864" v="89" actId="20577"/>
          <ac:spMkLst>
            <pc:docMk/>
            <pc:sldMk cId="2371293676" sldId="278"/>
            <ac:spMk id="3" creationId="{95B371F2-DBA5-415A-82C8-651F587B857A}"/>
          </ac:spMkLst>
        </pc:spChg>
      </pc:sldChg>
      <pc:sldChg chg="modSp mod">
        <pc:chgData name="Clare Cunningham" userId="03580319-cc52-4e7a-85d6-da46fce94494" providerId="ADAL" clId="{1A69EB9E-39B0-4464-91E0-43008831ACEB}" dt="2022-03-24T15:22:11.536" v="1715" actId="14100"/>
        <pc:sldMkLst>
          <pc:docMk/>
          <pc:sldMk cId="675137161" sldId="281"/>
        </pc:sldMkLst>
        <pc:spChg chg="mod">
          <ac:chgData name="Clare Cunningham" userId="03580319-cc52-4e7a-85d6-da46fce94494" providerId="ADAL" clId="{1A69EB9E-39B0-4464-91E0-43008831ACEB}" dt="2022-03-24T15:22:11.536" v="1715" actId="14100"/>
          <ac:spMkLst>
            <pc:docMk/>
            <pc:sldMk cId="675137161" sldId="281"/>
            <ac:spMk id="3" creationId="{594C1777-B62D-468E-BE34-64A07CED098F}"/>
          </ac:spMkLst>
        </pc:spChg>
      </pc:sldChg>
      <pc:sldChg chg="del">
        <pc:chgData name="Clare Cunningham" userId="03580319-cc52-4e7a-85d6-da46fce94494" providerId="ADAL" clId="{1A69EB9E-39B0-4464-91E0-43008831ACEB}" dt="2022-03-24T15:25:39.094" v="2276" actId="47"/>
        <pc:sldMkLst>
          <pc:docMk/>
          <pc:sldMk cId="344939837" sldId="283"/>
        </pc:sldMkLst>
      </pc:sldChg>
      <pc:sldChg chg="del">
        <pc:chgData name="Clare Cunningham" userId="03580319-cc52-4e7a-85d6-da46fce94494" providerId="ADAL" clId="{1A69EB9E-39B0-4464-91E0-43008831ACEB}" dt="2022-03-24T14:37:32.337" v="1420" actId="47"/>
        <pc:sldMkLst>
          <pc:docMk/>
          <pc:sldMk cId="3483999599" sldId="284"/>
        </pc:sldMkLst>
      </pc:sldChg>
      <pc:sldChg chg="del">
        <pc:chgData name="Clare Cunningham" userId="03580319-cc52-4e7a-85d6-da46fce94494" providerId="ADAL" clId="{1A69EB9E-39B0-4464-91E0-43008831ACEB}" dt="2022-03-24T15:25:47.481" v="2278" actId="47"/>
        <pc:sldMkLst>
          <pc:docMk/>
          <pc:sldMk cId="4237778926" sldId="286"/>
        </pc:sldMkLst>
      </pc:sldChg>
      <pc:sldChg chg="modSp mod">
        <pc:chgData name="Clare Cunningham" userId="03580319-cc52-4e7a-85d6-da46fce94494" providerId="ADAL" clId="{1A69EB9E-39B0-4464-91E0-43008831ACEB}" dt="2022-03-24T14:02:31.947" v="1038" actId="14100"/>
        <pc:sldMkLst>
          <pc:docMk/>
          <pc:sldMk cId="1912012592" sldId="287"/>
        </pc:sldMkLst>
        <pc:spChg chg="mod">
          <ac:chgData name="Clare Cunningham" userId="03580319-cc52-4e7a-85d6-da46fce94494" providerId="ADAL" clId="{1A69EB9E-39B0-4464-91E0-43008831ACEB}" dt="2022-03-24T14:02:31.947" v="1038" actId="14100"/>
          <ac:spMkLst>
            <pc:docMk/>
            <pc:sldMk cId="1912012592" sldId="287"/>
            <ac:spMk id="3" creationId="{F9055465-EA9F-436E-A0C3-64912E06BF2C}"/>
          </ac:spMkLst>
        </pc:spChg>
      </pc:sldChg>
      <pc:sldChg chg="addSp delSp modSp mod">
        <pc:chgData name="Clare Cunningham" userId="03580319-cc52-4e7a-85d6-da46fce94494" providerId="ADAL" clId="{1A69EB9E-39B0-4464-91E0-43008831ACEB}" dt="2022-03-24T15:45:53.627" v="2446" actId="931"/>
        <pc:sldMkLst>
          <pc:docMk/>
          <pc:sldMk cId="4083546591" sldId="288"/>
        </pc:sldMkLst>
        <pc:spChg chg="add del mod">
          <ac:chgData name="Clare Cunningham" userId="03580319-cc52-4e7a-85d6-da46fce94494" providerId="ADAL" clId="{1A69EB9E-39B0-4464-91E0-43008831ACEB}" dt="2022-03-24T15:40:46.704" v="2443" actId="931"/>
          <ac:spMkLst>
            <pc:docMk/>
            <pc:sldMk cId="4083546591" sldId="288"/>
            <ac:spMk id="3" creationId="{A0C9D7EA-391A-4F28-8696-D466C4787BB0}"/>
          </ac:spMkLst>
        </pc:spChg>
        <pc:spChg chg="add del mod">
          <ac:chgData name="Clare Cunningham" userId="03580319-cc52-4e7a-85d6-da46fce94494" providerId="ADAL" clId="{1A69EB9E-39B0-4464-91E0-43008831ACEB}" dt="2022-03-24T15:41:29.068" v="2444" actId="931"/>
          <ac:spMkLst>
            <pc:docMk/>
            <pc:sldMk cId="4083546591" sldId="288"/>
            <ac:spMk id="5" creationId="{F3C893D2-E288-479B-9C26-5CC43BE2B954}"/>
          </ac:spMkLst>
        </pc:spChg>
        <pc:spChg chg="add del mod">
          <ac:chgData name="Clare Cunningham" userId="03580319-cc52-4e7a-85d6-da46fce94494" providerId="ADAL" clId="{1A69EB9E-39B0-4464-91E0-43008831ACEB}" dt="2022-03-24T15:42:20.260" v="2445" actId="931"/>
          <ac:spMkLst>
            <pc:docMk/>
            <pc:sldMk cId="4083546591" sldId="288"/>
            <ac:spMk id="7" creationId="{4C041319-6DD6-49AC-AD5A-A44DCC6F602B}"/>
          </ac:spMkLst>
        </pc:spChg>
        <pc:spChg chg="add del mod">
          <ac:chgData name="Clare Cunningham" userId="03580319-cc52-4e7a-85d6-da46fce94494" providerId="ADAL" clId="{1A69EB9E-39B0-4464-91E0-43008831ACEB}" dt="2022-03-24T15:45:53.627" v="2446" actId="931"/>
          <ac:spMkLst>
            <pc:docMk/>
            <pc:sldMk cId="4083546591" sldId="288"/>
            <ac:spMk id="9" creationId="{6E3365BD-E344-4EF2-8AF5-14EE09E0FCD0}"/>
          </ac:spMkLst>
        </pc:spChg>
        <pc:spChg chg="mod">
          <ac:chgData name="Clare Cunningham" userId="03580319-cc52-4e7a-85d6-da46fce94494" providerId="ADAL" clId="{1A69EB9E-39B0-4464-91E0-43008831ACEB}" dt="2022-03-24T14:37:53.139" v="1433" actId="14100"/>
          <ac:spMkLst>
            <pc:docMk/>
            <pc:sldMk cId="4083546591" sldId="288"/>
            <ac:spMk id="10" creationId="{29E24BCE-48CF-4EA0-8CEE-DABDE8C63D2E}"/>
          </ac:spMkLst>
        </pc:spChg>
        <pc:spChg chg="add del mod">
          <ac:chgData name="Clare Cunningham" userId="03580319-cc52-4e7a-85d6-da46fce94494" providerId="ADAL" clId="{1A69EB9E-39B0-4464-91E0-43008831ACEB}" dt="2022-03-24T15:28:26.613" v="2414" actId="478"/>
          <ac:spMkLst>
            <pc:docMk/>
            <pc:sldMk cId="4083546591" sldId="288"/>
            <ac:spMk id="12" creationId="{539C595C-F312-4F8D-9E7A-CA371C097553}"/>
          </ac:spMkLst>
        </pc:spChg>
        <pc:spChg chg="add del mod">
          <ac:chgData name="Clare Cunningham" userId="03580319-cc52-4e7a-85d6-da46fce94494" providerId="ADAL" clId="{1A69EB9E-39B0-4464-91E0-43008831ACEB}" dt="2022-03-24T15:28:34.243" v="2416" actId="478"/>
          <ac:spMkLst>
            <pc:docMk/>
            <pc:sldMk cId="4083546591" sldId="288"/>
            <ac:spMk id="14" creationId="{2355918B-C98D-46EE-B9D7-A45B4D3B11A6}"/>
          </ac:spMkLst>
        </pc:spChg>
        <pc:spChg chg="mod">
          <ac:chgData name="Clare Cunningham" userId="03580319-cc52-4e7a-85d6-da46fce94494" providerId="ADAL" clId="{1A69EB9E-39B0-4464-91E0-43008831ACEB}" dt="2022-03-24T15:28:59.246" v="2442" actId="20577"/>
          <ac:spMkLst>
            <pc:docMk/>
            <pc:sldMk cId="4083546591" sldId="288"/>
            <ac:spMk id="21" creationId="{6EBE147A-9B99-4FFD-BC53-05C5BD025E32}"/>
          </ac:spMkLst>
        </pc:spChg>
        <pc:spChg chg="mod">
          <ac:chgData name="Clare Cunningham" userId="03580319-cc52-4e7a-85d6-da46fce94494" providerId="ADAL" clId="{1A69EB9E-39B0-4464-91E0-43008831ACEB}" dt="2022-03-24T15:27:52.594" v="2383" actId="20577"/>
          <ac:spMkLst>
            <pc:docMk/>
            <pc:sldMk cId="4083546591" sldId="288"/>
            <ac:spMk id="23" creationId="{B28CF967-AF84-4550-882F-01B6C8B02C75}"/>
          </ac:spMkLst>
        </pc:spChg>
        <pc:spChg chg="mod">
          <ac:chgData name="Clare Cunningham" userId="03580319-cc52-4e7a-85d6-da46fce94494" providerId="ADAL" clId="{1A69EB9E-39B0-4464-91E0-43008831ACEB}" dt="2022-03-24T15:28:01.909" v="2406" actId="20577"/>
          <ac:spMkLst>
            <pc:docMk/>
            <pc:sldMk cId="4083546591" sldId="288"/>
            <ac:spMk id="24" creationId="{0CA6C2C2-4BD8-4FEE-965C-BE8235FB383E}"/>
          </ac:spMkLst>
        </pc:spChg>
        <pc:spChg chg="mod">
          <ac:chgData name="Clare Cunningham" userId="03580319-cc52-4e7a-85d6-da46fce94494" providerId="ADAL" clId="{1A69EB9E-39B0-4464-91E0-43008831ACEB}" dt="2022-03-24T15:28:06.920" v="2413" actId="20577"/>
          <ac:spMkLst>
            <pc:docMk/>
            <pc:sldMk cId="4083546591" sldId="288"/>
            <ac:spMk id="26" creationId="{CF7E2B50-41CF-47DF-94E2-23B31B1BEC27}"/>
          </ac:spMkLst>
        </pc:spChg>
        <pc:spChg chg="del">
          <ac:chgData name="Clare Cunningham" userId="03580319-cc52-4e7a-85d6-da46fce94494" providerId="ADAL" clId="{1A69EB9E-39B0-4464-91E0-43008831ACEB}" dt="2022-03-24T15:28:29.490" v="2415" actId="478"/>
          <ac:spMkLst>
            <pc:docMk/>
            <pc:sldMk cId="4083546591" sldId="288"/>
            <ac:spMk id="28" creationId="{D404C012-EAAC-4BFF-A8C9-DE3B7374A6FC}"/>
          </ac:spMkLst>
        </pc:spChg>
        <pc:picChg chg="del">
          <ac:chgData name="Clare Cunningham" userId="03580319-cc52-4e7a-85d6-da46fce94494" providerId="ADAL" clId="{1A69EB9E-39B0-4464-91E0-43008831ACEB}" dt="2022-03-24T15:27:27.572" v="2358" actId="478"/>
          <ac:picMkLst>
            <pc:docMk/>
            <pc:sldMk cId="4083546591" sldId="288"/>
            <ac:picMk id="16" creationId="{C3B3E269-C9C3-4FFC-B678-9FAC0C023B36}"/>
          </ac:picMkLst>
        </pc:picChg>
        <pc:picChg chg="add mod">
          <ac:chgData name="Clare Cunningham" userId="03580319-cc52-4e7a-85d6-da46fce94494" providerId="ADAL" clId="{1A69EB9E-39B0-4464-91E0-43008831ACEB}" dt="2022-03-24T15:40:46.704" v="2443" actId="931"/>
          <ac:picMkLst>
            <pc:docMk/>
            <pc:sldMk cId="4083546591" sldId="288"/>
            <ac:picMk id="17" creationId="{C569A5DC-E922-4337-8D9F-F04FB4A463CE}"/>
          </ac:picMkLst>
        </pc:picChg>
        <pc:picChg chg="del mod">
          <ac:chgData name="Clare Cunningham" userId="03580319-cc52-4e7a-85d6-da46fce94494" providerId="ADAL" clId="{1A69EB9E-39B0-4464-91E0-43008831ACEB}" dt="2022-03-24T15:27:28.956" v="2360" actId="478"/>
          <ac:picMkLst>
            <pc:docMk/>
            <pc:sldMk cId="4083546591" sldId="288"/>
            <ac:picMk id="19" creationId="{7A34BEEA-96BB-4238-8447-EF7692728BCF}"/>
          </ac:picMkLst>
        </pc:picChg>
        <pc:picChg chg="add mod">
          <ac:chgData name="Clare Cunningham" userId="03580319-cc52-4e7a-85d6-da46fce94494" providerId="ADAL" clId="{1A69EB9E-39B0-4464-91E0-43008831ACEB}" dt="2022-03-24T15:41:29.068" v="2444" actId="931"/>
          <ac:picMkLst>
            <pc:docMk/>
            <pc:sldMk cId="4083546591" sldId="288"/>
            <ac:picMk id="20" creationId="{D1112F59-D5DA-4313-9216-A33E5AD24ACE}"/>
          </ac:picMkLst>
        </pc:picChg>
        <pc:picChg chg="del">
          <ac:chgData name="Clare Cunningham" userId="03580319-cc52-4e7a-85d6-da46fce94494" providerId="ADAL" clId="{1A69EB9E-39B0-4464-91E0-43008831ACEB}" dt="2022-03-24T15:27:30.174" v="2361" actId="478"/>
          <ac:picMkLst>
            <pc:docMk/>
            <pc:sldMk cId="4083546591" sldId="288"/>
            <ac:picMk id="22" creationId="{35D97CCB-3953-49C4-A165-AACA0FB04598}"/>
          </ac:picMkLst>
        </pc:picChg>
        <pc:picChg chg="del">
          <ac:chgData name="Clare Cunningham" userId="03580319-cc52-4e7a-85d6-da46fce94494" providerId="ADAL" clId="{1A69EB9E-39B0-4464-91E0-43008831ACEB}" dt="2022-03-24T15:27:31.609" v="2362" actId="478"/>
          <ac:picMkLst>
            <pc:docMk/>
            <pc:sldMk cId="4083546591" sldId="288"/>
            <ac:picMk id="25" creationId="{EB0711FA-DCE1-48D3-8BAB-D74666349A6B}"/>
          </ac:picMkLst>
        </pc:picChg>
        <pc:picChg chg="del">
          <ac:chgData name="Clare Cunningham" userId="03580319-cc52-4e7a-85d6-da46fce94494" providerId="ADAL" clId="{1A69EB9E-39B0-4464-91E0-43008831ACEB}" dt="2022-03-24T15:27:32.837" v="2363" actId="478"/>
          <ac:picMkLst>
            <pc:docMk/>
            <pc:sldMk cId="4083546591" sldId="288"/>
            <ac:picMk id="29" creationId="{3FDC01EF-08D5-42D3-B019-D274328E74E8}"/>
          </ac:picMkLst>
        </pc:picChg>
        <pc:picChg chg="add mod">
          <ac:chgData name="Clare Cunningham" userId="03580319-cc52-4e7a-85d6-da46fce94494" providerId="ADAL" clId="{1A69EB9E-39B0-4464-91E0-43008831ACEB}" dt="2022-03-24T15:42:20.260" v="2445" actId="931"/>
          <ac:picMkLst>
            <pc:docMk/>
            <pc:sldMk cId="4083546591" sldId="288"/>
            <ac:picMk id="30" creationId="{FBF15A2F-B31C-4DAB-8053-F25D254B73F2}"/>
          </ac:picMkLst>
        </pc:picChg>
        <pc:picChg chg="add mod">
          <ac:chgData name="Clare Cunningham" userId="03580319-cc52-4e7a-85d6-da46fce94494" providerId="ADAL" clId="{1A69EB9E-39B0-4464-91E0-43008831ACEB}" dt="2022-03-24T15:45:53.627" v="2446" actId="931"/>
          <ac:picMkLst>
            <pc:docMk/>
            <pc:sldMk cId="4083546591" sldId="288"/>
            <ac:picMk id="32" creationId="{E799A3F5-D22A-4B0F-9F02-CC216C256EB9}"/>
          </ac:picMkLst>
        </pc:picChg>
      </pc:sldChg>
      <pc:sldChg chg="modSp add mod setBg modNotesTx">
        <pc:chgData name="Clare Cunningham" userId="03580319-cc52-4e7a-85d6-da46fce94494" providerId="ADAL" clId="{1A69EB9E-39B0-4464-91E0-43008831ACEB}" dt="2022-03-24T13:46:28.077" v="241" actId="20577"/>
        <pc:sldMkLst>
          <pc:docMk/>
          <pc:sldMk cId="1157937276" sldId="289"/>
        </pc:sldMkLst>
        <pc:spChg chg="mod">
          <ac:chgData name="Clare Cunningham" userId="03580319-cc52-4e7a-85d6-da46fce94494" providerId="ADAL" clId="{1A69EB9E-39B0-4464-91E0-43008831ACEB}" dt="2022-03-24T13:46:28.077" v="241" actId="20577"/>
          <ac:spMkLst>
            <pc:docMk/>
            <pc:sldMk cId="1157937276" sldId="289"/>
            <ac:spMk id="3" creationId="{95B371F2-DBA5-415A-82C8-651F587B857A}"/>
          </ac:spMkLst>
        </pc:spChg>
        <pc:spChg chg="mod">
          <ac:chgData name="Clare Cunningham" userId="03580319-cc52-4e7a-85d6-da46fce94494" providerId="ADAL" clId="{1A69EB9E-39B0-4464-91E0-43008831ACEB}" dt="2022-03-24T13:45:36.516" v="202" actId="20577"/>
          <ac:spMkLst>
            <pc:docMk/>
            <pc:sldMk cId="1157937276" sldId="289"/>
            <ac:spMk id="18" creationId="{EA6B7DE5-BFCC-4EEF-9609-8AA1C7CAD3B0}"/>
          </ac:spMkLst>
        </pc:spChg>
      </pc:sldChg>
      <pc:sldChg chg="modSp add mod modNotesTx">
        <pc:chgData name="Clare Cunningham" userId="03580319-cc52-4e7a-85d6-da46fce94494" providerId="ADAL" clId="{1A69EB9E-39B0-4464-91E0-43008831ACEB}" dt="2022-03-24T13:55:22.852" v="1018" actId="20577"/>
        <pc:sldMkLst>
          <pc:docMk/>
          <pc:sldMk cId="3602357853" sldId="290"/>
        </pc:sldMkLst>
        <pc:spChg chg="mod">
          <ac:chgData name="Clare Cunningham" userId="03580319-cc52-4e7a-85d6-da46fce94494" providerId="ADAL" clId="{1A69EB9E-39B0-4464-91E0-43008831ACEB}" dt="2022-03-24T13:55:22.852" v="1018" actId="20577"/>
          <ac:spMkLst>
            <pc:docMk/>
            <pc:sldMk cId="3602357853" sldId="290"/>
            <ac:spMk id="3" creationId="{95B371F2-DBA5-415A-82C8-651F587B857A}"/>
          </ac:spMkLst>
        </pc:spChg>
        <pc:spChg chg="mod">
          <ac:chgData name="Clare Cunningham" userId="03580319-cc52-4e7a-85d6-da46fce94494" providerId="ADAL" clId="{1A69EB9E-39B0-4464-91E0-43008831ACEB}" dt="2022-03-24T13:48:57.331" v="260" actId="20577"/>
          <ac:spMkLst>
            <pc:docMk/>
            <pc:sldMk cId="3602357853" sldId="290"/>
            <ac:spMk id="18" creationId="{EA6B7DE5-BFCC-4EEF-9609-8AA1C7CAD3B0}"/>
          </ac:spMkLst>
        </pc:spChg>
      </pc:sldChg>
      <pc:sldChg chg="modSp add mod modNotesTx">
        <pc:chgData name="Clare Cunningham" userId="03580319-cc52-4e7a-85d6-da46fce94494" providerId="ADAL" clId="{1A69EB9E-39B0-4464-91E0-43008831ACEB}" dt="2022-03-24T14:02:11.916" v="1029" actId="20577"/>
        <pc:sldMkLst>
          <pc:docMk/>
          <pc:sldMk cId="3159816920" sldId="291"/>
        </pc:sldMkLst>
        <pc:spChg chg="mod">
          <ac:chgData name="Clare Cunningham" userId="03580319-cc52-4e7a-85d6-da46fce94494" providerId="ADAL" clId="{1A69EB9E-39B0-4464-91E0-43008831ACEB}" dt="2022-03-24T13:54:56.053" v="956" actId="20577"/>
          <ac:spMkLst>
            <pc:docMk/>
            <pc:sldMk cId="3159816920" sldId="291"/>
            <ac:spMk id="3" creationId="{95B371F2-DBA5-415A-82C8-651F587B857A}"/>
          </ac:spMkLst>
        </pc:spChg>
        <pc:spChg chg="mod">
          <ac:chgData name="Clare Cunningham" userId="03580319-cc52-4e7a-85d6-da46fce94494" providerId="ADAL" clId="{1A69EB9E-39B0-4464-91E0-43008831ACEB}" dt="2022-03-24T14:02:11.916" v="1029" actId="20577"/>
          <ac:spMkLst>
            <pc:docMk/>
            <pc:sldMk cId="3159816920" sldId="291"/>
            <ac:spMk id="18" creationId="{EA6B7DE5-BFCC-4EEF-9609-8AA1C7CAD3B0}"/>
          </ac:spMkLst>
        </pc:spChg>
      </pc:sldChg>
      <pc:sldChg chg="modSp new mod">
        <pc:chgData name="Clare Cunningham" userId="03580319-cc52-4e7a-85d6-da46fce94494" providerId="ADAL" clId="{1A69EB9E-39B0-4464-91E0-43008831ACEB}" dt="2022-03-24T14:24:16.992" v="1360" actId="20577"/>
        <pc:sldMkLst>
          <pc:docMk/>
          <pc:sldMk cId="1071697816" sldId="292"/>
        </pc:sldMkLst>
        <pc:spChg chg="mod">
          <ac:chgData name="Clare Cunningham" userId="03580319-cc52-4e7a-85d6-da46fce94494" providerId="ADAL" clId="{1A69EB9E-39B0-4464-91E0-43008831ACEB}" dt="2022-03-24T14:21:56.799" v="1343" actId="27636"/>
          <ac:spMkLst>
            <pc:docMk/>
            <pc:sldMk cId="1071697816" sldId="292"/>
            <ac:spMk id="4" creationId="{9D8BC1A5-B754-49E9-BBC9-A7641897B1A9}"/>
          </ac:spMkLst>
        </pc:spChg>
        <pc:spChg chg="mod">
          <ac:chgData name="Clare Cunningham" userId="03580319-cc52-4e7a-85d6-da46fce94494" providerId="ADAL" clId="{1A69EB9E-39B0-4464-91E0-43008831ACEB}" dt="2022-03-24T14:24:16.992" v="1360" actId="20577"/>
          <ac:spMkLst>
            <pc:docMk/>
            <pc:sldMk cId="1071697816" sldId="292"/>
            <ac:spMk id="5" creationId="{F77F9085-188C-4B5F-834D-CAF85190C70F}"/>
          </ac:spMkLst>
        </pc:spChg>
      </pc:sldChg>
      <pc:sldChg chg="addSp delSp modSp add mod">
        <pc:chgData name="Clare Cunningham" userId="03580319-cc52-4e7a-85d6-da46fce94494" providerId="ADAL" clId="{1A69EB9E-39B0-4464-91E0-43008831ACEB}" dt="2022-03-24T14:29:26.288" v="1419" actId="255"/>
        <pc:sldMkLst>
          <pc:docMk/>
          <pc:sldMk cId="1024359882" sldId="293"/>
        </pc:sldMkLst>
        <pc:spChg chg="mod">
          <ac:chgData name="Clare Cunningham" userId="03580319-cc52-4e7a-85d6-da46fce94494" providerId="ADAL" clId="{1A69EB9E-39B0-4464-91E0-43008831ACEB}" dt="2022-03-24T14:29:26.288" v="1419" actId="255"/>
          <ac:spMkLst>
            <pc:docMk/>
            <pc:sldMk cId="1024359882" sldId="293"/>
            <ac:spMk id="4" creationId="{9D8BC1A5-B754-49E9-BBC9-A7641897B1A9}"/>
          </ac:spMkLst>
        </pc:spChg>
        <pc:spChg chg="mod">
          <ac:chgData name="Clare Cunningham" userId="03580319-cc52-4e7a-85d6-da46fce94494" providerId="ADAL" clId="{1A69EB9E-39B0-4464-91E0-43008831ACEB}" dt="2022-03-24T14:24:27.398" v="1376" actId="20577"/>
          <ac:spMkLst>
            <pc:docMk/>
            <pc:sldMk cId="1024359882" sldId="293"/>
            <ac:spMk id="5" creationId="{F77F9085-188C-4B5F-834D-CAF85190C70F}"/>
          </ac:spMkLst>
        </pc:spChg>
        <pc:graphicFrameChg chg="add del mod">
          <ac:chgData name="Clare Cunningham" userId="03580319-cc52-4e7a-85d6-da46fce94494" providerId="ADAL" clId="{1A69EB9E-39B0-4464-91E0-43008831ACEB}" dt="2022-03-24T14:28:31.693" v="1401" actId="478"/>
          <ac:graphicFrameMkLst>
            <pc:docMk/>
            <pc:sldMk cId="1024359882" sldId="293"/>
            <ac:graphicFrameMk id="6" creationId="{EFE97028-5D05-4F0F-9D29-00A7FB7AF231}"/>
          </ac:graphicFrameMkLst>
        </pc:graphicFrameChg>
      </pc:sldChg>
      <pc:sldChg chg="modSp new mod modNotesTx">
        <pc:chgData name="Clare Cunningham" userId="03580319-cc52-4e7a-85d6-da46fce94494" providerId="ADAL" clId="{1A69EB9E-39B0-4464-91E0-43008831ACEB}" dt="2022-03-24T15:12:50.481" v="1584" actId="27636"/>
        <pc:sldMkLst>
          <pc:docMk/>
          <pc:sldMk cId="122344900" sldId="294"/>
        </pc:sldMkLst>
        <pc:spChg chg="mod">
          <ac:chgData name="Clare Cunningham" userId="03580319-cc52-4e7a-85d6-da46fce94494" providerId="ADAL" clId="{1A69EB9E-39B0-4464-91E0-43008831ACEB}" dt="2022-03-24T15:12:50.481" v="1584" actId="27636"/>
          <ac:spMkLst>
            <pc:docMk/>
            <pc:sldMk cId="122344900" sldId="294"/>
            <ac:spMk id="4" creationId="{A4BB32EE-689E-4B4A-B09F-969A08690FC0}"/>
          </ac:spMkLst>
        </pc:spChg>
        <pc:spChg chg="mod">
          <ac:chgData name="Clare Cunningham" userId="03580319-cc52-4e7a-85d6-da46fce94494" providerId="ADAL" clId="{1A69EB9E-39B0-4464-91E0-43008831ACEB}" dt="2022-03-24T14:48:13.548" v="1531" actId="20577"/>
          <ac:spMkLst>
            <pc:docMk/>
            <pc:sldMk cId="122344900" sldId="294"/>
            <ac:spMk id="5" creationId="{6544BDB4-1091-4A58-A8C4-F132E44BE404}"/>
          </ac:spMkLst>
        </pc:spChg>
      </pc:sldChg>
      <pc:sldChg chg="modSp new mod">
        <pc:chgData name="Clare Cunningham" userId="03580319-cc52-4e7a-85d6-da46fce94494" providerId="ADAL" clId="{1A69EB9E-39B0-4464-91E0-43008831ACEB}" dt="2022-03-24T15:12:39.197" v="1582" actId="20577"/>
        <pc:sldMkLst>
          <pc:docMk/>
          <pc:sldMk cId="1046786676" sldId="295"/>
        </pc:sldMkLst>
        <pc:spChg chg="mod">
          <ac:chgData name="Clare Cunningham" userId="03580319-cc52-4e7a-85d6-da46fce94494" providerId="ADAL" clId="{1A69EB9E-39B0-4464-91E0-43008831ACEB}" dt="2022-03-24T15:12:22.671" v="1564" actId="2711"/>
          <ac:spMkLst>
            <pc:docMk/>
            <pc:sldMk cId="1046786676" sldId="295"/>
            <ac:spMk id="4" creationId="{0EF9EB62-3EE6-482F-8D13-983591A31FFF}"/>
          </ac:spMkLst>
        </pc:spChg>
        <pc:spChg chg="mod">
          <ac:chgData name="Clare Cunningham" userId="03580319-cc52-4e7a-85d6-da46fce94494" providerId="ADAL" clId="{1A69EB9E-39B0-4464-91E0-43008831ACEB}" dt="2022-03-24T15:12:39.197" v="1582" actId="20577"/>
          <ac:spMkLst>
            <pc:docMk/>
            <pc:sldMk cId="1046786676" sldId="295"/>
            <ac:spMk id="5" creationId="{B82EF3CC-69D5-4F7E-9D49-5A1799A99B4B}"/>
          </ac:spMkLst>
        </pc:spChg>
      </pc:sldChg>
      <pc:sldChg chg="modSp new mod">
        <pc:chgData name="Clare Cunningham" userId="03580319-cc52-4e7a-85d6-da46fce94494" providerId="ADAL" clId="{1A69EB9E-39B0-4464-91E0-43008831ACEB}" dt="2022-03-24T15:21:25.650" v="1674" actId="20577"/>
        <pc:sldMkLst>
          <pc:docMk/>
          <pc:sldMk cId="1967088636" sldId="296"/>
        </pc:sldMkLst>
        <pc:spChg chg="mod">
          <ac:chgData name="Clare Cunningham" userId="03580319-cc52-4e7a-85d6-da46fce94494" providerId="ADAL" clId="{1A69EB9E-39B0-4464-91E0-43008831ACEB}" dt="2022-03-24T15:21:25.650" v="1674" actId="20577"/>
          <ac:spMkLst>
            <pc:docMk/>
            <pc:sldMk cId="1967088636" sldId="296"/>
            <ac:spMk id="4" creationId="{F3E04419-2CFF-4218-A132-BC65E1DB1855}"/>
          </ac:spMkLst>
        </pc:spChg>
        <pc:spChg chg="mod">
          <ac:chgData name="Clare Cunningham" userId="03580319-cc52-4e7a-85d6-da46fce94494" providerId="ADAL" clId="{1A69EB9E-39B0-4464-91E0-43008831ACEB}" dt="2022-03-24T15:13:48.172" v="1611" actId="20577"/>
          <ac:spMkLst>
            <pc:docMk/>
            <pc:sldMk cId="1967088636" sldId="296"/>
            <ac:spMk id="5" creationId="{60EA84CD-7AAB-4EEA-88D7-E173E6813068}"/>
          </ac:spMkLst>
        </pc:spChg>
      </pc:sldChg>
      <pc:sldChg chg="modSp new mod modNotesTx">
        <pc:chgData name="Clare Cunningham" userId="03580319-cc52-4e7a-85d6-da46fce94494" providerId="ADAL" clId="{1A69EB9E-39B0-4464-91E0-43008831ACEB}" dt="2022-03-24T15:21:06.507" v="1672" actId="113"/>
        <pc:sldMkLst>
          <pc:docMk/>
          <pc:sldMk cId="723446261" sldId="297"/>
        </pc:sldMkLst>
        <pc:spChg chg="mod">
          <ac:chgData name="Clare Cunningham" userId="03580319-cc52-4e7a-85d6-da46fce94494" providerId="ADAL" clId="{1A69EB9E-39B0-4464-91E0-43008831ACEB}" dt="2022-03-24T15:21:06.507" v="1672" actId="113"/>
          <ac:spMkLst>
            <pc:docMk/>
            <pc:sldMk cId="723446261" sldId="297"/>
            <ac:spMk id="4" creationId="{5607082C-A482-4139-A32E-809C7CA0C9F3}"/>
          </ac:spMkLst>
        </pc:spChg>
        <pc:spChg chg="mod">
          <ac:chgData name="Clare Cunningham" userId="03580319-cc52-4e7a-85d6-da46fce94494" providerId="ADAL" clId="{1A69EB9E-39B0-4464-91E0-43008831ACEB}" dt="2022-03-24T15:15:45.264" v="1628" actId="20577"/>
          <ac:spMkLst>
            <pc:docMk/>
            <pc:sldMk cId="723446261" sldId="297"/>
            <ac:spMk id="5" creationId="{3C080D21-35BA-4E2E-B661-2B299655390C}"/>
          </ac:spMkLst>
        </pc:spChg>
      </pc:sldChg>
      <pc:sldChg chg="addSp delSp modSp add mod setBg">
        <pc:chgData name="Clare Cunningham" userId="03580319-cc52-4e7a-85d6-da46fce94494" providerId="ADAL" clId="{1A69EB9E-39B0-4464-91E0-43008831ACEB}" dt="2022-03-24T15:26:51.440" v="2357" actId="20577"/>
        <pc:sldMkLst>
          <pc:docMk/>
          <pc:sldMk cId="894433884" sldId="298"/>
        </pc:sldMkLst>
        <pc:spChg chg="add del mod">
          <ac:chgData name="Clare Cunningham" userId="03580319-cc52-4e7a-85d6-da46fce94494" providerId="ADAL" clId="{1A69EB9E-39B0-4464-91E0-43008831ACEB}" dt="2022-03-24T15:26:08.821" v="2283" actId="478"/>
          <ac:spMkLst>
            <pc:docMk/>
            <pc:sldMk cId="894433884" sldId="298"/>
            <ac:spMk id="3" creationId="{2ECCCF02-620D-4EE8-AA32-E6E7933F36C5}"/>
          </ac:spMkLst>
        </pc:spChg>
        <pc:spChg chg="mod">
          <ac:chgData name="Clare Cunningham" userId="03580319-cc52-4e7a-85d6-da46fce94494" providerId="ADAL" clId="{1A69EB9E-39B0-4464-91E0-43008831ACEB}" dt="2022-03-24T15:26:51.440" v="2357" actId="20577"/>
          <ac:spMkLst>
            <pc:docMk/>
            <pc:sldMk cId="894433884" sldId="298"/>
            <ac:spMk id="4" creationId="{88467C95-DF23-40B9-B265-2E6F3DE29030}"/>
          </ac:spMkLst>
        </pc:spChg>
        <pc:spChg chg="add del mod">
          <ac:chgData name="Clare Cunningham" userId="03580319-cc52-4e7a-85d6-da46fce94494" providerId="ADAL" clId="{1A69EB9E-39B0-4464-91E0-43008831ACEB}" dt="2022-03-24T15:26:26.569" v="2328" actId="20577"/>
          <ac:spMkLst>
            <pc:docMk/>
            <pc:sldMk cId="894433884" sldId="298"/>
            <ac:spMk id="18" creationId="{27A48A35-E5E4-4A5F-9F91-BAEA4F5DF21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356E6020-4209-49A3-9DC4-18264096E79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E7797462-F1DD-4E64-BC14-F17A0F34B5AE}"/>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9232FC57-E1F8-4F59-A87C-2833007EAF57}" type="datetimeFigureOut">
              <a:rPr lang="en-US" smtClean="0"/>
              <a:t>3/24/2022</a:t>
            </a:fld>
            <a:endParaRPr lang="en-US"/>
          </a:p>
        </p:txBody>
      </p:sp>
      <p:sp>
        <p:nvSpPr>
          <p:cNvPr id="4" name="Footer Placeholder 3">
            <a:extLst>
              <a:ext uri="{FF2B5EF4-FFF2-40B4-BE49-F238E27FC236}">
                <a16:creationId xmlns:a16="http://schemas.microsoft.com/office/drawing/2014/main" id="{8075F0E3-AC70-4B5A-BCEB-9E3C021C86A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748F68B5-925F-4468-95B3-EA77C29C3426}"/>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88A06BE-7519-4B21-9E1D-AE6D6E69C38F}" type="slidenum">
              <a:rPr lang="en-US" smtClean="0"/>
              <a:t>‹#›</a:t>
            </a:fld>
            <a:endParaRPr lang="en-US"/>
          </a:p>
        </p:txBody>
      </p:sp>
    </p:spTree>
    <p:extLst>
      <p:ext uri="{BB962C8B-B14F-4D97-AF65-F5344CB8AC3E}">
        <p14:creationId xmlns:p14="http://schemas.microsoft.com/office/powerpoint/2010/main" val="21573830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98ACAC0-59EA-4916-9995-398D6BEB88C3}" type="datetimeFigureOut">
              <a:rPr lang="en-US" smtClean="0"/>
              <a:t>3/24/2022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A9B2C62-FE30-453D-946B-754E9E42C845}" type="slidenum">
              <a:rPr lang="en-US" smtClean="0"/>
              <a:t>‹#›</a:t>
            </a:fld>
            <a:endParaRPr lang="en-US"/>
          </a:p>
        </p:txBody>
      </p:sp>
    </p:spTree>
    <p:extLst>
      <p:ext uri="{BB962C8B-B14F-4D97-AF65-F5344CB8AC3E}">
        <p14:creationId xmlns:p14="http://schemas.microsoft.com/office/powerpoint/2010/main" val="29223263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 spacing + Page numbers</a:t>
            </a:r>
          </a:p>
        </p:txBody>
      </p:sp>
      <p:sp>
        <p:nvSpPr>
          <p:cNvPr id="4" name="Slide Number Placeholder 3"/>
          <p:cNvSpPr>
            <a:spLocks noGrp="1"/>
          </p:cNvSpPr>
          <p:nvPr>
            <p:ph type="sldNum" sz="quarter" idx="5"/>
          </p:nvPr>
        </p:nvSpPr>
        <p:spPr/>
        <p:txBody>
          <a:bodyPr/>
          <a:lstStyle/>
          <a:p>
            <a:fld id="{5A9B2C62-FE30-453D-946B-754E9E42C845}" type="slidenum">
              <a:rPr lang="en-US" smtClean="0"/>
              <a:t>1</a:t>
            </a:fld>
            <a:endParaRPr lang="en-US"/>
          </a:p>
        </p:txBody>
      </p:sp>
    </p:spTree>
    <p:extLst>
      <p:ext uri="{BB962C8B-B14F-4D97-AF65-F5344CB8AC3E}">
        <p14:creationId xmlns:p14="http://schemas.microsoft.com/office/powerpoint/2010/main" val="17773754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200" dirty="0">
                <a:effectLst/>
                <a:latin typeface="Times New Roman" panose="02020603050405020304" pitchFamily="18" charset="0"/>
                <a:ea typeface="Times New Roman" panose="02020603050405020304" pitchFamily="18" charset="0"/>
              </a:rPr>
              <a:t>Research studies on academic structured writing retreats have now been conducted all over the world, including in academic groups in the UK (Murray and Newton 2009), Australia (</a:t>
            </a:r>
            <a:r>
              <a:rPr lang="en-GB" sz="1200" dirty="0" err="1">
                <a:effectLst/>
                <a:latin typeface="Times New Roman" panose="02020603050405020304" pitchFamily="18" charset="0"/>
                <a:ea typeface="Times New Roman" panose="02020603050405020304" pitchFamily="18" charset="0"/>
              </a:rPr>
              <a:t>Kornhaber</a:t>
            </a:r>
            <a:r>
              <a:rPr lang="en-GB" sz="1200" dirty="0">
                <a:effectLst/>
                <a:latin typeface="Times New Roman" panose="02020603050405020304" pitchFamily="18" charset="0"/>
                <a:ea typeface="Times New Roman" panose="02020603050405020304" pitchFamily="18" charset="0"/>
              </a:rPr>
              <a:t> et al. 2016), the USA (Cable et al. 2013), in New Zealand (Grant and Knowles 2002; Lambert 2006) and South Africa (</a:t>
            </a:r>
            <a:r>
              <a:rPr lang="en-GB" sz="1200" dirty="0" err="1">
                <a:effectLst/>
                <a:latin typeface="Times New Roman" panose="02020603050405020304" pitchFamily="18" charset="0"/>
                <a:ea typeface="Times New Roman" panose="02020603050405020304" pitchFamily="18" charset="0"/>
              </a:rPr>
              <a:t>Benvenuti</a:t>
            </a:r>
            <a:r>
              <a:rPr lang="en-GB" sz="1200" dirty="0">
                <a:effectLst/>
                <a:latin typeface="Times New Roman" panose="02020603050405020304" pitchFamily="18" charset="0"/>
                <a:ea typeface="Times New Roman" panose="02020603050405020304" pitchFamily="18" charset="0"/>
              </a:rPr>
              <a:t> 2017). Researchers have typically focused on the impact of such retreats for postgraduate researchers, Early Career Researchers (ECRs) and, especially, women. As Murray and </a:t>
            </a:r>
            <a:r>
              <a:rPr lang="en-GB" sz="1200" dirty="0" err="1">
                <a:effectLst/>
                <a:latin typeface="Times New Roman" panose="02020603050405020304" pitchFamily="18" charset="0"/>
                <a:ea typeface="Times New Roman" panose="02020603050405020304" pitchFamily="18" charset="0"/>
              </a:rPr>
              <a:t>Kempenaar</a:t>
            </a:r>
            <a:r>
              <a:rPr lang="en-GB" sz="1200" dirty="0">
                <a:effectLst/>
                <a:latin typeface="Times New Roman" panose="02020603050405020304" pitchFamily="18" charset="0"/>
                <a:ea typeface="Times New Roman" panose="02020603050405020304" pitchFamily="18" charset="0"/>
              </a:rPr>
              <a:t> (2020: 1016) note, structured writing retreats do not remove discrimination and the particular challenges of being a woman in academia but they ‘can provide a space where women can produce the types of work needed for career progression, rather than waiting for structural and systemic inequality to end’.</a:t>
            </a:r>
          </a:p>
          <a:p>
            <a:endParaRPr lang="en-GB" dirty="0"/>
          </a:p>
        </p:txBody>
      </p:sp>
      <p:sp>
        <p:nvSpPr>
          <p:cNvPr id="4" name="Slide Number Placeholder 3"/>
          <p:cNvSpPr>
            <a:spLocks noGrp="1"/>
          </p:cNvSpPr>
          <p:nvPr>
            <p:ph type="sldNum" sz="quarter" idx="5"/>
          </p:nvPr>
        </p:nvSpPr>
        <p:spPr/>
        <p:txBody>
          <a:bodyPr/>
          <a:lstStyle/>
          <a:p>
            <a:fld id="{5A9B2C62-FE30-453D-946B-754E9E42C845}" type="slidenum">
              <a:rPr lang="en-US" smtClean="0"/>
              <a:t>3</a:t>
            </a:fld>
            <a:endParaRPr lang="en-US"/>
          </a:p>
        </p:txBody>
      </p:sp>
    </p:spTree>
    <p:extLst>
      <p:ext uri="{BB962C8B-B14F-4D97-AF65-F5344CB8AC3E}">
        <p14:creationId xmlns:p14="http://schemas.microsoft.com/office/powerpoint/2010/main" val="24597451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lnSpc>
                <a:spcPct val="200000"/>
              </a:lnSpc>
            </a:pPr>
            <a:r>
              <a:rPr lang="en-GB" sz="1800" dirty="0">
                <a:effectLst/>
                <a:latin typeface="Times New Roman" panose="02020603050405020304" pitchFamily="18" charset="0"/>
                <a:ea typeface="Times New Roman" panose="02020603050405020304" pitchFamily="18" charset="0"/>
              </a:rPr>
              <a:t>The benefits to academic staff and postgraduate researchers discussed in the research literature include the aforementioned development of a community of practice and collegiality amongst colleagues (Castle and Keane 2016), an increase in productivity (Grant 2006), the blossoming of mentoring relationships (Cable et al. 2013) and the importance of a sense of accountability for achieving it (</a:t>
            </a:r>
            <a:r>
              <a:rPr lang="en-GB" sz="1800" dirty="0" err="1">
                <a:effectLst/>
                <a:latin typeface="Times New Roman" panose="02020603050405020304" pitchFamily="18" charset="0"/>
                <a:ea typeface="Times New Roman" panose="02020603050405020304" pitchFamily="18" charset="0"/>
              </a:rPr>
              <a:t>Mattsson</a:t>
            </a:r>
            <a:r>
              <a:rPr lang="en-GB" sz="1800" dirty="0">
                <a:effectLst/>
                <a:latin typeface="Times New Roman" panose="02020603050405020304" pitchFamily="18" charset="0"/>
                <a:ea typeface="Times New Roman" panose="02020603050405020304" pitchFamily="18" charset="0"/>
              </a:rPr>
              <a:t> et al 2020). But being away from the demands of everyday academic life is key (Garraway 2017) and the efficient focus of the protected time and space of the retreat is the positive benefit most often associated with writing retreats (Murray and Newton 2009; </a:t>
            </a:r>
            <a:r>
              <a:rPr lang="en-GB" sz="1800" dirty="0" err="1">
                <a:effectLst/>
                <a:latin typeface="Times New Roman" panose="02020603050405020304" pitchFamily="18" charset="0"/>
                <a:ea typeface="Times New Roman" panose="02020603050405020304" pitchFamily="18" charset="0"/>
              </a:rPr>
              <a:t>Kornhaber</a:t>
            </a:r>
            <a:r>
              <a:rPr lang="en-GB" sz="1800" dirty="0">
                <a:effectLst/>
                <a:latin typeface="Times New Roman" panose="02020603050405020304" pitchFamily="18" charset="0"/>
                <a:ea typeface="Times New Roman" panose="02020603050405020304" pitchFamily="18" charset="0"/>
              </a:rPr>
              <a:t> et al. 2016).</a:t>
            </a:r>
          </a:p>
          <a:p>
            <a:endParaRPr lang="en-GB" dirty="0"/>
          </a:p>
        </p:txBody>
      </p:sp>
      <p:sp>
        <p:nvSpPr>
          <p:cNvPr id="4" name="Slide Number Placeholder 3"/>
          <p:cNvSpPr>
            <a:spLocks noGrp="1"/>
          </p:cNvSpPr>
          <p:nvPr>
            <p:ph type="sldNum" sz="quarter" idx="5"/>
          </p:nvPr>
        </p:nvSpPr>
        <p:spPr/>
        <p:txBody>
          <a:bodyPr/>
          <a:lstStyle/>
          <a:p>
            <a:fld id="{5A9B2C62-FE30-453D-946B-754E9E42C845}" type="slidenum">
              <a:rPr lang="en-US" smtClean="0"/>
              <a:t>4</a:t>
            </a:fld>
            <a:endParaRPr lang="en-US"/>
          </a:p>
        </p:txBody>
      </p:sp>
    </p:spTree>
    <p:extLst>
      <p:ext uri="{BB962C8B-B14F-4D97-AF65-F5344CB8AC3E}">
        <p14:creationId xmlns:p14="http://schemas.microsoft.com/office/powerpoint/2010/main" val="1971122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lnSpc>
                <a:spcPct val="200000"/>
              </a:lnSpc>
            </a:pPr>
            <a:r>
              <a:rPr lang="en-GB" sz="1800" dirty="0">
                <a:effectLst/>
                <a:latin typeface="Times New Roman" panose="02020603050405020304" pitchFamily="18" charset="0"/>
                <a:ea typeface="Times New Roman" panose="02020603050405020304" pitchFamily="18" charset="0"/>
              </a:rPr>
              <a:t>There is now a strong research base around understanding the benefits for academic staff and postgraduate researchers, but to date little has been written on the value of this kind of writing support for undergraduate students. </a:t>
            </a:r>
            <a:endParaRPr lang="en-GB" dirty="0"/>
          </a:p>
        </p:txBody>
      </p:sp>
      <p:sp>
        <p:nvSpPr>
          <p:cNvPr id="4" name="Slide Number Placeholder 3"/>
          <p:cNvSpPr>
            <a:spLocks noGrp="1"/>
          </p:cNvSpPr>
          <p:nvPr>
            <p:ph type="sldNum" sz="quarter" idx="5"/>
          </p:nvPr>
        </p:nvSpPr>
        <p:spPr/>
        <p:txBody>
          <a:bodyPr/>
          <a:lstStyle/>
          <a:p>
            <a:fld id="{5A9B2C62-FE30-453D-946B-754E9E42C845}" type="slidenum">
              <a:rPr lang="en-US" smtClean="0"/>
              <a:t>5</a:t>
            </a:fld>
            <a:endParaRPr lang="en-US"/>
          </a:p>
        </p:txBody>
      </p:sp>
    </p:spTree>
    <p:extLst>
      <p:ext uri="{BB962C8B-B14F-4D97-AF65-F5344CB8AC3E}">
        <p14:creationId xmlns:p14="http://schemas.microsoft.com/office/powerpoint/2010/main" val="3063462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1800" dirty="0">
                <a:effectLst/>
                <a:latin typeface="Times New Roman" panose="02020603050405020304" pitchFamily="18" charset="0"/>
                <a:ea typeface="Times New Roman" panose="02020603050405020304" pitchFamily="18" charset="0"/>
              </a:rPr>
              <a:t>The only mention of writing retreats in one recent guide to academic writing success comes through a skim reading task that asks students to read a paper on the topic of retreats (Murray, 2008 cited in Day 2018: 79), which suggests that writing retreats for undergraduates are still in their infancy. However, the study of retreats was investigated as part of a broader study on developing an armoury of approaches to writing for students (Malone et al 2020) and there are a number of recently published papers that offer investigations of annual residential, multi-day or full-day retreats of various kinds. Sangster (2021) notes that the studies on writing retreats for academic staff and postgraduates demonstrate that the benefits should also be transferrable to undergraduates and investigates this in her recent study on the use of a multi-day writing retreat for Geography dissertation module students. </a:t>
            </a:r>
            <a:r>
              <a:rPr lang="en-GB" sz="1800" dirty="0" err="1">
                <a:effectLst/>
                <a:latin typeface="Times New Roman" panose="02020603050405020304" pitchFamily="18" charset="0"/>
                <a:ea typeface="Times New Roman" panose="02020603050405020304" pitchFamily="18" charset="0"/>
              </a:rPr>
              <a:t>Rentzelas</a:t>
            </a:r>
            <a:r>
              <a:rPr lang="en-GB" sz="1800" dirty="0">
                <a:effectLst/>
                <a:latin typeface="Times New Roman" panose="02020603050405020304" pitchFamily="18" charset="0"/>
                <a:ea typeface="Times New Roman" panose="02020603050405020304" pitchFamily="18" charset="0"/>
              </a:rPr>
              <a:t> and Harrison (2020) have explored the benefits of a full-day ‘writing retreat’ embedded in a Psychology dissertation module, which actually contains included a complete programme of teaching and learning activities as well as a short, structured writing retreat. Elsewhere, a study on rural retreats for Geography undergraduates (Edwards et al, 2020) offered a broader community-building experience for those dissertation students, which included the option of a writing retreat style event, although the researchers noted that, with the free structure inherent in their plan, the students tended to prepare more for writing during this event than actually write, suggesting the event offers something different to the structured writing retreat under consideration in this current study. What these studies have in common with this paper is in acknowledging and investigating the desirability for something more community-based in the latter stages of an undergraduate degree.</a:t>
            </a:r>
          </a:p>
          <a:p>
            <a:endParaRPr lang="en-GB" dirty="0"/>
          </a:p>
        </p:txBody>
      </p:sp>
      <p:sp>
        <p:nvSpPr>
          <p:cNvPr id="4" name="Slide Number Placeholder 3"/>
          <p:cNvSpPr>
            <a:spLocks noGrp="1"/>
          </p:cNvSpPr>
          <p:nvPr>
            <p:ph type="sldNum" sz="quarter" idx="5"/>
          </p:nvPr>
        </p:nvSpPr>
        <p:spPr/>
        <p:txBody>
          <a:bodyPr/>
          <a:lstStyle/>
          <a:p>
            <a:fld id="{5A9B2C62-FE30-453D-946B-754E9E42C845}" type="slidenum">
              <a:rPr lang="en-US" smtClean="0"/>
              <a:t>6</a:t>
            </a:fld>
            <a:endParaRPr lang="en-US"/>
          </a:p>
        </p:txBody>
      </p:sp>
    </p:spTree>
    <p:extLst>
      <p:ext uri="{BB962C8B-B14F-4D97-AF65-F5344CB8AC3E}">
        <p14:creationId xmlns:p14="http://schemas.microsoft.com/office/powerpoint/2010/main" val="168792891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lnSpc>
                <a:spcPct val="200000"/>
              </a:lnSpc>
            </a:pPr>
            <a:r>
              <a:rPr lang="en-GB" sz="1800" dirty="0">
                <a:effectLst/>
                <a:latin typeface="Times New Roman" panose="02020603050405020304" pitchFamily="18" charset="0"/>
                <a:ea typeface="Times New Roman" panose="02020603050405020304" pitchFamily="18" charset="0"/>
              </a:rPr>
              <a:t>The data showed that finding time and space and protecting this was one of the biggest challenges for the participating group as they started their third year at university and commenced their final research project. The data from the cohort at the end of the academic year showed that the majority had not made any progress in terms of getting better at protecting time and space for writing. However, the groups that engaged in developing a community-of-practice of writing retreats with a staff facilitator report a very different experience. </a:t>
            </a:r>
          </a:p>
          <a:p>
            <a:r>
              <a:rPr lang="en-GB" dirty="0">
                <a:effectLst/>
              </a:rPr>
              <a:t>	</a:t>
            </a:r>
            <a:r>
              <a:rPr lang="en-GB" sz="1800" dirty="0">
                <a:effectLst/>
                <a:latin typeface="Times New Roman" panose="02020603050405020304" pitchFamily="18" charset="0"/>
                <a:ea typeface="Times New Roman" panose="02020603050405020304" pitchFamily="18" charset="0"/>
              </a:rPr>
              <a:t>The participating students reported a number of benefits to becoming a core member of a community-of-practice around writing, including increased productivity, increased sense of support, an ability to protect time and space for writing (both in and out of retreat), and an increased capacity to set goals effectively. </a:t>
            </a:r>
            <a:endParaRPr lang="en-GB" dirty="0"/>
          </a:p>
        </p:txBody>
      </p:sp>
      <p:sp>
        <p:nvSpPr>
          <p:cNvPr id="4" name="Slide Number Placeholder 3"/>
          <p:cNvSpPr>
            <a:spLocks noGrp="1"/>
          </p:cNvSpPr>
          <p:nvPr>
            <p:ph type="sldNum" sz="quarter" idx="5"/>
          </p:nvPr>
        </p:nvSpPr>
        <p:spPr/>
        <p:txBody>
          <a:bodyPr/>
          <a:lstStyle/>
          <a:p>
            <a:fld id="{5A9B2C62-FE30-453D-946B-754E9E42C845}" type="slidenum">
              <a:rPr lang="en-US" smtClean="0"/>
              <a:t>12</a:t>
            </a:fld>
            <a:endParaRPr lang="en-US"/>
          </a:p>
        </p:txBody>
      </p:sp>
    </p:spTree>
    <p:extLst>
      <p:ext uri="{BB962C8B-B14F-4D97-AF65-F5344CB8AC3E}">
        <p14:creationId xmlns:p14="http://schemas.microsoft.com/office/powerpoint/2010/main" val="40018791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200000"/>
              </a:lnSpc>
            </a:pPr>
            <a:r>
              <a:rPr lang="en-GB" sz="1800" dirty="0">
                <a:solidFill>
                  <a:srgbClr val="000000"/>
                </a:solidFill>
                <a:effectLst/>
                <a:latin typeface="Times New Roman" panose="02020603050405020304" pitchFamily="18" charset="0"/>
                <a:ea typeface="Times New Roman" panose="02020603050405020304" pitchFamily="18" charset="0"/>
              </a:rPr>
              <a:t>The writing retreat finds its own physical (or virtual) space, of course, but the data also contains multiple reflections on the concept of “space”. The physical is a “</a:t>
            </a:r>
            <a:r>
              <a:rPr lang="en-GB" sz="1800" i="1" dirty="0">
                <a:effectLst/>
                <a:latin typeface="Times New Roman" panose="02020603050405020304" pitchFamily="18" charset="0"/>
                <a:ea typeface="Times New Roman" panose="02020603050405020304" pitchFamily="18" charset="0"/>
              </a:rPr>
              <a:t>space where there are no distractions and everyone writing around me</a:t>
            </a:r>
            <a:r>
              <a:rPr lang="en-GB" sz="1800" dirty="0">
                <a:effectLst/>
                <a:latin typeface="Times New Roman" panose="02020603050405020304" pitchFamily="18" charset="0"/>
                <a:ea typeface="Times New Roman" panose="02020603050405020304" pitchFamily="18" charset="0"/>
              </a:rPr>
              <a:t>” which feels “</a:t>
            </a:r>
            <a:r>
              <a:rPr lang="en-GB" sz="1800" i="1" dirty="0">
                <a:effectLst/>
                <a:latin typeface="Times New Roman" panose="02020603050405020304" pitchFamily="18" charset="0"/>
                <a:ea typeface="Times New Roman" panose="02020603050405020304" pitchFamily="18" charset="0"/>
              </a:rPr>
              <a:t>intense so I certainly feel quite a bit of pressure to meet my objectives</a:t>
            </a:r>
            <a:r>
              <a:rPr lang="en-GB" sz="1800" dirty="0">
                <a:effectLst/>
                <a:latin typeface="Times New Roman" panose="02020603050405020304" pitchFamily="18" charset="0"/>
                <a:ea typeface="Times New Roman" panose="02020603050405020304" pitchFamily="18" charset="0"/>
              </a:rPr>
              <a:t>” (SS 3 2020) and we also see this in the references from the survey data in the previous section of “</a:t>
            </a:r>
            <a:r>
              <a:rPr lang="en-GB" sz="1800" i="1" dirty="0">
                <a:effectLst/>
                <a:latin typeface="Times New Roman" panose="02020603050405020304" pitchFamily="18" charset="0"/>
                <a:ea typeface="Times New Roman" panose="02020603050405020304" pitchFamily="18" charset="0"/>
              </a:rPr>
              <a:t>a silent space</a:t>
            </a:r>
            <a:r>
              <a:rPr lang="en-GB" sz="1800" dirty="0">
                <a:effectLst/>
                <a:latin typeface="Times New Roman" panose="02020603050405020304" pitchFamily="18" charset="0"/>
                <a:ea typeface="Times New Roman" panose="02020603050405020304" pitchFamily="18" charset="0"/>
              </a:rPr>
              <a:t>”. </a:t>
            </a:r>
          </a:p>
          <a:p>
            <a:pPr>
              <a:lnSpc>
                <a:spcPct val="200000"/>
              </a:lnSpc>
            </a:pPr>
            <a:r>
              <a:rPr lang="en-GB" sz="1800" dirty="0">
                <a:effectLst/>
                <a:latin typeface="Times New Roman" panose="02020603050405020304" pitchFamily="18" charset="0"/>
                <a:ea typeface="Times New Roman" panose="02020603050405020304" pitchFamily="18" charset="0"/>
              </a:rPr>
              <a:t>	However, there is also the sense of the mental “space” in participants’ reflective writings and responses and that helps students tackle some of the challenges in their writing: </a:t>
            </a:r>
          </a:p>
          <a:p>
            <a:pPr marL="457200">
              <a:lnSpc>
                <a:spcPct val="200000"/>
              </a:lnSpc>
            </a:pPr>
            <a:r>
              <a:rPr lang="en-GB" sz="1800" dirty="0">
                <a:effectLst/>
                <a:latin typeface="Times New Roman" panose="02020603050405020304" pitchFamily="18" charset="0"/>
                <a:ea typeface="Times New Roman" panose="02020603050405020304" pitchFamily="18" charset="0"/>
              </a:rPr>
              <a:t>“</a:t>
            </a:r>
            <a:r>
              <a:rPr lang="en-GB" sz="1800" i="1" dirty="0">
                <a:solidFill>
                  <a:srgbClr val="000000"/>
                </a:solidFill>
                <a:effectLst/>
                <a:latin typeface="Times New Roman" panose="02020603050405020304" pitchFamily="18" charset="0"/>
                <a:ea typeface="Times New Roman" panose="02020603050405020304" pitchFamily="18" charset="0"/>
              </a:rPr>
              <a:t>the session gave me the time and space to quietly refocus my direction and work out what I need to do next</a:t>
            </a:r>
            <a:r>
              <a:rPr lang="en-GB" sz="1800" dirty="0">
                <a:solidFill>
                  <a:srgbClr val="000000"/>
                </a:solidFill>
                <a:effectLst/>
                <a:latin typeface="Times New Roman" panose="02020603050405020304" pitchFamily="18" charset="0"/>
                <a:ea typeface="Times New Roman" panose="02020603050405020304" pitchFamily="18" charset="0"/>
              </a:rPr>
              <a:t>” (RW2 2017).</a:t>
            </a:r>
            <a:endParaRPr lang="en-GB" sz="1800" dirty="0">
              <a:effectLst/>
              <a:latin typeface="Times New Roman" panose="02020603050405020304" pitchFamily="18" charset="0"/>
              <a:ea typeface="Times New Roman" panose="02020603050405020304" pitchFamily="18" charset="0"/>
            </a:endParaRPr>
          </a:p>
          <a:p>
            <a:pPr>
              <a:lnSpc>
                <a:spcPct val="200000"/>
              </a:lnSpc>
              <a:spcBef>
                <a:spcPts val="1200"/>
              </a:spcBef>
            </a:pPr>
            <a:r>
              <a:rPr lang="en-GB" sz="1800" dirty="0">
                <a:effectLst/>
                <a:latin typeface="Times New Roman" panose="02020603050405020304" pitchFamily="18" charset="0"/>
                <a:ea typeface="Times New Roman" panose="02020603050405020304" pitchFamily="18" charset="0"/>
              </a:rPr>
              <a:t>As the community-of-practice strengthens during each year, the participants reflect that it offers “</a:t>
            </a:r>
            <a:r>
              <a:rPr lang="en-GB" sz="1800" i="1" dirty="0">
                <a:effectLst/>
                <a:latin typeface="Times New Roman" panose="02020603050405020304" pitchFamily="18" charset="0"/>
                <a:ea typeface="Times New Roman" panose="02020603050405020304" pitchFamily="18" charset="0"/>
              </a:rPr>
              <a:t>a safe space</a:t>
            </a:r>
            <a:r>
              <a:rPr lang="en-GB" sz="1800" dirty="0">
                <a:effectLst/>
                <a:latin typeface="Times New Roman" panose="02020603050405020304" pitchFamily="18" charset="0"/>
                <a:ea typeface="Times New Roman" panose="02020603050405020304" pitchFamily="18" charset="0"/>
              </a:rPr>
              <a:t>”, a “</a:t>
            </a:r>
            <a:r>
              <a:rPr lang="en-GB" sz="1800" i="1" dirty="0">
                <a:effectLst/>
                <a:latin typeface="Times New Roman" panose="02020603050405020304" pitchFamily="18" charset="0"/>
                <a:ea typeface="Times New Roman" panose="02020603050405020304" pitchFamily="18" charset="0"/>
              </a:rPr>
              <a:t>space to discuss stresses with work</a:t>
            </a:r>
            <a:r>
              <a:rPr lang="en-GB" sz="1800" dirty="0">
                <a:effectLst/>
                <a:latin typeface="Times New Roman" panose="02020603050405020304" pitchFamily="18" charset="0"/>
                <a:ea typeface="Times New Roman" panose="02020603050405020304" pitchFamily="18" charset="0"/>
              </a:rPr>
              <a:t>” (RW1.2 2018) which feels “</a:t>
            </a:r>
            <a:r>
              <a:rPr lang="en-GB" sz="1800" i="1" dirty="0">
                <a:effectLst/>
                <a:latin typeface="Times New Roman" panose="02020603050405020304" pitchFamily="18" charset="0"/>
                <a:ea typeface="Times New Roman" panose="02020603050405020304" pitchFamily="18" charset="0"/>
              </a:rPr>
              <a:t>calming</a:t>
            </a:r>
            <a:r>
              <a:rPr lang="en-GB" sz="1800" dirty="0">
                <a:effectLst/>
                <a:latin typeface="Times New Roman" panose="02020603050405020304" pitchFamily="18" charset="0"/>
                <a:ea typeface="Times New Roman" panose="02020603050405020304" pitchFamily="18" charset="0"/>
              </a:rPr>
              <a:t>” (RW1.1 2018) and “</a:t>
            </a:r>
            <a:r>
              <a:rPr lang="en-GB" sz="1800" i="1" dirty="0">
                <a:effectLst/>
                <a:latin typeface="Times New Roman" panose="02020603050405020304" pitchFamily="18" charset="0"/>
                <a:ea typeface="Times New Roman" panose="02020603050405020304" pitchFamily="18" charset="0"/>
              </a:rPr>
              <a:t>non-judgemental</a:t>
            </a:r>
            <a:r>
              <a:rPr lang="en-GB" sz="1800" dirty="0">
                <a:effectLst/>
                <a:latin typeface="Times New Roman" panose="02020603050405020304" pitchFamily="18" charset="0"/>
                <a:ea typeface="Times New Roman" panose="02020603050405020304" pitchFamily="18" charset="0"/>
              </a:rPr>
              <a:t>” (RW1.7 2018) and this can be seen across all the cohorts:</a:t>
            </a:r>
          </a:p>
          <a:p>
            <a:pPr marL="457200" indent="457200">
              <a:lnSpc>
                <a:spcPct val="200000"/>
              </a:lnSpc>
            </a:pPr>
            <a:r>
              <a:rPr lang="en-GB" sz="1800" dirty="0">
                <a:effectLst/>
                <a:latin typeface="Times New Roman" panose="02020603050405020304" pitchFamily="18" charset="0"/>
                <a:ea typeface="Times New Roman" panose="02020603050405020304" pitchFamily="18" charset="0"/>
              </a:rPr>
              <a:t>“</a:t>
            </a:r>
            <a:r>
              <a:rPr lang="en-GB" sz="1800" i="1" dirty="0">
                <a:effectLst/>
                <a:latin typeface="Times New Roman" panose="02020603050405020304" pitchFamily="18" charset="0"/>
                <a:ea typeface="Times New Roman" panose="02020603050405020304" pitchFamily="18" charset="0"/>
              </a:rPr>
              <a:t>I feel like the writing retreats gave you a space where you could air out any stresses or worries you had whilst getting encouragement from people who were in the same position</a:t>
            </a:r>
            <a:r>
              <a:rPr lang="en-GB" sz="1800" dirty="0">
                <a:effectLst/>
                <a:latin typeface="Times New Roman" panose="02020603050405020304" pitchFamily="18" charset="0"/>
                <a:ea typeface="Times New Roman" panose="02020603050405020304" pitchFamily="18" charset="0"/>
              </a:rPr>
              <a:t>” (SS 6 2021).</a:t>
            </a:r>
          </a:p>
          <a:p>
            <a:endParaRPr lang="en-GB" dirty="0"/>
          </a:p>
        </p:txBody>
      </p:sp>
      <p:sp>
        <p:nvSpPr>
          <p:cNvPr id="4" name="Slide Number Placeholder 3"/>
          <p:cNvSpPr>
            <a:spLocks noGrp="1"/>
          </p:cNvSpPr>
          <p:nvPr>
            <p:ph type="sldNum" sz="quarter" idx="5"/>
          </p:nvPr>
        </p:nvSpPr>
        <p:spPr/>
        <p:txBody>
          <a:bodyPr/>
          <a:lstStyle/>
          <a:p>
            <a:fld id="{5A9B2C62-FE30-453D-946B-754E9E42C845}" type="slidenum">
              <a:rPr lang="en-US" smtClean="0"/>
              <a:t>15</a:t>
            </a:fld>
            <a:endParaRPr lang="en-US"/>
          </a:p>
        </p:txBody>
      </p:sp>
    </p:spTree>
    <p:extLst>
      <p:ext uri="{BB962C8B-B14F-4D97-AF65-F5344CB8AC3E}">
        <p14:creationId xmlns:p14="http://schemas.microsoft.com/office/powerpoint/2010/main" val="2742848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Line spacing + Page numbers</a:t>
            </a:r>
          </a:p>
        </p:txBody>
      </p:sp>
      <p:sp>
        <p:nvSpPr>
          <p:cNvPr id="4" name="Slide Number Placeholder 3"/>
          <p:cNvSpPr>
            <a:spLocks noGrp="1"/>
          </p:cNvSpPr>
          <p:nvPr>
            <p:ph type="sldNum" sz="quarter" idx="5"/>
          </p:nvPr>
        </p:nvSpPr>
        <p:spPr/>
        <p:txBody>
          <a:bodyPr/>
          <a:lstStyle/>
          <a:p>
            <a:fld id="{5A9B2C62-FE30-453D-946B-754E9E42C845}" type="slidenum">
              <a:rPr lang="en-US" smtClean="0"/>
              <a:t>18</a:t>
            </a:fld>
            <a:endParaRPr lang="en-US"/>
          </a:p>
        </p:txBody>
      </p:sp>
    </p:spTree>
    <p:extLst>
      <p:ext uri="{BB962C8B-B14F-4D97-AF65-F5344CB8AC3E}">
        <p14:creationId xmlns:p14="http://schemas.microsoft.com/office/powerpoint/2010/main" val="41740744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p:bg>
      <p:bgPr>
        <a:solidFill>
          <a:schemeClr val="accent2"/>
        </a:solidFill>
        <a:effectLst/>
      </p:bgPr>
    </p:bg>
    <p:spTree>
      <p:nvGrpSpPr>
        <p:cNvPr id="1" name=""/>
        <p:cNvGrpSpPr/>
        <p:nvPr/>
      </p:nvGrpSpPr>
      <p:grpSpPr>
        <a:xfrm>
          <a:off x="0" y="0"/>
          <a:ext cx="0" cy="0"/>
          <a:chOff x="0" y="0"/>
          <a:chExt cx="0" cy="0"/>
        </a:xfrm>
      </p:grpSpPr>
      <p:sp>
        <p:nvSpPr>
          <p:cNvPr id="12" name="Text Placeholder 21">
            <a:extLst>
              <a:ext uri="{FF2B5EF4-FFF2-40B4-BE49-F238E27FC236}">
                <a16:creationId xmlns:a16="http://schemas.microsoft.com/office/drawing/2014/main" id="{F2964EA8-200F-47C5-90C2-1DBA3D6D7CDB}"/>
              </a:ext>
            </a:extLst>
          </p:cNvPr>
          <p:cNvSpPr>
            <a:spLocks noGrp="1"/>
          </p:cNvSpPr>
          <p:nvPr>
            <p:ph type="body" sz="quarter" idx="12"/>
          </p:nvPr>
        </p:nvSpPr>
        <p:spPr>
          <a:xfrm>
            <a:off x="1028700" y="5078187"/>
            <a:ext cx="3222058" cy="964620"/>
          </a:xfrm>
        </p:spPr>
        <p:txBody>
          <a:bodyPr>
            <a:noAutofit/>
          </a:bodyPr>
          <a:lstStyle>
            <a:lvl1pPr marL="0" indent="0">
              <a:buNone/>
              <a:defRPr sz="1400">
                <a:solidFill>
                  <a:schemeClr val="accent2">
                    <a:lumMod val="50000"/>
                  </a:schemeClr>
                </a:solidFill>
              </a:defRPr>
            </a:lvl1pPr>
            <a:lvl2pPr marL="457200" indent="0">
              <a:buNone/>
              <a:defRPr sz="1400">
                <a:solidFill>
                  <a:schemeClr val="bg2">
                    <a:lumMod val="50000"/>
                  </a:schemeClr>
                </a:solidFill>
              </a:defRPr>
            </a:lvl2pPr>
            <a:lvl3pPr marL="914400" indent="0">
              <a:buNone/>
              <a:defRPr sz="1400">
                <a:solidFill>
                  <a:schemeClr val="bg2">
                    <a:lumMod val="50000"/>
                  </a:schemeClr>
                </a:solidFill>
              </a:defRPr>
            </a:lvl3pPr>
            <a:lvl4pPr marL="1371600" indent="0">
              <a:buNone/>
              <a:defRPr sz="1400">
                <a:solidFill>
                  <a:schemeClr val="bg2">
                    <a:lumMod val="50000"/>
                  </a:schemeClr>
                </a:solidFill>
              </a:defRPr>
            </a:lvl4pPr>
            <a:lvl5pPr marL="1828800" indent="0">
              <a:buNone/>
              <a:defRPr sz="1400">
                <a:solidFill>
                  <a:schemeClr val="bg2">
                    <a:lumMod val="50000"/>
                  </a:schemeClr>
                </a:solidFill>
              </a:defRPr>
            </a:lvl5pPr>
          </a:lstStyle>
          <a:p>
            <a:pPr lvl="0"/>
            <a:r>
              <a:rPr lang="en-US"/>
              <a:t>Click to edit Master text styles</a:t>
            </a:r>
          </a:p>
        </p:txBody>
      </p:sp>
      <p:sp>
        <p:nvSpPr>
          <p:cNvPr id="13" name="Picture Placeholder 19">
            <a:extLst>
              <a:ext uri="{FF2B5EF4-FFF2-40B4-BE49-F238E27FC236}">
                <a16:creationId xmlns:a16="http://schemas.microsoft.com/office/drawing/2014/main" id="{7878E298-5074-4E51-993E-34931A897F12}"/>
              </a:ext>
            </a:extLst>
          </p:cNvPr>
          <p:cNvSpPr>
            <a:spLocks noGrp="1"/>
          </p:cNvSpPr>
          <p:nvPr>
            <p:ph type="pic" sz="quarter" idx="11"/>
          </p:nvPr>
        </p:nvSpPr>
        <p:spPr>
          <a:xfrm>
            <a:off x="6221413" y="0"/>
            <a:ext cx="4941887" cy="5726113"/>
          </a:xfrm>
        </p:spPr>
        <p:txBody>
          <a:bodyPr/>
          <a:lstStyle/>
          <a:p>
            <a:r>
              <a:rPr lang="en-US"/>
              <a:t>Click icon to add picture</a:t>
            </a:r>
            <a:endParaRPr lang="en-US" dirty="0"/>
          </a:p>
        </p:txBody>
      </p:sp>
      <p:cxnSp>
        <p:nvCxnSpPr>
          <p:cNvPr id="15" name="Straight Connector 14">
            <a:extLst>
              <a:ext uri="{FF2B5EF4-FFF2-40B4-BE49-F238E27FC236}">
                <a16:creationId xmlns:a16="http://schemas.microsoft.com/office/drawing/2014/main" id="{42D26D0E-18C6-4DB1-B3A5-75E29BD65B17}"/>
              </a:ext>
            </a:extLst>
          </p:cNvPr>
          <p:cNvCxnSpPr>
            <a:cxnSpLocks/>
          </p:cNvCxnSpPr>
          <p:nvPr userDrawn="1"/>
        </p:nvCxnSpPr>
        <p:spPr>
          <a:xfrm>
            <a:off x="1028700" y="457211"/>
            <a:ext cx="1142999" cy="0"/>
          </a:xfrm>
          <a:prstGeom prst="line">
            <a:avLst/>
          </a:prstGeom>
          <a:noFill/>
          <a:ln w="15875" cap="flat" cmpd="sng" algn="ctr">
            <a:solidFill>
              <a:schemeClr val="accent2">
                <a:lumMod val="50000"/>
              </a:schemeClr>
            </a:solidFill>
            <a:prstDash val="solid"/>
            <a:miter lim="800000"/>
          </a:ln>
          <a:effectLst/>
        </p:spPr>
      </p:cxnSp>
      <p:sp>
        <p:nvSpPr>
          <p:cNvPr id="2" name="Title 1">
            <a:extLst>
              <a:ext uri="{FF2B5EF4-FFF2-40B4-BE49-F238E27FC236}">
                <a16:creationId xmlns:a16="http://schemas.microsoft.com/office/drawing/2014/main" id="{3989B90B-5C3C-4760-9360-5AE10BF87B9D}"/>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lnSpc>
                <a:spcPct val="90000"/>
              </a:lnSpc>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2916498579"/>
      </p:ext>
    </p:extLst>
  </p:cSld>
  <p:clrMapOvr>
    <a:overrideClrMapping bg1="dk1" tx1="lt1" bg2="dk2" tx2="lt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3 Column">
    <p:bg>
      <p:bgPr>
        <a:solidFill>
          <a:schemeClr val="accent1"/>
        </a:solidFill>
        <a:effectLst/>
      </p:bgPr>
    </p:bg>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0337C3D7-7DDB-42A8-901A-EC153DD27458}"/>
              </a:ext>
            </a:extLst>
          </p:cNvPr>
          <p:cNvSpPr>
            <a:spLocks noGrp="1"/>
          </p:cNvSpPr>
          <p:nvPr>
            <p:ph type="pic" sz="quarter" idx="10"/>
          </p:nvPr>
        </p:nvSpPr>
        <p:spPr>
          <a:xfrm>
            <a:off x="6210300" y="0"/>
            <a:ext cx="4953000" cy="3302000"/>
          </a:xfrm>
        </p:spPr>
        <p:txBody>
          <a:bodyPr/>
          <a:lstStyle/>
          <a:p>
            <a:r>
              <a:rPr lang="en-US"/>
              <a:t>Click icon to add picture</a:t>
            </a:r>
          </a:p>
        </p:txBody>
      </p:sp>
      <p:sp>
        <p:nvSpPr>
          <p:cNvPr id="10" name="Content Placeholder 2">
            <a:extLst>
              <a:ext uri="{FF2B5EF4-FFF2-40B4-BE49-F238E27FC236}">
                <a16:creationId xmlns:a16="http://schemas.microsoft.com/office/drawing/2014/main" id="{27B95226-A076-4D55-B408-1389A2F8C7A0}"/>
              </a:ext>
            </a:extLst>
          </p:cNvPr>
          <p:cNvSpPr>
            <a:spLocks noGrp="1"/>
          </p:cNvSpPr>
          <p:nvPr>
            <p:ph idx="4294967295" hasCustomPrompt="1"/>
          </p:nvPr>
        </p:nvSpPr>
        <p:spPr>
          <a:xfrm>
            <a:off x="1028700" y="3556002"/>
            <a:ext cx="3108960" cy="2286000"/>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4" name="Content Placeholder 2">
            <a:extLst>
              <a:ext uri="{FF2B5EF4-FFF2-40B4-BE49-F238E27FC236}">
                <a16:creationId xmlns:a16="http://schemas.microsoft.com/office/drawing/2014/main" id="{86673F10-179D-4539-AA33-AE34EC0457EF}"/>
              </a:ext>
            </a:extLst>
          </p:cNvPr>
          <p:cNvSpPr>
            <a:spLocks noGrp="1"/>
          </p:cNvSpPr>
          <p:nvPr>
            <p:ph idx="4294967295" hasCustomPrompt="1"/>
          </p:nvPr>
        </p:nvSpPr>
        <p:spPr>
          <a:xfrm>
            <a:off x="454152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19" name="Content Placeholder 2">
            <a:extLst>
              <a:ext uri="{FF2B5EF4-FFF2-40B4-BE49-F238E27FC236}">
                <a16:creationId xmlns:a16="http://schemas.microsoft.com/office/drawing/2014/main" id="{EB6CFC30-1A59-4D28-9E30-0FF7D632C6A2}"/>
              </a:ext>
            </a:extLst>
          </p:cNvPr>
          <p:cNvSpPr>
            <a:spLocks noGrp="1"/>
          </p:cNvSpPr>
          <p:nvPr>
            <p:ph idx="4294967295" hasCustomPrompt="1"/>
          </p:nvPr>
        </p:nvSpPr>
        <p:spPr>
          <a:xfrm>
            <a:off x="8054340" y="3556001"/>
            <a:ext cx="3108960" cy="2285999"/>
          </a:xfrm>
        </p:spPr>
        <p:txBody>
          <a:bodyPr>
            <a:normAutofit/>
          </a:bodyPr>
          <a:lstStyle>
            <a:lvl1pPr>
              <a:defRPr>
                <a:solidFill>
                  <a:schemeClr val="accent2">
                    <a:lumMod val="50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rPr>
              <a:t>Insert text</a:t>
            </a:r>
            <a:endParaRPr lang="en-US" sz="1400" dirty="0">
              <a:solidFill>
                <a:srgbClr val="C0C9C2">
                  <a:lumMod val="50000"/>
                </a:srgbClr>
              </a:solidFill>
              <a:latin typeface="Biome Light" panose="020B0303030204020804" pitchFamily="34" charset="0"/>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C0C9C2">
                  <a:lumMod val="50000"/>
                </a:srgbClr>
              </a:solidFill>
              <a:effectLst/>
              <a:uLnTx/>
              <a:uFillTx/>
              <a:latin typeface="Biome Light" panose="020B0303030204020804" pitchFamily="34" charset="0"/>
              <a:ea typeface="+mn-ea"/>
              <a:cs typeface="Biome Light" panose="020B0303030204020804" pitchFamily="34" charset="0"/>
            </a:endParaRPr>
          </a:p>
          <a:p>
            <a:endParaRPr lang="en-US" sz="1600" dirty="0">
              <a:solidFill>
                <a:schemeClr val="tx2">
                  <a:lumMod val="50000"/>
                </a:schemeClr>
              </a:solidFill>
              <a:latin typeface="Biome Light" panose="020B0303030204020804" pitchFamily="34" charset="0"/>
              <a:cs typeface="Biome Light" panose="020B0303030204020804" pitchFamily="34" charset="0"/>
            </a:endParaRPr>
          </a:p>
        </p:txBody>
      </p:sp>
      <p:sp>
        <p:nvSpPr>
          <p:cNvPr id="24" name="Date Placeholder 3">
            <a:extLst>
              <a:ext uri="{FF2B5EF4-FFF2-40B4-BE49-F238E27FC236}">
                <a16:creationId xmlns:a16="http://schemas.microsoft.com/office/drawing/2014/main" id="{C4F3CC75-F9FA-4F77-9DD5-7E6C0F5C9829}"/>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E199D1A0-04AB-4DD4-B9DB-BDEC5E64C94C}" type="datetime1">
              <a:rPr lang="en-US" smtClean="0"/>
              <a:t>3/24/2022</a:t>
            </a:fld>
            <a:endParaRPr lang="en-US" dirty="0"/>
          </a:p>
        </p:txBody>
      </p:sp>
      <p:sp>
        <p:nvSpPr>
          <p:cNvPr id="25" name="Slide Number Placeholder 5">
            <a:extLst>
              <a:ext uri="{FF2B5EF4-FFF2-40B4-BE49-F238E27FC236}">
                <a16:creationId xmlns:a16="http://schemas.microsoft.com/office/drawing/2014/main" id="{93B5B65C-5DE0-4F81-8115-758CDB591FA7}"/>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11" name="Title 1">
            <a:extLst>
              <a:ext uri="{FF2B5EF4-FFF2-40B4-BE49-F238E27FC236}">
                <a16:creationId xmlns:a16="http://schemas.microsoft.com/office/drawing/2014/main" id="{EF4A2ACE-2D85-4F78-818F-BBA6F6F0CC53}"/>
              </a:ext>
            </a:extLst>
          </p:cNvPr>
          <p:cNvSpPr>
            <a:spLocks noGrp="1"/>
          </p:cNvSpPr>
          <p:nvPr>
            <p:ph type="title" hasCustomPrompt="1"/>
          </p:nvPr>
        </p:nvSpPr>
        <p:spPr>
          <a:xfrm>
            <a:off x="895530" y="539225"/>
            <a:ext cx="3924300" cy="2434386"/>
          </a:xfrm>
        </p:spPr>
        <p:txBody>
          <a:bodyPr vert="horz" lIns="91440" tIns="45720" rIns="91440" bIns="45720" rtlCol="0" anchor="ctr">
            <a:normAutofit/>
          </a:bodyPr>
          <a:lstStyle>
            <a:lvl1pPr>
              <a:defRPr lang="en-US" sz="7200" dirty="0">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Click to add title</a:t>
            </a:r>
          </a:p>
        </p:txBody>
      </p:sp>
      <p:cxnSp>
        <p:nvCxnSpPr>
          <p:cNvPr id="3" name="Straight Connector 2">
            <a:extLst>
              <a:ext uri="{FF2B5EF4-FFF2-40B4-BE49-F238E27FC236}">
                <a16:creationId xmlns:a16="http://schemas.microsoft.com/office/drawing/2014/main" id="{E4DCD8D3-DF79-446E-9961-5797EE888B4C}"/>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992005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ummary">
    <p:bg>
      <p:bgPr>
        <a:solidFill>
          <a:schemeClr val="accent2"/>
        </a:solidFill>
        <a:effectLst/>
      </p:bgPr>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FCB4EDDC-C544-421C-905C-A4D40D98A51D}"/>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F53EA80-260A-4EE9-83BB-E6DD04DEA906}" type="datetime1">
              <a:rPr lang="en-US" smtClean="0"/>
              <a:t>3/24/2022</a:t>
            </a:fld>
            <a:endParaRPr lang="en-US" dirty="0"/>
          </a:p>
        </p:txBody>
      </p:sp>
      <p:sp>
        <p:nvSpPr>
          <p:cNvPr id="16" name="Slide Number Placeholder 5">
            <a:extLst>
              <a:ext uri="{FF2B5EF4-FFF2-40B4-BE49-F238E27FC236}">
                <a16:creationId xmlns:a16="http://schemas.microsoft.com/office/drawing/2014/main" id="{D9CBFDBF-2D2B-469A-9B2F-72F90474FB6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E1BA55D6-2810-4163-9D43-FEDA674E2D4C}"/>
              </a:ext>
            </a:extLst>
          </p:cNvPr>
          <p:cNvSpPr>
            <a:spLocks noGrp="1"/>
          </p:cNvSpPr>
          <p:nvPr>
            <p:ph type="title" hasCustomPrompt="1"/>
          </p:nvPr>
        </p:nvSpPr>
        <p:spPr>
          <a:xfrm>
            <a:off x="896829" y="573503"/>
            <a:ext cx="10156826" cy="1369591"/>
          </a:xfrm>
        </p:spPr>
        <p:txBody>
          <a:bodyPr vert="horz" lIns="91440" tIns="45720" rIns="91440" bIns="45720" rtlCol="0" anchor="ctr">
            <a:no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a16="http://schemas.microsoft.com/office/drawing/2014/main" id="{C9E87E0B-D644-4037-B322-715C648BAD3B}"/>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46419592"/>
      </p:ext>
    </p:extLst>
  </p:cSld>
  <p:clrMapOvr>
    <a:overrideClrMapping bg1="dk1" tx1="lt1" bg2="dk2" tx2="lt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ontact">
    <p:bg>
      <p:bgPr>
        <a:solidFill>
          <a:schemeClr val="bg2"/>
        </a:solidFill>
        <a:effectLst/>
      </p:bgPr>
    </p:bg>
    <p:spTree>
      <p:nvGrpSpPr>
        <p:cNvPr id="1" name=""/>
        <p:cNvGrpSpPr/>
        <p:nvPr/>
      </p:nvGrpSpPr>
      <p:grpSpPr>
        <a:xfrm>
          <a:off x="0" y="0"/>
          <a:ext cx="0" cy="0"/>
          <a:chOff x="0" y="0"/>
          <a:chExt cx="0" cy="0"/>
        </a:xfrm>
      </p:grpSpPr>
      <p:sp>
        <p:nvSpPr>
          <p:cNvPr id="9" name="Picture Placeholder 15">
            <a:extLst>
              <a:ext uri="{FF2B5EF4-FFF2-40B4-BE49-F238E27FC236}">
                <a16:creationId xmlns:a16="http://schemas.microsoft.com/office/drawing/2014/main" id="{940246AD-CE4F-4FD8-BCF6-5BA9ED62ACDA}"/>
              </a:ext>
            </a:extLst>
          </p:cNvPr>
          <p:cNvSpPr>
            <a:spLocks noGrp="1"/>
          </p:cNvSpPr>
          <p:nvPr>
            <p:ph type="pic" sz="quarter" idx="11"/>
          </p:nvPr>
        </p:nvSpPr>
        <p:spPr>
          <a:xfrm>
            <a:off x="6210300" y="3543302"/>
            <a:ext cx="4953000" cy="2849562"/>
          </a:xfrm>
        </p:spPr>
        <p:txBody>
          <a:bodyPr/>
          <a:lstStyle/>
          <a:p>
            <a:r>
              <a:rPr lang="en-US"/>
              <a:t>Click icon to add picture</a:t>
            </a:r>
            <a:endParaRPr lang="en-US" dirty="0"/>
          </a:p>
        </p:txBody>
      </p:sp>
      <p:sp>
        <p:nvSpPr>
          <p:cNvPr id="10" name="Picture Placeholder 13">
            <a:extLst>
              <a:ext uri="{FF2B5EF4-FFF2-40B4-BE49-F238E27FC236}">
                <a16:creationId xmlns:a16="http://schemas.microsoft.com/office/drawing/2014/main" id="{F8ECBB79-D5D3-4ECE-99F9-1B6834629E46}"/>
              </a:ext>
            </a:extLst>
          </p:cNvPr>
          <p:cNvSpPr>
            <a:spLocks noGrp="1"/>
          </p:cNvSpPr>
          <p:nvPr>
            <p:ph type="pic" sz="quarter" idx="10"/>
          </p:nvPr>
        </p:nvSpPr>
        <p:spPr>
          <a:xfrm>
            <a:off x="6210300" y="465138"/>
            <a:ext cx="4953000" cy="2849562"/>
          </a:xfrm>
        </p:spPr>
        <p:txBody>
          <a:bodyPr/>
          <a:lstStyle/>
          <a:p>
            <a:r>
              <a:rPr lang="en-US"/>
              <a:t>Click icon to add picture</a:t>
            </a:r>
            <a:endParaRPr lang="en-US" dirty="0"/>
          </a:p>
        </p:txBody>
      </p:sp>
      <p:sp>
        <p:nvSpPr>
          <p:cNvPr id="11" name="Text Placeholder 22">
            <a:extLst>
              <a:ext uri="{FF2B5EF4-FFF2-40B4-BE49-F238E27FC236}">
                <a16:creationId xmlns:a16="http://schemas.microsoft.com/office/drawing/2014/main" id="{C667C6DE-A3D4-4738-B7FC-43FB39FD7A28}"/>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defRPr>
            </a:lvl1pPr>
          </a:lstStyle>
          <a:p>
            <a:pPr lvl="0"/>
            <a:r>
              <a:rPr lang="en-US" dirty="0"/>
              <a:t>01</a:t>
            </a:r>
          </a:p>
        </p:txBody>
      </p:sp>
      <p:sp>
        <p:nvSpPr>
          <p:cNvPr id="12" name="Text Placeholder 18">
            <a:extLst>
              <a:ext uri="{FF2B5EF4-FFF2-40B4-BE49-F238E27FC236}">
                <a16:creationId xmlns:a16="http://schemas.microsoft.com/office/drawing/2014/main" id="{12C18C04-19C8-4ECC-83E8-6E65128CEF48}"/>
              </a:ext>
            </a:extLst>
          </p:cNvPr>
          <p:cNvSpPr>
            <a:spLocks noGrp="1"/>
          </p:cNvSpPr>
          <p:nvPr>
            <p:ph type="body" sz="quarter" idx="13"/>
          </p:nvPr>
        </p:nvSpPr>
        <p:spPr>
          <a:xfrm>
            <a:off x="1040130" y="2009776"/>
            <a:ext cx="3924300" cy="2849562"/>
          </a:xfrm>
        </p:spPr>
        <p:txBody>
          <a:bodyPr>
            <a:normAutofit/>
          </a:bodyPr>
          <a:lstStyle>
            <a:lvl1pPr marL="0" indent="0">
              <a:buNone/>
              <a:defRPr sz="1600">
                <a:solidFill>
                  <a:schemeClr val="tx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4D14E5D8-EB42-4C87-B4AE-4746909A2D33}"/>
              </a:ext>
            </a:extLst>
          </p:cNvPr>
          <p:cNvSpPr>
            <a:spLocks noGrp="1"/>
          </p:cNvSpPr>
          <p:nvPr>
            <p:ph type="body" sz="quarter" idx="16"/>
          </p:nvPr>
        </p:nvSpPr>
        <p:spPr>
          <a:xfrm>
            <a:off x="1039813" y="5067300"/>
            <a:ext cx="3913187" cy="1319213"/>
          </a:xfrm>
        </p:spPr>
        <p:txBody>
          <a:bodyPr>
            <a:normAutofit/>
          </a:bodyPr>
          <a:lstStyle>
            <a:lvl1pPr>
              <a:defRPr lang="en-US" sz="1600" kern="1200" dirty="0" smtClean="0">
                <a:solidFill>
                  <a:schemeClr val="tx2">
                    <a:lumMod val="50000"/>
                  </a:schemeClr>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20" name="Date Placeholder 3">
            <a:extLst>
              <a:ext uri="{FF2B5EF4-FFF2-40B4-BE49-F238E27FC236}">
                <a16:creationId xmlns:a16="http://schemas.microsoft.com/office/drawing/2014/main" id="{0649945F-7BBD-4042-AA34-709CE3402EE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CD80274-DEF2-4F5D-8F74-69D0554CED55}" type="datetime1">
              <a:rPr lang="en-US" smtClean="0"/>
              <a:t>3/24/2022</a:t>
            </a:fld>
            <a:endParaRPr lang="en-US" dirty="0"/>
          </a:p>
        </p:txBody>
      </p:sp>
      <p:sp>
        <p:nvSpPr>
          <p:cNvPr id="21" name="Slide Number Placeholder 5">
            <a:extLst>
              <a:ext uri="{FF2B5EF4-FFF2-40B4-BE49-F238E27FC236}">
                <a16:creationId xmlns:a16="http://schemas.microsoft.com/office/drawing/2014/main" id="{51936C4A-DE5F-4BFE-AED0-47E48CD4605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14" name="Title 1">
            <a:extLst>
              <a:ext uri="{FF2B5EF4-FFF2-40B4-BE49-F238E27FC236}">
                <a16:creationId xmlns:a16="http://schemas.microsoft.com/office/drawing/2014/main" id="{F981B703-4F1F-41A6-AD71-3FFB2820FF1D}"/>
              </a:ext>
            </a:extLst>
          </p:cNvPr>
          <p:cNvSpPr>
            <a:spLocks noGrp="1"/>
          </p:cNvSpPr>
          <p:nvPr>
            <p:ph type="title" hasCustomPrompt="1"/>
          </p:nvPr>
        </p:nvSpPr>
        <p:spPr>
          <a:xfrm>
            <a:off x="1040130" y="465136"/>
            <a:ext cx="3935647" cy="1340615"/>
          </a:xfrm>
        </p:spPr>
        <p:txBody>
          <a:bodyPr vert="horz" lIns="91440" tIns="45720" rIns="91440" bIns="45720" rtlCol="0" anchor="ctr">
            <a:noAutofit/>
          </a:bodyPr>
          <a:lstStyle>
            <a:lvl1pPr>
              <a:defRPr lang="en-US" dirty="0">
                <a:solidFill>
                  <a:schemeClr val="tx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4351659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Agenda">
    <p:bg>
      <p:bgRef idx="1001">
        <a:schemeClr val="bg2"/>
      </p:bgRef>
    </p:bg>
    <p:spTree>
      <p:nvGrpSpPr>
        <p:cNvPr id="1" name=""/>
        <p:cNvGrpSpPr/>
        <p:nvPr/>
      </p:nvGrpSpPr>
      <p:grpSpPr>
        <a:xfrm>
          <a:off x="0" y="0"/>
          <a:ext cx="0" cy="0"/>
          <a:chOff x="0" y="0"/>
          <a:chExt cx="0" cy="0"/>
        </a:xfrm>
      </p:grpSpPr>
      <p:sp>
        <p:nvSpPr>
          <p:cNvPr id="28" name="Text Placeholder 27">
            <a:extLst>
              <a:ext uri="{FF2B5EF4-FFF2-40B4-BE49-F238E27FC236}">
                <a16:creationId xmlns:a16="http://schemas.microsoft.com/office/drawing/2014/main" id="{661D25CF-5413-4949-A54A-8716608406B5}"/>
              </a:ext>
            </a:extLst>
          </p:cNvPr>
          <p:cNvSpPr>
            <a:spLocks noGrp="1"/>
          </p:cNvSpPr>
          <p:nvPr>
            <p:ph type="body" sz="quarter" idx="11"/>
          </p:nvPr>
        </p:nvSpPr>
        <p:spPr>
          <a:xfrm>
            <a:off x="7258050" y="2000250"/>
            <a:ext cx="4667250" cy="3398837"/>
          </a:xfrm>
        </p:spPr>
        <p:txBody>
          <a:bodyPr>
            <a:normAutofit/>
          </a:bodyPr>
          <a:lstStyle>
            <a:lvl1pPr marL="0" indent="0">
              <a:lnSpc>
                <a:spcPct val="150000"/>
              </a:lnSpc>
              <a:buNone/>
              <a:defRPr sz="2000">
                <a:solidFill>
                  <a:schemeClr val="accent2">
                    <a:lumMod val="50000"/>
                  </a:schemeClr>
                </a:solidFill>
              </a:defRPr>
            </a:lvl1pPr>
          </a:lstStyle>
          <a:p>
            <a:pPr lvl="0"/>
            <a:r>
              <a:rPr lang="en-US"/>
              <a:t>Click to edit Master text styles</a:t>
            </a:r>
          </a:p>
        </p:txBody>
      </p:sp>
      <p:sp>
        <p:nvSpPr>
          <p:cNvPr id="35" name="Date Placeholder 3">
            <a:extLst>
              <a:ext uri="{FF2B5EF4-FFF2-40B4-BE49-F238E27FC236}">
                <a16:creationId xmlns:a16="http://schemas.microsoft.com/office/drawing/2014/main" id="{224E3A4F-8479-4D38-A6D4-85F0883F379F}"/>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09D4DA8-2D4A-4F06-BECA-044AF4113FB4}" type="datetime1">
              <a:rPr lang="en-US" smtClean="0"/>
              <a:t>3/24/2022</a:t>
            </a:fld>
            <a:endParaRPr lang="en-US" dirty="0"/>
          </a:p>
        </p:txBody>
      </p:sp>
      <p:sp>
        <p:nvSpPr>
          <p:cNvPr id="36" name="Slide Number Placeholder 5">
            <a:extLst>
              <a:ext uri="{FF2B5EF4-FFF2-40B4-BE49-F238E27FC236}">
                <a16:creationId xmlns:a16="http://schemas.microsoft.com/office/drawing/2014/main" id="{D5A5341A-4863-40E8-8B9A-FB4E719257AE}"/>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6AD2FED0-CD95-48B0-B54A-1F64F952C6C0}"/>
              </a:ext>
            </a:extLst>
          </p:cNvPr>
          <p:cNvSpPr>
            <a:spLocks noGrp="1"/>
          </p:cNvSpPr>
          <p:nvPr>
            <p:ph type="title"/>
          </p:nvPr>
        </p:nvSpPr>
        <p:spPr>
          <a:xfrm>
            <a:off x="914513" y="876299"/>
            <a:ext cx="5181486" cy="2242441"/>
          </a:xfrm>
        </p:spPr>
        <p:txBody>
          <a:bodyPr vert="horz" lIns="91440" tIns="45720" rIns="91440" bIns="45720" rtlCol="0" anchor="t">
            <a:normAutofit/>
          </a:bodyPr>
          <a:lstStyle>
            <a:lvl1pPr>
              <a:defRPr lang="en-US" sz="7200">
                <a:solidFill>
                  <a:schemeClr val="accent2">
                    <a:lumMod val="50000"/>
                  </a:schemeClr>
                </a:solidFill>
                <a:ea typeface="+mn-ea"/>
                <a:cs typeface="+mn-cs"/>
              </a:defRPr>
            </a:lvl1pPr>
          </a:lstStyle>
          <a:p>
            <a:pPr marL="0" lvl="0" indent="0">
              <a:lnSpc>
                <a:spcPts val="6500"/>
              </a:lnSpc>
              <a:spcBef>
                <a:spcPts val="1000"/>
              </a:spcBef>
              <a:buFont typeface="Arial" panose="020B0604020202020204" pitchFamily="34" charset="0"/>
            </a:pPr>
            <a:r>
              <a:rPr lang="en-US"/>
              <a:t>Click to edit Master title style</a:t>
            </a:r>
          </a:p>
        </p:txBody>
      </p:sp>
      <p:cxnSp>
        <p:nvCxnSpPr>
          <p:cNvPr id="3" name="Straight Connector 2">
            <a:extLst>
              <a:ext uri="{FF2B5EF4-FFF2-40B4-BE49-F238E27FC236}">
                <a16:creationId xmlns:a16="http://schemas.microsoft.com/office/drawing/2014/main" id="{68EF5E91-A275-4181-9C62-BC0773AD0512}"/>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82271272"/>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troduction">
    <p:bg>
      <p:bgPr>
        <a:solidFill>
          <a:schemeClr val="accent1"/>
        </a:solidFill>
        <a:effectLst/>
      </p:bgPr>
    </p:bg>
    <p:spTree>
      <p:nvGrpSpPr>
        <p:cNvPr id="1" name=""/>
        <p:cNvGrpSpPr/>
        <p:nvPr/>
      </p:nvGrpSpPr>
      <p:grpSpPr>
        <a:xfrm>
          <a:off x="0" y="0"/>
          <a:ext cx="0" cy="0"/>
          <a:chOff x="0" y="0"/>
          <a:chExt cx="0" cy="0"/>
        </a:xfrm>
      </p:grpSpPr>
      <p:sp>
        <p:nvSpPr>
          <p:cNvPr id="17" name="Picture Placeholder 15">
            <a:extLst>
              <a:ext uri="{FF2B5EF4-FFF2-40B4-BE49-F238E27FC236}">
                <a16:creationId xmlns:a16="http://schemas.microsoft.com/office/drawing/2014/main" id="{423630CA-0A51-4B04-A57B-9E412A8FCD1F}"/>
              </a:ext>
            </a:extLst>
          </p:cNvPr>
          <p:cNvSpPr>
            <a:spLocks noGrp="1"/>
          </p:cNvSpPr>
          <p:nvPr>
            <p:ph type="pic" sz="quarter" idx="12"/>
          </p:nvPr>
        </p:nvSpPr>
        <p:spPr>
          <a:xfrm>
            <a:off x="8847137" y="3862387"/>
            <a:ext cx="2316163" cy="2538413"/>
          </a:xfrm>
        </p:spPr>
        <p:txBody>
          <a:bodyPr/>
          <a:lstStyle/>
          <a:p>
            <a:r>
              <a:rPr lang="en-US"/>
              <a:t>Click icon to add picture</a:t>
            </a:r>
          </a:p>
        </p:txBody>
      </p:sp>
      <p:sp>
        <p:nvSpPr>
          <p:cNvPr id="16" name="Picture Placeholder 15">
            <a:extLst>
              <a:ext uri="{FF2B5EF4-FFF2-40B4-BE49-F238E27FC236}">
                <a16:creationId xmlns:a16="http://schemas.microsoft.com/office/drawing/2014/main" id="{3C994AE8-9E30-418E-8361-5D851AFA42C5}"/>
              </a:ext>
            </a:extLst>
          </p:cNvPr>
          <p:cNvSpPr>
            <a:spLocks noGrp="1"/>
          </p:cNvSpPr>
          <p:nvPr>
            <p:ph type="pic" sz="quarter" idx="11"/>
          </p:nvPr>
        </p:nvSpPr>
        <p:spPr>
          <a:xfrm>
            <a:off x="6210300" y="3854450"/>
            <a:ext cx="2316163" cy="2538413"/>
          </a:xfrm>
        </p:spPr>
        <p:txBody>
          <a:bodyPr/>
          <a:lstStyle/>
          <a:p>
            <a:r>
              <a:rPr lang="en-US"/>
              <a:t>Click icon to add picture</a:t>
            </a:r>
          </a:p>
        </p:txBody>
      </p:sp>
      <p:sp>
        <p:nvSpPr>
          <p:cNvPr id="14" name="Picture Placeholder 13">
            <a:extLst>
              <a:ext uri="{FF2B5EF4-FFF2-40B4-BE49-F238E27FC236}">
                <a16:creationId xmlns:a16="http://schemas.microsoft.com/office/drawing/2014/main" id="{3D4E5783-2917-458E-BE61-F3D5AAA8F976}"/>
              </a:ext>
            </a:extLst>
          </p:cNvPr>
          <p:cNvSpPr>
            <a:spLocks noGrp="1"/>
          </p:cNvSpPr>
          <p:nvPr>
            <p:ph type="pic" sz="quarter" idx="10"/>
          </p:nvPr>
        </p:nvSpPr>
        <p:spPr>
          <a:xfrm>
            <a:off x="6210300" y="465138"/>
            <a:ext cx="4953000" cy="3090862"/>
          </a:xfrm>
        </p:spPr>
        <p:txBody>
          <a:bodyPr/>
          <a:lstStyle/>
          <a:p>
            <a:r>
              <a:rPr lang="en-US"/>
              <a:t>Click icon to add picture</a:t>
            </a:r>
          </a:p>
        </p:txBody>
      </p:sp>
      <p:sp>
        <p:nvSpPr>
          <p:cNvPr id="23" name="Text Placeholder 22">
            <a:extLst>
              <a:ext uri="{FF2B5EF4-FFF2-40B4-BE49-F238E27FC236}">
                <a16:creationId xmlns:a16="http://schemas.microsoft.com/office/drawing/2014/main" id="{B1D734B5-5F1C-4E34-81FF-AD75105E8391}"/>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latin typeface="+mj-lt"/>
              </a:defRPr>
            </a:lvl1pPr>
          </a:lstStyle>
          <a:p>
            <a:pPr lvl="0"/>
            <a:r>
              <a:rPr lang="en-US" dirty="0"/>
              <a:t>01</a:t>
            </a:r>
          </a:p>
        </p:txBody>
      </p:sp>
      <p:sp>
        <p:nvSpPr>
          <p:cNvPr id="19" name="Text Placeholder 18">
            <a:extLst>
              <a:ext uri="{FF2B5EF4-FFF2-40B4-BE49-F238E27FC236}">
                <a16:creationId xmlns:a16="http://schemas.microsoft.com/office/drawing/2014/main" id="{65757DE8-43D6-4A47-ABC9-B39EC8016CB2}"/>
              </a:ext>
            </a:extLst>
          </p:cNvPr>
          <p:cNvSpPr>
            <a:spLocks noGrp="1"/>
          </p:cNvSpPr>
          <p:nvPr>
            <p:ph type="body" sz="quarter" idx="13"/>
          </p:nvPr>
        </p:nvSpPr>
        <p:spPr>
          <a:xfrm>
            <a:off x="1040130" y="2009775"/>
            <a:ext cx="3924300" cy="4391025"/>
          </a:xfrm>
        </p:spPr>
        <p:txBody>
          <a:bodyPr>
            <a:normAutofit/>
          </a:bodyPr>
          <a:lstStyle>
            <a:lvl1pPr marL="0" indent="0">
              <a:lnSpc>
                <a:spcPct val="150000"/>
              </a:lnSpc>
              <a:buNone/>
              <a:defRPr sz="1600">
                <a:solidFill>
                  <a:schemeClr val="accent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30" name="Date Placeholder 3">
            <a:extLst>
              <a:ext uri="{FF2B5EF4-FFF2-40B4-BE49-F238E27FC236}">
                <a16:creationId xmlns:a16="http://schemas.microsoft.com/office/drawing/2014/main" id="{984C97B0-0D42-4831-9ABD-390370C0F0B6}"/>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7C81873-7D47-483D-BCB4-50DD9806C720}" type="datetime1">
              <a:rPr lang="en-US" smtClean="0"/>
              <a:t>3/24/2022</a:t>
            </a:fld>
            <a:endParaRPr lang="en-US" dirty="0"/>
          </a:p>
        </p:txBody>
      </p:sp>
      <p:sp>
        <p:nvSpPr>
          <p:cNvPr id="31" name="Slide Number Placeholder 5">
            <a:extLst>
              <a:ext uri="{FF2B5EF4-FFF2-40B4-BE49-F238E27FC236}">
                <a16:creationId xmlns:a16="http://schemas.microsoft.com/office/drawing/2014/main" id="{CE8438DF-723C-49AB-AD18-1C40F107F5B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6032FDE8-62A6-4290-88E6-2795313DE27E}"/>
              </a:ext>
            </a:extLst>
          </p:cNvPr>
          <p:cNvSpPr>
            <a:spLocks noGrp="1"/>
          </p:cNvSpPr>
          <p:nvPr>
            <p:ph type="title" hasCustomPrompt="1"/>
          </p:nvPr>
        </p:nvSpPr>
        <p:spPr>
          <a:xfrm>
            <a:off x="1028700" y="465137"/>
            <a:ext cx="3935647" cy="1340615"/>
          </a:xfrm>
        </p:spPr>
        <p:txBody>
          <a:bodyPr vert="horz" lIns="91440" tIns="45720" rIns="91440" bIns="45720" rtlCol="0" anchor="ctr">
            <a:noAutofit/>
          </a:bodyPr>
          <a:lstStyle>
            <a:lvl1pPr>
              <a:defRPr lang="en-US">
                <a:solidFill>
                  <a:schemeClr val="accent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280263503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ection Break">
    <p:bg>
      <p:bgPr>
        <a:solidFill>
          <a:schemeClr val="accent2"/>
        </a:solid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BC85317C-3A2D-483F-B913-714129E195A2}"/>
              </a:ext>
            </a:extLst>
          </p:cNvPr>
          <p:cNvSpPr>
            <a:spLocks noGrp="1"/>
          </p:cNvSpPr>
          <p:nvPr>
            <p:ph type="body" sz="quarter" idx="13" hasCustomPrompt="1"/>
          </p:nvPr>
        </p:nvSpPr>
        <p:spPr>
          <a:xfrm>
            <a:off x="2773045" y="2426610"/>
            <a:ext cx="2378075" cy="1111250"/>
          </a:xfrm>
        </p:spPr>
        <p:txBody>
          <a:bodyPr>
            <a:noAutofit/>
          </a:bodyPr>
          <a:lstStyle>
            <a:lvl1pPr marL="0" indent="0">
              <a:lnSpc>
                <a:spcPct val="90000"/>
              </a:lnSpc>
              <a:buNone/>
              <a:defRPr sz="8800">
                <a:solidFill>
                  <a:schemeClr val="bg1"/>
                </a:solidFill>
              </a:defRPr>
            </a:lvl1pPr>
          </a:lstStyle>
          <a:p>
            <a:pPr lvl="0"/>
            <a:r>
              <a:rPr lang="en-US" dirty="0"/>
              <a:t>02</a:t>
            </a:r>
          </a:p>
        </p:txBody>
      </p:sp>
      <p:sp>
        <p:nvSpPr>
          <p:cNvPr id="2" name="Title 1">
            <a:extLst>
              <a:ext uri="{FF2B5EF4-FFF2-40B4-BE49-F238E27FC236}">
                <a16:creationId xmlns:a16="http://schemas.microsoft.com/office/drawing/2014/main" id="{C45DFEC7-1EEC-4FF2-868A-9799EA69FE87}"/>
              </a:ext>
            </a:extLst>
          </p:cNvPr>
          <p:cNvSpPr>
            <a:spLocks noGrp="1"/>
          </p:cNvSpPr>
          <p:nvPr>
            <p:ph type="title"/>
          </p:nvPr>
        </p:nvSpPr>
        <p:spPr>
          <a:xfrm>
            <a:off x="3037155" y="2714986"/>
            <a:ext cx="6674802" cy="655320"/>
          </a:xfrm>
        </p:spPr>
        <p:txBody>
          <a:bodyPr vert="horz" lIns="91440" tIns="45720" rIns="91440" bIns="45720" rtlCol="0">
            <a:normAutofit/>
          </a:bodyPr>
          <a:lstStyle>
            <a:lvl1pPr>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Tree>
    <p:extLst>
      <p:ext uri="{BB962C8B-B14F-4D97-AF65-F5344CB8AC3E}">
        <p14:creationId xmlns:p14="http://schemas.microsoft.com/office/powerpoint/2010/main" val="3010694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and Graph">
    <p:bg>
      <p:bgPr>
        <a:solidFill>
          <a:schemeClr val="bg2"/>
        </a:solidFill>
        <a:effectLst/>
      </p:bgPr>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EA6C54-2562-43EA-9A1B-F808D04718E7}" type="datetime1">
              <a:rPr lang="en-US" smtClean="0"/>
              <a:t>3/24/2022</a:t>
            </a:fld>
            <a:endParaRPr lang="en-US" dirty="0"/>
          </a:p>
        </p:txBody>
      </p:sp>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p:bg>
      <p:bgPr>
        <a:solidFill>
          <a:schemeClr val="accent1"/>
        </a:solidFill>
        <a:effectLst/>
      </p:bgPr>
    </p:bg>
    <p:spTree>
      <p:nvGrpSpPr>
        <p:cNvPr id="1" name=""/>
        <p:cNvGrpSpPr/>
        <p:nvPr/>
      </p:nvGrpSpPr>
      <p:grpSpPr>
        <a:xfrm>
          <a:off x="0" y="0"/>
          <a:ext cx="0" cy="0"/>
          <a:chOff x="0" y="0"/>
          <a:chExt cx="0" cy="0"/>
        </a:xfrm>
      </p:grpSpPr>
      <p:sp>
        <p:nvSpPr>
          <p:cNvPr id="14" name="Date Placeholder 3">
            <a:extLst>
              <a:ext uri="{FF2B5EF4-FFF2-40B4-BE49-F238E27FC236}">
                <a16:creationId xmlns:a16="http://schemas.microsoft.com/office/drawing/2014/main" id="{6E394D08-059F-42CF-AB8C-ED21F3BFB18A}"/>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90EA6C54-2562-43EA-9A1B-F808D04718E7}" type="datetime1">
              <a:rPr lang="en-US" smtClean="0"/>
              <a:t>3/24/2022</a:t>
            </a:fld>
            <a:endParaRPr lang="en-US" dirty="0"/>
          </a:p>
        </p:txBody>
      </p:sp>
      <p:sp>
        <p:nvSpPr>
          <p:cNvPr id="15" name="Slide Number Placeholder 5">
            <a:extLst>
              <a:ext uri="{FF2B5EF4-FFF2-40B4-BE49-F238E27FC236}">
                <a16:creationId xmlns:a16="http://schemas.microsoft.com/office/drawing/2014/main" id="{BDF7B388-741A-4181-9A9E-D8FA8EC49D2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7" name="Picture Placeholder 6">
            <a:extLst>
              <a:ext uri="{FF2B5EF4-FFF2-40B4-BE49-F238E27FC236}">
                <a16:creationId xmlns:a16="http://schemas.microsoft.com/office/drawing/2014/main" id="{2364FFEF-B933-46C6-A918-A80C987DB70F}"/>
              </a:ext>
            </a:extLst>
          </p:cNvPr>
          <p:cNvSpPr>
            <a:spLocks noGrp="1"/>
          </p:cNvSpPr>
          <p:nvPr>
            <p:ph type="pic" sz="quarter" idx="10"/>
          </p:nvPr>
        </p:nvSpPr>
        <p:spPr>
          <a:xfrm>
            <a:off x="1022147" y="0"/>
            <a:ext cx="3938588" cy="6400800"/>
          </a:xfrm>
        </p:spPr>
        <p:txBody>
          <a:bodyPr/>
          <a:lstStyle/>
          <a:p>
            <a:r>
              <a:rPr lang="en-US"/>
              <a:t>Click icon to add picture</a:t>
            </a:r>
          </a:p>
        </p:txBody>
      </p:sp>
      <p:pic>
        <p:nvPicPr>
          <p:cNvPr id="4" name="Picture 3" hidden="1">
            <a:extLst>
              <a:ext uri="{FF2B5EF4-FFF2-40B4-BE49-F238E27FC236}">
                <a16:creationId xmlns:a16="http://schemas.microsoft.com/office/drawing/2014/main" id="{59E5EAF8-68C2-4910-8F66-D9320B9574C2}"/>
              </a:ext>
            </a:extLst>
          </p:cNvPr>
          <p:cNvPicPr>
            <a:picLocks noChangeAspect="1"/>
          </p:cNvPicPr>
          <p:nvPr userDrawn="1"/>
        </p:nvPicPr>
        <p:blipFill>
          <a:blip r:embed="rId2"/>
          <a:stretch>
            <a:fillRect/>
          </a:stretch>
        </p:blipFill>
        <p:spPr>
          <a:xfrm>
            <a:off x="5947967" y="2105933"/>
            <a:ext cx="5297883" cy="1024217"/>
          </a:xfrm>
          <a:prstGeom prst="rect">
            <a:avLst/>
          </a:prstGeom>
        </p:spPr>
      </p:pic>
      <p:sp>
        <p:nvSpPr>
          <p:cNvPr id="5" name="Title 4">
            <a:extLst>
              <a:ext uri="{FF2B5EF4-FFF2-40B4-BE49-F238E27FC236}">
                <a16:creationId xmlns:a16="http://schemas.microsoft.com/office/drawing/2014/main" id="{E3BE48E1-D3BE-4B52-B2EC-13A514CB0530}"/>
              </a:ext>
            </a:extLst>
          </p:cNvPr>
          <p:cNvSpPr>
            <a:spLocks noGrp="1"/>
          </p:cNvSpPr>
          <p:nvPr>
            <p:ph type="title"/>
          </p:nvPr>
        </p:nvSpPr>
        <p:spPr>
          <a:xfrm>
            <a:off x="5947966" y="2105933"/>
            <a:ext cx="5297883" cy="2237467"/>
          </a:xfrm>
        </p:spPr>
        <p:txBody>
          <a:bodyPr anchor="t">
            <a:normAutofit/>
          </a:bodyPr>
          <a:lstStyle>
            <a:lvl1pPr>
              <a:lnSpc>
                <a:spcPct val="150000"/>
              </a:lnSpc>
              <a:spcBef>
                <a:spcPts val="1000"/>
              </a:spcBef>
              <a:defRPr sz="2000">
                <a:solidFill>
                  <a:schemeClr val="accent2">
                    <a:lumMod val="50000"/>
                  </a:schemeClr>
                </a:solidFill>
              </a:defRPr>
            </a:lvl1pPr>
          </a:lstStyle>
          <a:p>
            <a:r>
              <a:rPr lang="en-US"/>
              <a:t>Click to edit Master title style</a:t>
            </a:r>
          </a:p>
        </p:txBody>
      </p:sp>
    </p:spTree>
    <p:extLst>
      <p:ext uri="{BB962C8B-B14F-4D97-AF65-F5344CB8AC3E}">
        <p14:creationId xmlns:p14="http://schemas.microsoft.com/office/powerpoint/2010/main" val="25167453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meline">
    <p:bg>
      <p:bgRef idx="1001">
        <a:schemeClr val="bg2"/>
      </p:bgRef>
    </p:bg>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50815B22-13FE-47CD-9F79-73704A278BD7}"/>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C5DB74C9-B808-4394-A017-79C83B2524EF}" type="datetime1">
              <a:rPr lang="en-US" smtClean="0"/>
              <a:t>3/24/2022</a:t>
            </a:fld>
            <a:endParaRPr lang="en-US" dirty="0"/>
          </a:p>
        </p:txBody>
      </p:sp>
      <p:sp>
        <p:nvSpPr>
          <p:cNvPr id="16" name="Slide Number Placeholder 5">
            <a:extLst>
              <a:ext uri="{FF2B5EF4-FFF2-40B4-BE49-F238E27FC236}">
                <a16:creationId xmlns:a16="http://schemas.microsoft.com/office/drawing/2014/main" id="{D7669539-CB64-44F5-999D-7B9E61F8AF9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3" name="Content Placeholder 2">
            <a:extLst>
              <a:ext uri="{FF2B5EF4-FFF2-40B4-BE49-F238E27FC236}">
                <a16:creationId xmlns:a16="http://schemas.microsoft.com/office/drawing/2014/main" id="{822BA076-F3B9-47CB-80C2-BE29F157D044}"/>
              </a:ext>
            </a:extLst>
          </p:cNvPr>
          <p:cNvSpPr>
            <a:spLocks noGrp="1"/>
          </p:cNvSpPr>
          <p:nvPr>
            <p:ph sz="quarter" idx="11"/>
          </p:nvPr>
        </p:nvSpPr>
        <p:spPr>
          <a:xfrm>
            <a:off x="854075" y="1625600"/>
            <a:ext cx="10499725"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E909627E-FE70-43A1-B0CB-4D4F6C32C2D0}"/>
              </a:ext>
            </a:extLst>
          </p:cNvPr>
          <p:cNvSpPr>
            <a:spLocks noGrp="1"/>
          </p:cNvSpPr>
          <p:nvPr>
            <p:ph type="title" hasCustomPrompt="1"/>
          </p:nvPr>
        </p:nvSpPr>
        <p:spPr>
          <a:xfrm>
            <a:off x="854074" y="122239"/>
            <a:ext cx="10499725" cy="1355724"/>
          </a:xfrm>
        </p:spPr>
        <p:txBody>
          <a:bodyPr vert="horz" lIns="91440" tIns="45720" rIns="91440" bIns="45720" rtlCol="0" anchor="ctr">
            <a:normAutofit/>
          </a:bodyPr>
          <a:lstStyle>
            <a:lvl1pPr algn="ctr">
              <a:defRPr lang="en-US">
                <a:solidFill>
                  <a:schemeClr val="accent2">
                    <a:lumMod val="50000"/>
                  </a:schemeClr>
                </a:solidFill>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1476947594"/>
      </p:ext>
    </p:extLst>
  </p:cSld>
  <p:clrMapOvr>
    <a:overrideClrMapping bg1="lt1" tx1="dk1" bg2="lt2" tx2="dk2" accent1="accent1" accent2="accent2" accent3="accent3" accent4="accent4" accent5="accent5" accent6="accent6" hlink="hlink" folHlink="folHlink"/>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am">
    <p:bg>
      <p:bgPr>
        <a:solidFill>
          <a:schemeClr val="accent2"/>
        </a:solidFill>
        <a:effectLst/>
      </p:bgPr>
    </p:bg>
    <p:spTree>
      <p:nvGrpSpPr>
        <p:cNvPr id="1" name=""/>
        <p:cNvGrpSpPr/>
        <p:nvPr/>
      </p:nvGrpSpPr>
      <p:grpSpPr>
        <a:xfrm>
          <a:off x="0" y="0"/>
          <a:ext cx="0" cy="0"/>
          <a:chOff x="0" y="0"/>
          <a:chExt cx="0" cy="0"/>
        </a:xfrm>
      </p:grpSpPr>
      <p:sp>
        <p:nvSpPr>
          <p:cNvPr id="34" name="Text Placeholder 22">
            <a:extLst>
              <a:ext uri="{FF2B5EF4-FFF2-40B4-BE49-F238E27FC236}">
                <a16:creationId xmlns:a16="http://schemas.microsoft.com/office/drawing/2014/main" id="{41BF345D-81AF-4851-83A1-623398489054}"/>
              </a:ext>
            </a:extLst>
          </p:cNvPr>
          <p:cNvSpPr>
            <a:spLocks noGrp="1"/>
          </p:cNvSpPr>
          <p:nvPr>
            <p:ph type="body" sz="quarter" idx="21" hasCustomPrompt="1"/>
          </p:nvPr>
        </p:nvSpPr>
        <p:spPr>
          <a:xfrm>
            <a:off x="761917" y="517972"/>
            <a:ext cx="3108960" cy="1333500"/>
          </a:xfrm>
        </p:spPr>
        <p:txBody>
          <a:bodyPr>
            <a:noAutofit/>
          </a:bodyPr>
          <a:lstStyle>
            <a:lvl1pPr marL="0" indent="0">
              <a:lnSpc>
                <a:spcPct val="90000"/>
              </a:lnSpc>
              <a:buNone/>
              <a:defRPr sz="8800" b="1">
                <a:solidFill>
                  <a:schemeClr val="tx1"/>
                </a:solidFill>
              </a:defRPr>
            </a:lvl1pPr>
          </a:lstStyle>
          <a:p>
            <a:pPr lvl="0"/>
            <a:r>
              <a:rPr lang="en-US" dirty="0"/>
              <a:t>01</a:t>
            </a:r>
          </a:p>
        </p:txBody>
      </p:sp>
      <p:sp>
        <p:nvSpPr>
          <p:cNvPr id="21" name="Picture Placeholder 20">
            <a:extLst>
              <a:ext uri="{FF2B5EF4-FFF2-40B4-BE49-F238E27FC236}">
                <a16:creationId xmlns:a16="http://schemas.microsoft.com/office/drawing/2014/main" id="{EC4F3A57-45ED-498D-858C-3EE63DF129C4}"/>
              </a:ext>
            </a:extLst>
          </p:cNvPr>
          <p:cNvSpPr>
            <a:spLocks noGrp="1"/>
          </p:cNvSpPr>
          <p:nvPr>
            <p:ph type="pic" sz="quarter" idx="11"/>
          </p:nvPr>
        </p:nvSpPr>
        <p:spPr>
          <a:xfrm>
            <a:off x="1036601" y="3552677"/>
            <a:ext cx="1874874" cy="2848123"/>
          </a:xfrm>
        </p:spPr>
        <p:txBody>
          <a:bodyPr/>
          <a:lstStyle/>
          <a:p>
            <a:r>
              <a:rPr lang="en-US"/>
              <a:t>Click icon to add picture</a:t>
            </a:r>
          </a:p>
        </p:txBody>
      </p:sp>
      <p:sp>
        <p:nvSpPr>
          <p:cNvPr id="22" name="Picture Placeholder 20">
            <a:extLst>
              <a:ext uri="{FF2B5EF4-FFF2-40B4-BE49-F238E27FC236}">
                <a16:creationId xmlns:a16="http://schemas.microsoft.com/office/drawing/2014/main" id="{1AC5BB09-E3BA-4948-93B3-EDCAAB803112}"/>
              </a:ext>
            </a:extLst>
          </p:cNvPr>
          <p:cNvSpPr>
            <a:spLocks noGrp="1"/>
          </p:cNvSpPr>
          <p:nvPr>
            <p:ph type="pic" sz="quarter" idx="12"/>
          </p:nvPr>
        </p:nvSpPr>
        <p:spPr>
          <a:xfrm>
            <a:off x="3101197" y="3552677"/>
            <a:ext cx="1874874" cy="2848123"/>
          </a:xfrm>
        </p:spPr>
        <p:txBody>
          <a:bodyPr/>
          <a:lstStyle/>
          <a:p>
            <a:r>
              <a:rPr lang="en-US"/>
              <a:t>Click icon to add picture</a:t>
            </a:r>
            <a:endParaRPr lang="en-US" dirty="0"/>
          </a:p>
        </p:txBody>
      </p:sp>
      <p:sp>
        <p:nvSpPr>
          <p:cNvPr id="23" name="Picture Placeholder 20">
            <a:extLst>
              <a:ext uri="{FF2B5EF4-FFF2-40B4-BE49-F238E27FC236}">
                <a16:creationId xmlns:a16="http://schemas.microsoft.com/office/drawing/2014/main" id="{BF83C6B7-5484-4586-8830-098BDCD9C987}"/>
              </a:ext>
            </a:extLst>
          </p:cNvPr>
          <p:cNvSpPr>
            <a:spLocks noGrp="1"/>
          </p:cNvSpPr>
          <p:nvPr>
            <p:ph type="pic" sz="quarter" idx="13"/>
          </p:nvPr>
        </p:nvSpPr>
        <p:spPr>
          <a:xfrm>
            <a:off x="5166324" y="3552677"/>
            <a:ext cx="1874874" cy="2848123"/>
          </a:xfrm>
        </p:spPr>
        <p:txBody>
          <a:bodyPr/>
          <a:lstStyle/>
          <a:p>
            <a:r>
              <a:rPr lang="en-US"/>
              <a:t>Click icon to add picture</a:t>
            </a:r>
          </a:p>
        </p:txBody>
      </p:sp>
      <p:sp>
        <p:nvSpPr>
          <p:cNvPr id="24" name="Picture Placeholder 20">
            <a:extLst>
              <a:ext uri="{FF2B5EF4-FFF2-40B4-BE49-F238E27FC236}">
                <a16:creationId xmlns:a16="http://schemas.microsoft.com/office/drawing/2014/main" id="{0C5663B1-EED6-4D80-A7C2-19E1366387A4}"/>
              </a:ext>
            </a:extLst>
          </p:cNvPr>
          <p:cNvSpPr>
            <a:spLocks noGrp="1"/>
          </p:cNvSpPr>
          <p:nvPr>
            <p:ph type="pic" sz="quarter" idx="14"/>
          </p:nvPr>
        </p:nvSpPr>
        <p:spPr>
          <a:xfrm>
            <a:off x="7239069" y="3552677"/>
            <a:ext cx="1874874" cy="2848123"/>
          </a:xfrm>
        </p:spPr>
        <p:txBody>
          <a:bodyPr/>
          <a:lstStyle/>
          <a:p>
            <a:r>
              <a:rPr lang="en-US"/>
              <a:t>Click icon to add picture</a:t>
            </a:r>
          </a:p>
        </p:txBody>
      </p:sp>
      <p:sp>
        <p:nvSpPr>
          <p:cNvPr id="25" name="Picture Placeholder 20">
            <a:extLst>
              <a:ext uri="{FF2B5EF4-FFF2-40B4-BE49-F238E27FC236}">
                <a16:creationId xmlns:a16="http://schemas.microsoft.com/office/drawing/2014/main" id="{D21E7B61-407B-40A7-9AF6-0D7E7106BCFC}"/>
              </a:ext>
            </a:extLst>
          </p:cNvPr>
          <p:cNvSpPr>
            <a:spLocks noGrp="1"/>
          </p:cNvSpPr>
          <p:nvPr>
            <p:ph type="pic" sz="quarter" idx="15"/>
          </p:nvPr>
        </p:nvSpPr>
        <p:spPr>
          <a:xfrm>
            <a:off x="9296046" y="3552677"/>
            <a:ext cx="1874874" cy="2848123"/>
          </a:xfrm>
        </p:spPr>
        <p:txBody>
          <a:bodyPr/>
          <a:lstStyle/>
          <a:p>
            <a:r>
              <a:rPr lang="en-US"/>
              <a:t>Click icon to add picture</a:t>
            </a:r>
          </a:p>
        </p:txBody>
      </p:sp>
      <p:sp>
        <p:nvSpPr>
          <p:cNvPr id="30" name="Date Placeholder 3">
            <a:extLst>
              <a:ext uri="{FF2B5EF4-FFF2-40B4-BE49-F238E27FC236}">
                <a16:creationId xmlns:a16="http://schemas.microsoft.com/office/drawing/2014/main" id="{415C3ACC-5A8A-46E6-BA0D-90ADD27E2F85}"/>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AAD2DF6D-B715-4785-8DEA-9165C638CF44}" type="datetime1">
              <a:rPr lang="en-US" smtClean="0"/>
              <a:t>3/24/2022</a:t>
            </a:fld>
            <a:endParaRPr lang="en-US" dirty="0"/>
          </a:p>
        </p:txBody>
      </p:sp>
      <p:sp>
        <p:nvSpPr>
          <p:cNvPr id="31" name="Slide Number Placeholder 5">
            <a:extLst>
              <a:ext uri="{FF2B5EF4-FFF2-40B4-BE49-F238E27FC236}">
                <a16:creationId xmlns:a16="http://schemas.microsoft.com/office/drawing/2014/main" id="{0D00A5C2-DCEE-4CB3-9307-61EB88B1D59C}"/>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E3E8CB70-B054-4294-AD29-EE7A75C723E5}"/>
              </a:ext>
            </a:extLst>
          </p:cNvPr>
          <p:cNvSpPr>
            <a:spLocks noGrp="1"/>
          </p:cNvSpPr>
          <p:nvPr>
            <p:ph type="title"/>
          </p:nvPr>
        </p:nvSpPr>
        <p:spPr>
          <a:xfrm>
            <a:off x="1051560" y="651507"/>
            <a:ext cx="8991563" cy="1005839"/>
          </a:xfrm>
        </p:spPr>
        <p:txBody>
          <a:bodyPr vert="horz" lIns="91440" tIns="45720" rIns="91440" bIns="45720" rtlCol="0" anchor="ctr">
            <a:noAutofit/>
          </a:bodyPr>
          <a:lstStyle>
            <a:lvl1pPr>
              <a:lnSpc>
                <a:spcPct val="90000"/>
              </a:lnSpc>
              <a:defRPr lang="en-US">
                <a:solidFill>
                  <a:schemeClr val="accent2">
                    <a:lumMod val="50000"/>
                  </a:schemeClr>
                </a:solidFill>
                <a:ea typeface="+mn-ea"/>
                <a:cs typeface="+mn-cs"/>
              </a:defRPr>
            </a:lvl1pPr>
          </a:lstStyle>
          <a:p>
            <a:pPr marL="0" lvl="0" indent="0">
              <a:spcBef>
                <a:spcPts val="1000"/>
              </a:spcBef>
              <a:buFont typeface="Arial" panose="020B0604020202020204" pitchFamily="34" charset="0"/>
            </a:pPr>
            <a:r>
              <a:rPr lang="en-US"/>
              <a:t>Click to edit Master title style</a:t>
            </a:r>
            <a:endParaRPr lang="en-US" dirty="0"/>
          </a:p>
        </p:txBody>
      </p:sp>
      <p:sp>
        <p:nvSpPr>
          <p:cNvPr id="4" name="Text Placeholder 3">
            <a:extLst>
              <a:ext uri="{FF2B5EF4-FFF2-40B4-BE49-F238E27FC236}">
                <a16:creationId xmlns:a16="http://schemas.microsoft.com/office/drawing/2014/main" id="{28E0D608-4E7A-4014-9F62-CB43A0C83943}"/>
              </a:ext>
            </a:extLst>
          </p:cNvPr>
          <p:cNvSpPr>
            <a:spLocks noGrp="1"/>
          </p:cNvSpPr>
          <p:nvPr>
            <p:ph type="body" sz="quarter" idx="16" hasCustomPrompt="1"/>
          </p:nvPr>
        </p:nvSpPr>
        <p:spPr>
          <a:xfrm>
            <a:off x="1036638" y="2717800"/>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6" name="Text Placeholder 3">
            <a:extLst>
              <a:ext uri="{FF2B5EF4-FFF2-40B4-BE49-F238E27FC236}">
                <a16:creationId xmlns:a16="http://schemas.microsoft.com/office/drawing/2014/main" id="{9C3A63B0-4EEA-45BC-A016-5FDA0969EA00}"/>
              </a:ext>
            </a:extLst>
          </p:cNvPr>
          <p:cNvSpPr>
            <a:spLocks noGrp="1"/>
          </p:cNvSpPr>
          <p:nvPr>
            <p:ph type="body" sz="quarter" idx="17" hasCustomPrompt="1"/>
          </p:nvPr>
        </p:nvSpPr>
        <p:spPr>
          <a:xfrm>
            <a:off x="30861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7" name="Text Placeholder 3">
            <a:extLst>
              <a:ext uri="{FF2B5EF4-FFF2-40B4-BE49-F238E27FC236}">
                <a16:creationId xmlns:a16="http://schemas.microsoft.com/office/drawing/2014/main" id="{7080679B-5220-4478-B631-7112F870B7AC}"/>
              </a:ext>
            </a:extLst>
          </p:cNvPr>
          <p:cNvSpPr>
            <a:spLocks noGrp="1"/>
          </p:cNvSpPr>
          <p:nvPr>
            <p:ph type="body" sz="quarter" idx="18" hasCustomPrompt="1"/>
          </p:nvPr>
        </p:nvSpPr>
        <p:spPr>
          <a:xfrm>
            <a:off x="514350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8" name="Text Placeholder 3">
            <a:extLst>
              <a:ext uri="{FF2B5EF4-FFF2-40B4-BE49-F238E27FC236}">
                <a16:creationId xmlns:a16="http://schemas.microsoft.com/office/drawing/2014/main" id="{9E4F61A3-2797-46FB-ACA7-0443E3BBDD20}"/>
              </a:ext>
            </a:extLst>
          </p:cNvPr>
          <p:cNvSpPr>
            <a:spLocks noGrp="1"/>
          </p:cNvSpPr>
          <p:nvPr>
            <p:ph type="body" sz="quarter" idx="19" hasCustomPrompt="1"/>
          </p:nvPr>
        </p:nvSpPr>
        <p:spPr>
          <a:xfrm>
            <a:off x="723907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
        <p:nvSpPr>
          <p:cNvPr id="29" name="Text Placeholder 3">
            <a:extLst>
              <a:ext uri="{FF2B5EF4-FFF2-40B4-BE49-F238E27FC236}">
                <a16:creationId xmlns:a16="http://schemas.microsoft.com/office/drawing/2014/main" id="{14ED733B-1DE9-4FDC-BD5F-2BE3BB07C93E}"/>
              </a:ext>
            </a:extLst>
          </p:cNvPr>
          <p:cNvSpPr>
            <a:spLocks noGrp="1"/>
          </p:cNvSpPr>
          <p:nvPr>
            <p:ph type="body" sz="quarter" idx="20" hasCustomPrompt="1"/>
          </p:nvPr>
        </p:nvSpPr>
        <p:spPr>
          <a:xfrm>
            <a:off x="9304020" y="2718405"/>
            <a:ext cx="1866900" cy="711200"/>
          </a:xfrm>
        </p:spPr>
        <p:txBody>
          <a:bodyPr>
            <a:noAutofit/>
          </a:bodyPr>
          <a:lstStyle>
            <a:lvl1pPr marL="0" indent="0">
              <a:lnSpc>
                <a:spcPct val="100000"/>
              </a:lnSpc>
              <a:spcBef>
                <a:spcPts val="0"/>
              </a:spcBef>
              <a:buNone/>
              <a:defRPr sz="1800">
                <a:solidFill>
                  <a:schemeClr val="accent2">
                    <a:lumMod val="50000"/>
                  </a:schemeClr>
                </a:solidFill>
              </a:defRPr>
            </a:lvl1pPr>
            <a:lvl2pPr>
              <a:defRPr sz="1400"/>
            </a:lvl2pPr>
            <a:lvl3pPr>
              <a:defRPr sz="1400"/>
            </a:lvl3pPr>
            <a:lvl4pPr>
              <a:defRPr sz="1400"/>
            </a:lvl4pPr>
            <a:lvl5pPr>
              <a:defRPr sz="1400"/>
            </a:lvl5pPr>
          </a:lstStyle>
          <a:p>
            <a:pPr lvl="0"/>
            <a:r>
              <a:rPr lang="en-US" dirty="0"/>
              <a:t>Name</a:t>
            </a:r>
          </a:p>
          <a:p>
            <a:pPr lvl="0"/>
            <a:r>
              <a:rPr lang="en-US" dirty="0"/>
              <a:t>Title</a:t>
            </a:r>
          </a:p>
        </p:txBody>
      </p:sp>
    </p:spTree>
    <p:extLst>
      <p:ext uri="{BB962C8B-B14F-4D97-AF65-F5344CB8AC3E}">
        <p14:creationId xmlns:p14="http://schemas.microsoft.com/office/powerpoint/2010/main" val="2405858091"/>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ntent 1 Column">
    <p:bg>
      <p:bgPr>
        <a:solidFill>
          <a:schemeClr val="bg2"/>
        </a:solidFill>
        <a:effectLst/>
      </p:bgPr>
    </p:bg>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275B11D-8F3F-472B-BBCC-A4F7415AC0A5}"/>
              </a:ext>
            </a:extLst>
          </p:cNvPr>
          <p:cNvSpPr>
            <a:spLocks noGrp="1"/>
          </p:cNvSpPr>
          <p:nvPr>
            <p:ph type="pic" sz="quarter" idx="10"/>
          </p:nvPr>
        </p:nvSpPr>
        <p:spPr>
          <a:xfrm>
            <a:off x="1028700" y="3543300"/>
            <a:ext cx="3924300" cy="3314700"/>
          </a:xfrm>
        </p:spPr>
        <p:txBody>
          <a:bodyPr/>
          <a:lstStyle/>
          <a:p>
            <a:r>
              <a:rPr lang="en-US"/>
              <a:t>Click icon to add picture</a:t>
            </a:r>
          </a:p>
        </p:txBody>
      </p:sp>
      <p:sp>
        <p:nvSpPr>
          <p:cNvPr id="6" name="Content Placeholder 2">
            <a:extLst>
              <a:ext uri="{FF2B5EF4-FFF2-40B4-BE49-F238E27FC236}">
                <a16:creationId xmlns:a16="http://schemas.microsoft.com/office/drawing/2014/main" id="{99F0629D-1A5F-4F4F-90D6-430379624EFF}"/>
              </a:ext>
            </a:extLst>
          </p:cNvPr>
          <p:cNvSpPr>
            <a:spLocks noGrp="1"/>
          </p:cNvSpPr>
          <p:nvPr>
            <p:ph idx="4294967295"/>
          </p:nvPr>
        </p:nvSpPr>
        <p:spPr>
          <a:xfrm>
            <a:off x="6191250" y="1981200"/>
            <a:ext cx="4972050" cy="4473575"/>
          </a:xfrm>
        </p:spPr>
        <p:txBody>
          <a:bodyPr>
            <a:normAutofit/>
          </a:bodyPr>
          <a:lstStyle>
            <a:lvl1pPr marL="0" indent="0">
              <a:buNone/>
              <a:defRPr/>
            </a:lvl1pPr>
          </a:lstStyle>
          <a:p>
            <a:pPr lvl="0"/>
            <a:r>
              <a:rPr lang="en-US" sz="1600">
                <a:solidFill>
                  <a:schemeClr val="tx2">
                    <a:lumMod val="50000"/>
                  </a:schemeClr>
                </a:solidFill>
                <a:latin typeface="Biome Light" panose="020B0303030204020804" pitchFamily="34" charset="0"/>
                <a:cs typeface="Biome Light" panose="020B0303030204020804" pitchFamily="34" charset="0"/>
              </a:rPr>
              <a:t>Click to edit Master text styles</a:t>
            </a:r>
          </a:p>
        </p:txBody>
      </p:sp>
      <p:sp>
        <p:nvSpPr>
          <p:cNvPr id="17" name="Date Placeholder 3">
            <a:extLst>
              <a:ext uri="{FF2B5EF4-FFF2-40B4-BE49-F238E27FC236}">
                <a16:creationId xmlns:a16="http://schemas.microsoft.com/office/drawing/2014/main" id="{218C063B-0EE9-4FD5-A116-241C245452A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37AE72A-09B6-4D56-855D-4360BD347914}" type="datetime1">
              <a:rPr lang="en-US" smtClean="0"/>
              <a:t>3/24/2022</a:t>
            </a:fld>
            <a:endParaRPr lang="en-US" dirty="0"/>
          </a:p>
        </p:txBody>
      </p:sp>
      <p:sp>
        <p:nvSpPr>
          <p:cNvPr id="18" name="Slide Number Placeholder 5">
            <a:extLst>
              <a:ext uri="{FF2B5EF4-FFF2-40B4-BE49-F238E27FC236}">
                <a16:creationId xmlns:a16="http://schemas.microsoft.com/office/drawing/2014/main" id="{D417B369-6569-4DCC-B684-BE1A7C5D0B8D}"/>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
        <p:nvSpPr>
          <p:cNvPr id="2" name="Title 1">
            <a:extLst>
              <a:ext uri="{FF2B5EF4-FFF2-40B4-BE49-F238E27FC236}">
                <a16:creationId xmlns:a16="http://schemas.microsoft.com/office/drawing/2014/main" id="{4AEEC1A7-43C3-481E-95D0-5616242E1A01}"/>
              </a:ext>
            </a:extLst>
          </p:cNvPr>
          <p:cNvSpPr>
            <a:spLocks noGrp="1"/>
          </p:cNvSpPr>
          <p:nvPr>
            <p:ph type="title" hasCustomPrompt="1"/>
          </p:nvPr>
        </p:nvSpPr>
        <p:spPr>
          <a:xfrm>
            <a:off x="895534" y="539225"/>
            <a:ext cx="3924300" cy="2434386"/>
          </a:xfrm>
        </p:spPr>
        <p:txBody>
          <a:bodyPr vert="horz" lIns="91440" tIns="45720" rIns="91440" bIns="45720" rtlCol="0" anchor="ctr">
            <a:norm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cxnSp>
        <p:nvCxnSpPr>
          <p:cNvPr id="3" name="Straight Connector 2">
            <a:extLst>
              <a:ext uri="{FF2B5EF4-FFF2-40B4-BE49-F238E27FC236}">
                <a16:creationId xmlns:a16="http://schemas.microsoft.com/office/drawing/2014/main" id="{DC6CF0E0-8FF2-4FE7-AC69-85BEFA656508}"/>
              </a:ext>
            </a:extLst>
          </p:cNvPr>
          <p:cNvCxnSpPr>
            <a:cxnSpLocks/>
          </p:cNvCxnSpPr>
          <p:nvPr userDrawn="1"/>
        </p:nvCxnSpPr>
        <p:spPr>
          <a:xfrm>
            <a:off x="1028700" y="457211"/>
            <a:ext cx="1142999" cy="0"/>
          </a:xfrm>
          <a:prstGeom prst="line">
            <a:avLst/>
          </a:prstGeom>
          <a:ln w="15875">
            <a:solidFill>
              <a:schemeClr val="accent2">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7510722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ED77A09-15C2-4E47-948E-AACAFCA47D40}"/>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1E5577C8-AB8C-4B8A-A01F-113B16C4DCA3}" type="datetime1">
              <a:rPr lang="en-US" smtClean="0"/>
              <a:t>3/24/2022</a:t>
            </a:fld>
            <a:endParaRPr lang="en-US" dirty="0"/>
          </a:p>
        </p:txBody>
      </p:sp>
      <p:sp>
        <p:nvSpPr>
          <p:cNvPr id="5" name="Footer Placeholder 4">
            <a:extLst>
              <a:ext uri="{FF2B5EF4-FFF2-40B4-BE49-F238E27FC236}">
                <a16:creationId xmlns:a16="http://schemas.microsoft.com/office/drawing/2014/main" id="{60567522-C3B6-46EB-A361-BEC2510B00C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9315450" y="6486982"/>
            <a:ext cx="2743200" cy="365125"/>
          </a:xfrm>
          <a:prstGeom prst="rect">
            <a:avLst/>
          </a:prstGeom>
        </p:spPr>
        <p:txBody>
          <a:bodyPr vert="horz" lIns="91440" tIns="45720" rIns="91440" bIns="45720" rtlCol="0" anchor="ctr"/>
          <a:lstStyle>
            <a:lvl1pPr algn="r">
              <a:defRPr sz="900">
                <a:solidFill>
                  <a:schemeClr val="tx1">
                    <a:tint val="75000"/>
                  </a:schemeClr>
                </a:solidFill>
                <a:latin typeface="Biome Light" panose="020B0303030204020804" pitchFamily="34" charset="0"/>
                <a:cs typeface="Biome Light" panose="020B0303030204020804" pitchFamily="34" charset="0"/>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60" r:id="rId6"/>
    <p:sldLayoutId id="2147483654" r:id="rId7"/>
    <p:sldLayoutId id="2147483659" r:id="rId8"/>
    <p:sldLayoutId id="2147483655" r:id="rId9"/>
    <p:sldLayoutId id="2147483656" r:id="rId10"/>
    <p:sldLayoutId id="2147483658" r:id="rId11"/>
    <p:sldLayoutId id="2147483657" r:id="rId12"/>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648" userDrawn="1">
          <p15:clr>
            <a:srgbClr val="F26B43"/>
          </p15:clr>
        </p15:guide>
        <p15:guide id="2" pos="1176" userDrawn="1">
          <p15:clr>
            <a:srgbClr val="F26B43"/>
          </p15:clr>
        </p15:guide>
        <p15:guide id="3" pos="1296" userDrawn="1">
          <p15:clr>
            <a:srgbClr val="F26B43"/>
          </p15:clr>
        </p15:guide>
        <p15:guide id="4" pos="1824" userDrawn="1">
          <p15:clr>
            <a:srgbClr val="F26B43"/>
          </p15:clr>
        </p15:guide>
        <p15:guide id="5" pos="1944" userDrawn="1">
          <p15:clr>
            <a:srgbClr val="F26B43"/>
          </p15:clr>
        </p15:guide>
        <p15:guide id="6" pos="2472" userDrawn="1">
          <p15:clr>
            <a:srgbClr val="F26B43"/>
          </p15:clr>
        </p15:guide>
        <p15:guide id="7" pos="2592" userDrawn="1">
          <p15:clr>
            <a:srgbClr val="F26B43"/>
          </p15:clr>
        </p15:guide>
        <p15:guide id="8" pos="3120" userDrawn="1">
          <p15:clr>
            <a:srgbClr val="F26B43"/>
          </p15:clr>
        </p15:guide>
        <p15:guide id="9" pos="3240" userDrawn="1">
          <p15:clr>
            <a:srgbClr val="F26B43"/>
          </p15:clr>
        </p15:guide>
        <p15:guide id="10" pos="3792" userDrawn="1">
          <p15:clr>
            <a:srgbClr val="F26B43"/>
          </p15:clr>
        </p15:guide>
        <p15:guide id="11" pos="3912" userDrawn="1">
          <p15:clr>
            <a:srgbClr val="F26B43"/>
          </p15:clr>
        </p15:guide>
        <p15:guide id="12" pos="4416" userDrawn="1">
          <p15:clr>
            <a:srgbClr val="F26B43"/>
          </p15:clr>
        </p15:guide>
        <p15:guide id="13" pos="4560" userDrawn="1">
          <p15:clr>
            <a:srgbClr val="F26B43"/>
          </p15:clr>
        </p15:guide>
        <p15:guide id="14" pos="5088" userDrawn="1">
          <p15:clr>
            <a:srgbClr val="F26B43"/>
          </p15:clr>
        </p15:guide>
        <p15:guide id="15" pos="5208" userDrawn="1">
          <p15:clr>
            <a:srgbClr val="F26B43"/>
          </p15:clr>
        </p15:guide>
        <p15:guide id="16" pos="5736" userDrawn="1">
          <p15:clr>
            <a:srgbClr val="F26B43"/>
          </p15:clr>
        </p15:guide>
        <p15:guide id="17" pos="5856" userDrawn="1">
          <p15:clr>
            <a:srgbClr val="F26B43"/>
          </p15:clr>
        </p15:guide>
        <p15:guide id="18" pos="6384" userDrawn="1">
          <p15:clr>
            <a:srgbClr val="F26B43"/>
          </p15:clr>
        </p15:guide>
        <p15:guide id="19" pos="6504" userDrawn="1">
          <p15:clr>
            <a:srgbClr val="F26B43"/>
          </p15:clr>
        </p15:guide>
        <p15:guide id="20" pos="7032" userDrawn="1">
          <p15:clr>
            <a:srgbClr val="F26B43"/>
          </p15:clr>
        </p15:guide>
        <p15:guide id="21" orient="horz" pos="288" userDrawn="1">
          <p15:clr>
            <a:srgbClr val="F26B43"/>
          </p15:clr>
        </p15:guide>
        <p15:guide id="22" orient="horz" pos="1128" userDrawn="1">
          <p15:clr>
            <a:srgbClr val="F26B43"/>
          </p15:clr>
        </p15:guide>
        <p15:guide id="23" orient="horz" pos="1248" userDrawn="1">
          <p15:clr>
            <a:srgbClr val="F26B43"/>
          </p15:clr>
        </p15:guide>
        <p15:guide id="24" orient="horz" pos="2088" userDrawn="1">
          <p15:clr>
            <a:srgbClr val="F26B43"/>
          </p15:clr>
        </p15:guide>
        <p15:guide id="25" orient="horz" pos="2232" userDrawn="1">
          <p15:clr>
            <a:srgbClr val="F26B43"/>
          </p15:clr>
        </p15:guide>
        <p15:guide id="26" orient="horz" pos="3048" userDrawn="1">
          <p15:clr>
            <a:srgbClr val="F26B43"/>
          </p15:clr>
        </p15:guide>
        <p15:guide id="27" orient="horz" pos="3192" userDrawn="1">
          <p15:clr>
            <a:srgbClr val="F26B43"/>
          </p15:clr>
        </p15:guide>
        <p15:guide id="28" orient="horz" pos="4032"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image" Target="../media/image6.jpg"/><Relationship Id="rId1" Type="http://schemas.openxmlformats.org/officeDocument/2006/relationships/slideLayout" Target="../slideLayouts/slideLayout8.xml"/><Relationship Id="rId5" Type="http://schemas.openxmlformats.org/officeDocument/2006/relationships/image" Target="../media/image9.jpg"/><Relationship Id="rId4" Type="http://schemas.openxmlformats.org/officeDocument/2006/relationships/image" Target="../media/image8.jp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3" Type="http://schemas.openxmlformats.org/officeDocument/2006/relationships/hyperlink" Target="mailto:c.Cunningham@yorksj.ac.uk" TargetMode="External"/><Relationship Id="rId2" Type="http://schemas.openxmlformats.org/officeDocument/2006/relationships/notesSlide" Target="../notesSlides/notesSlide8.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4.jpg"/></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4.jpg"/></Relationships>
</file>

<file path=ppt/slides/_rels/slide5.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5.xml"/><Relationship Id="rId1" Type="http://schemas.openxmlformats.org/officeDocument/2006/relationships/slideLayout" Target="../slideLayouts/slideLayout3.xml"/><Relationship Id="rId5" Type="http://schemas.openxmlformats.org/officeDocument/2006/relationships/image" Target="../media/image5.jpg"/><Relationship Id="rId4" Type="http://schemas.openxmlformats.org/officeDocument/2006/relationships/image" Target="../media/image4.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C0C9C2"/>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467C95-DF23-40B9-B265-2E6F3DE29030}"/>
              </a:ext>
            </a:extLst>
          </p:cNvPr>
          <p:cNvSpPr>
            <a:spLocks noGrp="1"/>
          </p:cNvSpPr>
          <p:nvPr>
            <p:ph type="title"/>
          </p:nvPr>
        </p:nvSpPr>
        <p:spPr/>
        <p:txBody>
          <a:bodyPr>
            <a:noAutofit/>
          </a:bodyPr>
          <a:lstStyle/>
          <a:p>
            <a:r>
              <a:rPr lang="en-GB" sz="3600" dirty="0">
                <a:effectLst/>
                <a:ea typeface="Times New Roman" panose="02020603050405020304" pitchFamily="18" charset="0"/>
              </a:rPr>
              <a:t>The perceived value of structured writing retreats for women undergraduate students</a:t>
            </a:r>
            <a:endParaRPr lang="en-US" sz="3600" dirty="0"/>
          </a:p>
        </p:txBody>
      </p:sp>
      <p:sp>
        <p:nvSpPr>
          <p:cNvPr id="18" name="Text Placeholder 17">
            <a:extLst>
              <a:ext uri="{FF2B5EF4-FFF2-40B4-BE49-F238E27FC236}">
                <a16:creationId xmlns:a16="http://schemas.microsoft.com/office/drawing/2014/main" id="{27A48A35-E5E4-4A5F-9F91-BAEA4F5DF21D}"/>
              </a:ext>
            </a:extLst>
          </p:cNvPr>
          <p:cNvSpPr>
            <a:spLocks noGrp="1"/>
          </p:cNvSpPr>
          <p:nvPr>
            <p:ph type="body" sz="quarter" idx="12"/>
          </p:nvPr>
        </p:nvSpPr>
        <p:spPr>
          <a:xfrm>
            <a:off x="1028699" y="5078187"/>
            <a:ext cx="5067299" cy="964620"/>
          </a:xfrm>
        </p:spPr>
        <p:txBody>
          <a:bodyPr/>
          <a:lstStyle/>
          <a:p>
            <a:r>
              <a:rPr lang="en-US" dirty="0"/>
              <a:t>WIASN Conference 		April 1 2022</a:t>
            </a:r>
          </a:p>
          <a:p>
            <a:endParaRPr lang="en-US" dirty="0"/>
          </a:p>
          <a:p>
            <a:r>
              <a:rPr lang="en-US" dirty="0"/>
              <a:t>Dr Clare Cunningham, Language and Social Justice Research Centre, York St John University, UK</a:t>
            </a:r>
          </a:p>
          <a:p>
            <a:endParaRPr lang="en-US" dirty="0"/>
          </a:p>
        </p:txBody>
      </p:sp>
      <p:pic>
        <p:nvPicPr>
          <p:cNvPr id="6" name="Picture Placeholder 5" descr="Seated person typing on laptop and writing in notepad, with elbow resting on stack of books">
            <a:extLst>
              <a:ext uri="{FF2B5EF4-FFF2-40B4-BE49-F238E27FC236}">
                <a16:creationId xmlns:a16="http://schemas.microsoft.com/office/drawing/2014/main" id="{113A7BDF-0D9F-406C-B63D-9890899DABF4}"/>
              </a:ext>
            </a:extLst>
          </p:cNvPr>
          <p:cNvPicPr>
            <a:picLocks noGrp="1" noChangeAspect="1"/>
          </p:cNvPicPr>
          <p:nvPr>
            <p:ph type="pic" sz="quarter" idx="11"/>
          </p:nvPr>
        </p:nvPicPr>
        <p:blipFill>
          <a:blip r:embed="rId3"/>
          <a:srcRect l="21232" r="21232"/>
          <a:stretch>
            <a:fillRect/>
          </a:stretch>
        </p:blipFill>
        <p:spPr/>
      </p:pic>
    </p:spTree>
    <p:extLst>
      <p:ext uri="{BB962C8B-B14F-4D97-AF65-F5344CB8AC3E}">
        <p14:creationId xmlns:p14="http://schemas.microsoft.com/office/powerpoint/2010/main" val="225930889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96F75DE-8A44-4EC5-83C6-95BDDF10DFD9}"/>
              </a:ext>
            </a:extLst>
          </p:cNvPr>
          <p:cNvSpPr>
            <a:spLocks noGrp="1"/>
          </p:cNvSpPr>
          <p:nvPr>
            <p:ph type="title"/>
          </p:nvPr>
        </p:nvSpPr>
        <p:spPr/>
        <p:txBody>
          <a:bodyPr/>
          <a:lstStyle/>
          <a:p>
            <a:r>
              <a:rPr lang="en-US" dirty="0"/>
              <a:t>My study: tools</a:t>
            </a:r>
          </a:p>
        </p:txBody>
      </p:sp>
      <p:sp>
        <p:nvSpPr>
          <p:cNvPr id="14" name="Date Placeholder 13">
            <a:extLst>
              <a:ext uri="{FF2B5EF4-FFF2-40B4-BE49-F238E27FC236}">
                <a16:creationId xmlns:a16="http://schemas.microsoft.com/office/drawing/2014/main" id="{EF6002B2-219C-4BAA-A95C-36538E39AEAC}"/>
              </a:ext>
            </a:extLst>
          </p:cNvPr>
          <p:cNvSpPr>
            <a:spLocks noGrp="1"/>
          </p:cNvSpPr>
          <p:nvPr>
            <p:ph type="dt" sz="half" idx="2"/>
          </p:nvPr>
        </p:nvSpPr>
        <p:spPr/>
        <p:txBody>
          <a:bodyPr/>
          <a:lstStyle/>
          <a:p>
            <a:fld id="{27AB0102-8ACA-4214-A839-9665520705F6}" type="datetime1">
              <a:rPr lang="en-US" smtClean="0"/>
              <a:pPr/>
              <a:t>3/24/2022</a:t>
            </a:fld>
            <a:endParaRPr lang="en-US" dirty="0"/>
          </a:p>
        </p:txBody>
      </p:sp>
      <p:sp>
        <p:nvSpPr>
          <p:cNvPr id="15" name="Slide Number Placeholder 14">
            <a:extLst>
              <a:ext uri="{FF2B5EF4-FFF2-40B4-BE49-F238E27FC236}">
                <a16:creationId xmlns:a16="http://schemas.microsoft.com/office/drawing/2014/main" id="{5515DA6F-E486-4C5A-B98C-B1ACDA64D455}"/>
              </a:ext>
            </a:extLst>
          </p:cNvPr>
          <p:cNvSpPr>
            <a:spLocks noGrp="1"/>
          </p:cNvSpPr>
          <p:nvPr>
            <p:ph type="sldNum" sz="quarter" idx="4"/>
          </p:nvPr>
        </p:nvSpPr>
        <p:spPr/>
        <p:txBody>
          <a:bodyPr/>
          <a:lstStyle/>
          <a:p>
            <a:fld id="{294A09A9-5501-47C1-A89A-A340965A2BE2}" type="slidenum">
              <a:rPr lang="en-US" smtClean="0"/>
              <a:pPr/>
              <a:t>10</a:t>
            </a:fld>
            <a:endParaRPr lang="en-US" dirty="0"/>
          </a:p>
        </p:txBody>
      </p:sp>
      <p:graphicFrame>
        <p:nvGraphicFramePr>
          <p:cNvPr id="3" name="Table 2">
            <a:extLst>
              <a:ext uri="{FF2B5EF4-FFF2-40B4-BE49-F238E27FC236}">
                <a16:creationId xmlns:a16="http://schemas.microsoft.com/office/drawing/2014/main" id="{D8147D68-EA12-4E26-A925-054BE2A95DA8}"/>
              </a:ext>
            </a:extLst>
          </p:cNvPr>
          <p:cNvGraphicFramePr>
            <a:graphicFrameLocks noGrp="1"/>
          </p:cNvGraphicFramePr>
          <p:nvPr>
            <p:extLst>
              <p:ext uri="{D42A27DB-BD31-4B8C-83A1-F6EECF244321}">
                <p14:modId xmlns:p14="http://schemas.microsoft.com/office/powerpoint/2010/main" val="1784939883"/>
              </p:ext>
            </p:extLst>
          </p:nvPr>
        </p:nvGraphicFramePr>
        <p:xfrm>
          <a:off x="733609" y="1477963"/>
          <a:ext cx="10724782" cy="4875086"/>
        </p:xfrm>
        <a:graphic>
          <a:graphicData uri="http://schemas.openxmlformats.org/drawingml/2006/table">
            <a:tbl>
              <a:tblPr firstRow="1" firstCol="1" bandRow="1">
                <a:tableStyleId>{5C22544A-7EE6-4342-B048-85BDC9FD1C3A}</a:tableStyleId>
              </a:tblPr>
              <a:tblGrid>
                <a:gridCol w="2216093">
                  <a:extLst>
                    <a:ext uri="{9D8B030D-6E8A-4147-A177-3AD203B41FA5}">
                      <a16:colId xmlns:a16="http://schemas.microsoft.com/office/drawing/2014/main" val="2027317402"/>
                    </a:ext>
                  </a:extLst>
                </a:gridCol>
                <a:gridCol w="6179261">
                  <a:extLst>
                    <a:ext uri="{9D8B030D-6E8A-4147-A177-3AD203B41FA5}">
                      <a16:colId xmlns:a16="http://schemas.microsoft.com/office/drawing/2014/main" val="2311582612"/>
                    </a:ext>
                  </a:extLst>
                </a:gridCol>
                <a:gridCol w="2329428">
                  <a:extLst>
                    <a:ext uri="{9D8B030D-6E8A-4147-A177-3AD203B41FA5}">
                      <a16:colId xmlns:a16="http://schemas.microsoft.com/office/drawing/2014/main" val="4143324140"/>
                    </a:ext>
                  </a:extLst>
                </a:gridCol>
              </a:tblGrid>
              <a:tr h="899146">
                <a:tc>
                  <a:txBody>
                    <a:bodyPr/>
                    <a:lstStyle/>
                    <a:p>
                      <a:pPr indent="457200">
                        <a:lnSpc>
                          <a:spcPct val="200000"/>
                        </a:lnSpc>
                      </a:pPr>
                      <a:r>
                        <a:rPr lang="en-GB" sz="1800">
                          <a:effectLst/>
                        </a:rPr>
                        <a:t>Year</a:t>
                      </a:r>
                      <a:endParaRPr lang="en-GB" sz="1800">
                        <a:effectLst/>
                        <a:latin typeface="Times New Roman" panose="02020603050405020304" pitchFamily="18" charset="0"/>
                        <a:ea typeface="Times New Roman" panose="02020603050405020304" pitchFamily="18" charset="0"/>
                      </a:endParaRPr>
                    </a:p>
                  </a:txBody>
                  <a:tcPr marL="59205" marR="59205" marT="0" marB="0"/>
                </a:tc>
                <a:tc>
                  <a:txBody>
                    <a:bodyPr/>
                    <a:lstStyle/>
                    <a:p>
                      <a:pPr indent="457200">
                        <a:lnSpc>
                          <a:spcPct val="200000"/>
                        </a:lnSpc>
                      </a:pPr>
                      <a:r>
                        <a:rPr lang="en-GB" sz="1800" dirty="0">
                          <a:effectLst/>
                        </a:rPr>
                        <a:t>Data type </a:t>
                      </a:r>
                      <a:endParaRPr lang="en-GB" sz="1800" dirty="0">
                        <a:effectLst/>
                        <a:latin typeface="Times New Roman" panose="02020603050405020304" pitchFamily="18" charset="0"/>
                        <a:ea typeface="Times New Roman" panose="02020603050405020304" pitchFamily="18" charset="0"/>
                      </a:endParaRPr>
                    </a:p>
                  </a:txBody>
                  <a:tcPr marL="59205" marR="59205" marT="0" marB="0"/>
                </a:tc>
                <a:tc>
                  <a:txBody>
                    <a:bodyPr/>
                    <a:lstStyle/>
                    <a:p>
                      <a:pPr indent="457200">
                        <a:lnSpc>
                          <a:spcPct val="200000"/>
                        </a:lnSpc>
                      </a:pPr>
                      <a:r>
                        <a:rPr lang="en-GB" sz="1800" dirty="0">
                          <a:effectLst/>
                        </a:rPr>
                        <a:t># of participants</a:t>
                      </a:r>
                      <a:endParaRPr lang="en-GB" sz="1800" dirty="0">
                        <a:effectLst/>
                        <a:latin typeface="Times New Roman" panose="02020603050405020304" pitchFamily="18" charset="0"/>
                        <a:ea typeface="Times New Roman" panose="02020603050405020304" pitchFamily="18" charset="0"/>
                      </a:endParaRPr>
                    </a:p>
                  </a:txBody>
                  <a:tcPr marL="59205" marR="59205" marT="0" marB="0"/>
                </a:tc>
                <a:extLst>
                  <a:ext uri="{0D108BD9-81ED-4DB2-BD59-A6C34878D82A}">
                    <a16:rowId xmlns:a16="http://schemas.microsoft.com/office/drawing/2014/main" val="7399790"/>
                  </a:ext>
                </a:extLst>
              </a:tr>
              <a:tr h="583387">
                <a:tc>
                  <a:txBody>
                    <a:bodyPr/>
                    <a:lstStyle/>
                    <a:p>
                      <a:pPr indent="457200">
                        <a:lnSpc>
                          <a:spcPct val="200000"/>
                        </a:lnSpc>
                      </a:pPr>
                      <a:r>
                        <a:rPr lang="en-GB" sz="1800">
                          <a:effectLst/>
                        </a:rPr>
                        <a:t>2017-2018</a:t>
                      </a:r>
                      <a:endParaRPr lang="en-GB" sz="1800">
                        <a:effectLst/>
                        <a:latin typeface="Times New Roman" panose="02020603050405020304" pitchFamily="18" charset="0"/>
                        <a:ea typeface="Times New Roman" panose="02020603050405020304" pitchFamily="18" charset="0"/>
                      </a:endParaRPr>
                    </a:p>
                  </a:txBody>
                  <a:tcPr marL="59205" marR="59205" marT="0" marB="0"/>
                </a:tc>
                <a:tc>
                  <a:txBody>
                    <a:bodyPr/>
                    <a:lstStyle/>
                    <a:p>
                      <a:pPr indent="457200">
                        <a:lnSpc>
                          <a:spcPct val="200000"/>
                        </a:lnSpc>
                      </a:pPr>
                      <a:r>
                        <a:rPr lang="en-GB" sz="1800" b="1">
                          <a:effectLst/>
                        </a:rPr>
                        <a:t>Elicited reflective writings</a:t>
                      </a:r>
                      <a:endParaRPr lang="en-GB" sz="1800" b="1">
                        <a:effectLst/>
                        <a:latin typeface="Times New Roman" panose="02020603050405020304" pitchFamily="18" charset="0"/>
                        <a:ea typeface="Times New Roman" panose="02020603050405020304" pitchFamily="18" charset="0"/>
                      </a:endParaRPr>
                    </a:p>
                  </a:txBody>
                  <a:tcPr marL="59205" marR="59205" marT="0" marB="0"/>
                </a:tc>
                <a:tc>
                  <a:txBody>
                    <a:bodyPr/>
                    <a:lstStyle/>
                    <a:p>
                      <a:pPr indent="457200">
                        <a:lnSpc>
                          <a:spcPct val="200000"/>
                        </a:lnSpc>
                      </a:pPr>
                      <a:r>
                        <a:rPr lang="en-GB" sz="1800" b="1" dirty="0">
                          <a:effectLst/>
                        </a:rPr>
                        <a:t>9</a:t>
                      </a:r>
                      <a:endParaRPr lang="en-GB" sz="1800" b="1" dirty="0">
                        <a:effectLst/>
                        <a:latin typeface="Times New Roman" panose="02020603050405020304" pitchFamily="18" charset="0"/>
                        <a:ea typeface="Times New Roman" panose="02020603050405020304" pitchFamily="18" charset="0"/>
                      </a:endParaRPr>
                    </a:p>
                  </a:txBody>
                  <a:tcPr marL="59205" marR="59205" marT="0" marB="0"/>
                </a:tc>
                <a:extLst>
                  <a:ext uri="{0D108BD9-81ED-4DB2-BD59-A6C34878D82A}">
                    <a16:rowId xmlns:a16="http://schemas.microsoft.com/office/drawing/2014/main" val="746023411"/>
                  </a:ext>
                </a:extLst>
              </a:tr>
              <a:tr h="583387">
                <a:tc>
                  <a:txBody>
                    <a:bodyPr/>
                    <a:lstStyle/>
                    <a:p>
                      <a:pPr indent="457200">
                        <a:lnSpc>
                          <a:spcPct val="200000"/>
                        </a:lnSpc>
                      </a:pPr>
                      <a:r>
                        <a:rPr lang="en-GB" sz="1800">
                          <a:effectLst/>
                        </a:rPr>
                        <a:t>2018-2019</a:t>
                      </a:r>
                      <a:endParaRPr lang="en-GB" sz="1800">
                        <a:effectLst/>
                        <a:latin typeface="Times New Roman" panose="02020603050405020304" pitchFamily="18" charset="0"/>
                        <a:ea typeface="Times New Roman" panose="02020603050405020304" pitchFamily="18" charset="0"/>
                      </a:endParaRPr>
                    </a:p>
                  </a:txBody>
                  <a:tcPr marL="59205" marR="59205" marT="0" marB="0"/>
                </a:tc>
                <a:tc>
                  <a:txBody>
                    <a:bodyPr/>
                    <a:lstStyle/>
                    <a:p>
                      <a:pPr indent="457200">
                        <a:lnSpc>
                          <a:spcPct val="200000"/>
                        </a:lnSpc>
                      </a:pPr>
                      <a:r>
                        <a:rPr lang="en-GB" sz="1800">
                          <a:effectLst/>
                        </a:rPr>
                        <a:t>Questionnaire 1 (Appendix 1)</a:t>
                      </a:r>
                      <a:endParaRPr lang="en-GB" sz="1800">
                        <a:effectLst/>
                        <a:latin typeface="Times New Roman" panose="02020603050405020304" pitchFamily="18" charset="0"/>
                        <a:ea typeface="Times New Roman" panose="02020603050405020304" pitchFamily="18" charset="0"/>
                      </a:endParaRPr>
                    </a:p>
                  </a:txBody>
                  <a:tcPr marL="59205" marR="59205" marT="0" marB="0"/>
                </a:tc>
                <a:tc>
                  <a:txBody>
                    <a:bodyPr/>
                    <a:lstStyle/>
                    <a:p>
                      <a:pPr indent="457200">
                        <a:lnSpc>
                          <a:spcPct val="200000"/>
                        </a:lnSpc>
                      </a:pPr>
                      <a:r>
                        <a:rPr lang="en-GB" sz="1800">
                          <a:effectLst/>
                        </a:rPr>
                        <a:t>79</a:t>
                      </a:r>
                      <a:endParaRPr lang="en-GB" sz="1800">
                        <a:effectLst/>
                        <a:latin typeface="Times New Roman" panose="02020603050405020304" pitchFamily="18" charset="0"/>
                        <a:ea typeface="Times New Roman" panose="02020603050405020304" pitchFamily="18" charset="0"/>
                      </a:endParaRPr>
                    </a:p>
                  </a:txBody>
                  <a:tcPr marL="59205" marR="59205" marT="0" marB="0"/>
                </a:tc>
                <a:extLst>
                  <a:ext uri="{0D108BD9-81ED-4DB2-BD59-A6C34878D82A}">
                    <a16:rowId xmlns:a16="http://schemas.microsoft.com/office/drawing/2014/main" val="990940064"/>
                  </a:ext>
                </a:extLst>
              </a:tr>
              <a:tr h="583387">
                <a:tc>
                  <a:txBody>
                    <a:bodyPr/>
                    <a:lstStyle/>
                    <a:p>
                      <a:pPr indent="457200">
                        <a:lnSpc>
                          <a:spcPct val="200000"/>
                        </a:lnSpc>
                      </a:pPr>
                      <a:r>
                        <a:rPr lang="en-GB" sz="1800">
                          <a:effectLst/>
                        </a:rPr>
                        <a:t> </a:t>
                      </a:r>
                      <a:endParaRPr lang="en-GB" sz="1800">
                        <a:effectLst/>
                        <a:latin typeface="Times New Roman" panose="02020603050405020304" pitchFamily="18" charset="0"/>
                        <a:ea typeface="Times New Roman" panose="02020603050405020304" pitchFamily="18" charset="0"/>
                      </a:endParaRPr>
                    </a:p>
                  </a:txBody>
                  <a:tcPr marL="59205" marR="59205" marT="0" marB="0"/>
                </a:tc>
                <a:tc>
                  <a:txBody>
                    <a:bodyPr/>
                    <a:lstStyle/>
                    <a:p>
                      <a:pPr indent="457200">
                        <a:lnSpc>
                          <a:spcPct val="200000"/>
                        </a:lnSpc>
                      </a:pPr>
                      <a:r>
                        <a:rPr lang="en-GB" sz="1800">
                          <a:effectLst/>
                        </a:rPr>
                        <a:t>Questionnaire 2 (Appendix 2)</a:t>
                      </a:r>
                      <a:endParaRPr lang="en-GB" sz="1800">
                        <a:effectLst/>
                        <a:latin typeface="Times New Roman" panose="02020603050405020304" pitchFamily="18" charset="0"/>
                        <a:ea typeface="Times New Roman" panose="02020603050405020304" pitchFamily="18" charset="0"/>
                      </a:endParaRPr>
                    </a:p>
                  </a:txBody>
                  <a:tcPr marL="59205" marR="59205" marT="0" marB="0"/>
                </a:tc>
                <a:tc>
                  <a:txBody>
                    <a:bodyPr/>
                    <a:lstStyle/>
                    <a:p>
                      <a:pPr indent="457200">
                        <a:lnSpc>
                          <a:spcPct val="200000"/>
                        </a:lnSpc>
                      </a:pPr>
                      <a:r>
                        <a:rPr lang="en-GB" sz="1800">
                          <a:effectLst/>
                        </a:rPr>
                        <a:t>30</a:t>
                      </a:r>
                      <a:endParaRPr lang="en-GB" sz="1800">
                        <a:effectLst/>
                        <a:latin typeface="Times New Roman" panose="02020603050405020304" pitchFamily="18" charset="0"/>
                        <a:ea typeface="Times New Roman" panose="02020603050405020304" pitchFamily="18" charset="0"/>
                      </a:endParaRPr>
                    </a:p>
                  </a:txBody>
                  <a:tcPr marL="59205" marR="59205" marT="0" marB="0"/>
                </a:tc>
                <a:extLst>
                  <a:ext uri="{0D108BD9-81ED-4DB2-BD59-A6C34878D82A}">
                    <a16:rowId xmlns:a16="http://schemas.microsoft.com/office/drawing/2014/main" val="1502102357"/>
                  </a:ext>
                </a:extLst>
              </a:tr>
              <a:tr h="267628">
                <a:tc>
                  <a:txBody>
                    <a:bodyPr/>
                    <a:lstStyle/>
                    <a:p>
                      <a:pPr indent="457200">
                        <a:lnSpc>
                          <a:spcPct val="200000"/>
                        </a:lnSpc>
                      </a:pPr>
                      <a:r>
                        <a:rPr lang="en-GB" sz="1800">
                          <a:effectLst/>
                        </a:rPr>
                        <a:t> </a:t>
                      </a:r>
                      <a:endParaRPr lang="en-GB" sz="1800">
                        <a:effectLst/>
                        <a:latin typeface="Times New Roman" panose="02020603050405020304" pitchFamily="18" charset="0"/>
                        <a:ea typeface="Times New Roman" panose="02020603050405020304" pitchFamily="18" charset="0"/>
                      </a:endParaRPr>
                    </a:p>
                  </a:txBody>
                  <a:tcPr marL="59205" marR="59205" marT="0" marB="0"/>
                </a:tc>
                <a:tc>
                  <a:txBody>
                    <a:bodyPr/>
                    <a:lstStyle/>
                    <a:p>
                      <a:pPr indent="457200">
                        <a:lnSpc>
                          <a:spcPct val="200000"/>
                        </a:lnSpc>
                      </a:pPr>
                      <a:r>
                        <a:rPr lang="en-GB" sz="1800">
                          <a:effectLst/>
                        </a:rPr>
                        <a:t>Audio recordings </a:t>
                      </a:r>
                      <a:endParaRPr lang="en-GB" sz="1800">
                        <a:effectLst/>
                        <a:latin typeface="Times New Roman" panose="02020603050405020304" pitchFamily="18" charset="0"/>
                        <a:ea typeface="Times New Roman" panose="02020603050405020304" pitchFamily="18" charset="0"/>
                      </a:endParaRPr>
                    </a:p>
                  </a:txBody>
                  <a:tcPr marL="59205" marR="59205" marT="0" marB="0"/>
                </a:tc>
                <a:tc>
                  <a:txBody>
                    <a:bodyPr/>
                    <a:lstStyle/>
                    <a:p>
                      <a:pPr indent="457200">
                        <a:lnSpc>
                          <a:spcPct val="200000"/>
                        </a:lnSpc>
                      </a:pPr>
                      <a:r>
                        <a:rPr lang="en-GB" sz="1800">
                          <a:effectLst/>
                        </a:rPr>
                        <a:t>8</a:t>
                      </a:r>
                      <a:endParaRPr lang="en-GB" sz="1800">
                        <a:effectLst/>
                        <a:latin typeface="Times New Roman" panose="02020603050405020304" pitchFamily="18" charset="0"/>
                        <a:ea typeface="Times New Roman" panose="02020603050405020304" pitchFamily="18" charset="0"/>
                      </a:endParaRPr>
                    </a:p>
                  </a:txBody>
                  <a:tcPr marL="59205" marR="59205" marT="0" marB="0"/>
                </a:tc>
                <a:extLst>
                  <a:ext uri="{0D108BD9-81ED-4DB2-BD59-A6C34878D82A}">
                    <a16:rowId xmlns:a16="http://schemas.microsoft.com/office/drawing/2014/main" val="2719926758"/>
                  </a:ext>
                </a:extLst>
              </a:tr>
              <a:tr h="267628">
                <a:tc>
                  <a:txBody>
                    <a:bodyPr/>
                    <a:lstStyle/>
                    <a:p>
                      <a:pPr indent="457200">
                        <a:lnSpc>
                          <a:spcPct val="200000"/>
                        </a:lnSpc>
                      </a:pPr>
                      <a:r>
                        <a:rPr lang="en-GB" sz="1800">
                          <a:effectLst/>
                        </a:rPr>
                        <a:t> </a:t>
                      </a:r>
                      <a:endParaRPr lang="en-GB" sz="1800">
                        <a:effectLst/>
                        <a:latin typeface="Times New Roman" panose="02020603050405020304" pitchFamily="18" charset="0"/>
                        <a:ea typeface="Times New Roman" panose="02020603050405020304" pitchFamily="18" charset="0"/>
                      </a:endParaRPr>
                    </a:p>
                  </a:txBody>
                  <a:tcPr marL="59205" marR="59205" marT="0" marB="0"/>
                </a:tc>
                <a:tc>
                  <a:txBody>
                    <a:bodyPr/>
                    <a:lstStyle/>
                    <a:p>
                      <a:pPr indent="457200">
                        <a:lnSpc>
                          <a:spcPct val="200000"/>
                        </a:lnSpc>
                      </a:pPr>
                      <a:r>
                        <a:rPr lang="en-GB" sz="1800" b="1">
                          <a:effectLst/>
                        </a:rPr>
                        <a:t>Elicited reflective writings</a:t>
                      </a:r>
                      <a:endParaRPr lang="en-GB" sz="1800" b="1">
                        <a:effectLst/>
                        <a:latin typeface="Times New Roman" panose="02020603050405020304" pitchFamily="18" charset="0"/>
                        <a:ea typeface="Times New Roman" panose="02020603050405020304" pitchFamily="18" charset="0"/>
                      </a:endParaRPr>
                    </a:p>
                  </a:txBody>
                  <a:tcPr marL="59205" marR="59205" marT="0" marB="0"/>
                </a:tc>
                <a:tc>
                  <a:txBody>
                    <a:bodyPr/>
                    <a:lstStyle/>
                    <a:p>
                      <a:pPr indent="457200">
                        <a:lnSpc>
                          <a:spcPct val="200000"/>
                        </a:lnSpc>
                      </a:pPr>
                      <a:r>
                        <a:rPr lang="en-GB" sz="1800" b="1">
                          <a:effectLst/>
                        </a:rPr>
                        <a:t>5</a:t>
                      </a:r>
                      <a:endParaRPr lang="en-GB" sz="1800" b="1">
                        <a:effectLst/>
                        <a:latin typeface="Times New Roman" panose="02020603050405020304" pitchFamily="18" charset="0"/>
                        <a:ea typeface="Times New Roman" panose="02020603050405020304" pitchFamily="18" charset="0"/>
                      </a:endParaRPr>
                    </a:p>
                  </a:txBody>
                  <a:tcPr marL="59205" marR="59205" marT="0" marB="0"/>
                </a:tc>
                <a:extLst>
                  <a:ext uri="{0D108BD9-81ED-4DB2-BD59-A6C34878D82A}">
                    <a16:rowId xmlns:a16="http://schemas.microsoft.com/office/drawing/2014/main" val="798171614"/>
                  </a:ext>
                </a:extLst>
              </a:tr>
              <a:tr h="583387">
                <a:tc>
                  <a:txBody>
                    <a:bodyPr/>
                    <a:lstStyle/>
                    <a:p>
                      <a:pPr indent="457200">
                        <a:lnSpc>
                          <a:spcPct val="200000"/>
                        </a:lnSpc>
                      </a:pPr>
                      <a:r>
                        <a:rPr lang="en-GB" sz="1800">
                          <a:effectLst/>
                        </a:rPr>
                        <a:t>2019-2020</a:t>
                      </a:r>
                      <a:endParaRPr lang="en-GB" sz="1800">
                        <a:effectLst/>
                        <a:latin typeface="Times New Roman" panose="02020603050405020304" pitchFamily="18" charset="0"/>
                        <a:ea typeface="Times New Roman" panose="02020603050405020304" pitchFamily="18" charset="0"/>
                      </a:endParaRPr>
                    </a:p>
                  </a:txBody>
                  <a:tcPr marL="59205" marR="59205" marT="0" marB="0"/>
                </a:tc>
                <a:tc>
                  <a:txBody>
                    <a:bodyPr/>
                    <a:lstStyle/>
                    <a:p>
                      <a:pPr indent="457200">
                        <a:lnSpc>
                          <a:spcPct val="200000"/>
                        </a:lnSpc>
                      </a:pPr>
                      <a:r>
                        <a:rPr lang="en-GB" sz="1800" b="1">
                          <a:effectLst/>
                        </a:rPr>
                        <a:t>Questionnaire 3 (Appendix 3)</a:t>
                      </a:r>
                      <a:endParaRPr lang="en-GB" sz="1800" b="1">
                        <a:effectLst/>
                        <a:latin typeface="Times New Roman" panose="02020603050405020304" pitchFamily="18" charset="0"/>
                        <a:ea typeface="Times New Roman" panose="02020603050405020304" pitchFamily="18" charset="0"/>
                      </a:endParaRPr>
                    </a:p>
                  </a:txBody>
                  <a:tcPr marL="59205" marR="59205" marT="0" marB="0"/>
                </a:tc>
                <a:tc>
                  <a:txBody>
                    <a:bodyPr/>
                    <a:lstStyle/>
                    <a:p>
                      <a:pPr indent="457200">
                        <a:lnSpc>
                          <a:spcPct val="200000"/>
                        </a:lnSpc>
                      </a:pPr>
                      <a:r>
                        <a:rPr lang="en-GB" sz="1800" b="1">
                          <a:effectLst/>
                        </a:rPr>
                        <a:t>7</a:t>
                      </a:r>
                      <a:endParaRPr lang="en-GB" sz="1800" b="1">
                        <a:effectLst/>
                        <a:latin typeface="Times New Roman" panose="02020603050405020304" pitchFamily="18" charset="0"/>
                        <a:ea typeface="Times New Roman" panose="02020603050405020304" pitchFamily="18" charset="0"/>
                      </a:endParaRPr>
                    </a:p>
                  </a:txBody>
                  <a:tcPr marL="59205" marR="59205" marT="0" marB="0"/>
                </a:tc>
                <a:extLst>
                  <a:ext uri="{0D108BD9-81ED-4DB2-BD59-A6C34878D82A}">
                    <a16:rowId xmlns:a16="http://schemas.microsoft.com/office/drawing/2014/main" val="3532693573"/>
                  </a:ext>
                </a:extLst>
              </a:tr>
              <a:tr h="583387">
                <a:tc>
                  <a:txBody>
                    <a:bodyPr/>
                    <a:lstStyle/>
                    <a:p>
                      <a:pPr indent="457200">
                        <a:lnSpc>
                          <a:spcPct val="200000"/>
                        </a:lnSpc>
                      </a:pPr>
                      <a:r>
                        <a:rPr lang="en-GB" sz="1800">
                          <a:effectLst/>
                        </a:rPr>
                        <a:t>2020-2021</a:t>
                      </a:r>
                      <a:endParaRPr lang="en-GB" sz="1800">
                        <a:effectLst/>
                        <a:latin typeface="Times New Roman" panose="02020603050405020304" pitchFamily="18" charset="0"/>
                        <a:ea typeface="Times New Roman" panose="02020603050405020304" pitchFamily="18" charset="0"/>
                      </a:endParaRPr>
                    </a:p>
                  </a:txBody>
                  <a:tcPr marL="59205" marR="59205" marT="0" marB="0"/>
                </a:tc>
                <a:tc>
                  <a:txBody>
                    <a:bodyPr/>
                    <a:lstStyle/>
                    <a:p>
                      <a:pPr indent="457200">
                        <a:lnSpc>
                          <a:spcPct val="200000"/>
                        </a:lnSpc>
                      </a:pPr>
                      <a:r>
                        <a:rPr lang="en-GB" sz="1800" b="1">
                          <a:effectLst/>
                        </a:rPr>
                        <a:t>Questionnaire 4 (Appendix 4)</a:t>
                      </a:r>
                      <a:endParaRPr lang="en-GB" sz="1800" b="1">
                        <a:effectLst/>
                        <a:latin typeface="Times New Roman" panose="02020603050405020304" pitchFamily="18" charset="0"/>
                        <a:ea typeface="Times New Roman" panose="02020603050405020304" pitchFamily="18" charset="0"/>
                      </a:endParaRPr>
                    </a:p>
                  </a:txBody>
                  <a:tcPr marL="59205" marR="59205" marT="0" marB="0"/>
                </a:tc>
                <a:tc>
                  <a:txBody>
                    <a:bodyPr/>
                    <a:lstStyle/>
                    <a:p>
                      <a:pPr indent="457200">
                        <a:lnSpc>
                          <a:spcPct val="200000"/>
                        </a:lnSpc>
                      </a:pPr>
                      <a:r>
                        <a:rPr lang="en-GB" sz="1800" b="1" dirty="0">
                          <a:effectLst/>
                        </a:rPr>
                        <a:t>7</a:t>
                      </a:r>
                      <a:endParaRPr lang="en-GB" sz="1800" b="1" dirty="0">
                        <a:effectLst/>
                        <a:latin typeface="Times New Roman" panose="02020603050405020304" pitchFamily="18" charset="0"/>
                        <a:ea typeface="Times New Roman" panose="02020603050405020304" pitchFamily="18" charset="0"/>
                      </a:endParaRPr>
                    </a:p>
                  </a:txBody>
                  <a:tcPr marL="59205" marR="59205" marT="0" marB="0"/>
                </a:tc>
                <a:extLst>
                  <a:ext uri="{0D108BD9-81ED-4DB2-BD59-A6C34878D82A}">
                    <a16:rowId xmlns:a16="http://schemas.microsoft.com/office/drawing/2014/main" val="3795615922"/>
                  </a:ext>
                </a:extLst>
              </a:tr>
            </a:tbl>
          </a:graphicData>
        </a:graphic>
      </p:graphicFrame>
    </p:spTree>
    <p:extLst>
      <p:ext uri="{BB962C8B-B14F-4D97-AF65-F5344CB8AC3E}">
        <p14:creationId xmlns:p14="http://schemas.microsoft.com/office/powerpoint/2010/main" val="421291746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58" name="Text Placeholder 57">
            <a:extLst>
              <a:ext uri="{FF2B5EF4-FFF2-40B4-BE49-F238E27FC236}">
                <a16:creationId xmlns:a16="http://schemas.microsoft.com/office/drawing/2014/main" id="{C6655028-4C8E-4A3F-A17E-06A507BFF4F4}"/>
              </a:ext>
            </a:extLst>
          </p:cNvPr>
          <p:cNvSpPr>
            <a:spLocks noGrp="1"/>
          </p:cNvSpPr>
          <p:nvPr>
            <p:ph type="body" sz="quarter" idx="21"/>
          </p:nvPr>
        </p:nvSpPr>
        <p:spPr/>
        <p:txBody>
          <a:bodyPr/>
          <a:lstStyle/>
          <a:p>
            <a:r>
              <a:rPr lang="en-US" dirty="0"/>
              <a:t>03</a:t>
            </a:r>
          </a:p>
        </p:txBody>
      </p:sp>
      <p:sp>
        <p:nvSpPr>
          <p:cNvPr id="10" name="Title 9">
            <a:extLst>
              <a:ext uri="{FF2B5EF4-FFF2-40B4-BE49-F238E27FC236}">
                <a16:creationId xmlns:a16="http://schemas.microsoft.com/office/drawing/2014/main" id="{29E24BCE-48CF-4EA0-8CEE-DABDE8C63D2E}"/>
              </a:ext>
            </a:extLst>
          </p:cNvPr>
          <p:cNvSpPr>
            <a:spLocks noGrp="1"/>
          </p:cNvSpPr>
          <p:nvPr>
            <p:ph type="title"/>
          </p:nvPr>
        </p:nvSpPr>
        <p:spPr>
          <a:xfrm>
            <a:off x="2291137" y="651507"/>
            <a:ext cx="7751986" cy="1005839"/>
          </a:xfrm>
        </p:spPr>
        <p:txBody>
          <a:bodyPr/>
          <a:lstStyle/>
          <a:p>
            <a:r>
              <a:rPr lang="en-US" dirty="0"/>
              <a:t>Findings</a:t>
            </a:r>
          </a:p>
        </p:txBody>
      </p:sp>
      <p:sp>
        <p:nvSpPr>
          <p:cNvPr id="21" name="Text Placeholder 20">
            <a:extLst>
              <a:ext uri="{FF2B5EF4-FFF2-40B4-BE49-F238E27FC236}">
                <a16:creationId xmlns:a16="http://schemas.microsoft.com/office/drawing/2014/main" id="{6EBE147A-9B99-4FFD-BC53-05C5BD025E32}"/>
              </a:ext>
            </a:extLst>
          </p:cNvPr>
          <p:cNvSpPr>
            <a:spLocks noGrp="1"/>
          </p:cNvSpPr>
          <p:nvPr>
            <p:ph type="body" sz="quarter" idx="16"/>
          </p:nvPr>
        </p:nvSpPr>
        <p:spPr/>
        <p:txBody>
          <a:bodyPr/>
          <a:lstStyle/>
          <a:p>
            <a:r>
              <a:rPr lang="en-US" dirty="0"/>
              <a:t>Protected time</a:t>
            </a:r>
            <a:endParaRPr lang="en-US" sz="1400" dirty="0"/>
          </a:p>
        </p:txBody>
      </p:sp>
      <p:sp>
        <p:nvSpPr>
          <p:cNvPr id="23" name="Text Placeholder 22">
            <a:extLst>
              <a:ext uri="{FF2B5EF4-FFF2-40B4-BE49-F238E27FC236}">
                <a16:creationId xmlns:a16="http://schemas.microsoft.com/office/drawing/2014/main" id="{B28CF967-AF84-4550-882F-01B6C8B02C75}"/>
              </a:ext>
            </a:extLst>
          </p:cNvPr>
          <p:cNvSpPr>
            <a:spLocks noGrp="1"/>
          </p:cNvSpPr>
          <p:nvPr>
            <p:ph type="body" sz="quarter" idx="17"/>
          </p:nvPr>
        </p:nvSpPr>
        <p:spPr/>
        <p:txBody>
          <a:bodyPr/>
          <a:lstStyle/>
          <a:p>
            <a:r>
              <a:rPr lang="en-US" dirty="0"/>
              <a:t>Goal-setting</a:t>
            </a:r>
            <a:endParaRPr lang="en-US" sz="1400" dirty="0"/>
          </a:p>
        </p:txBody>
      </p:sp>
      <p:sp>
        <p:nvSpPr>
          <p:cNvPr id="24" name="Text Placeholder 23">
            <a:extLst>
              <a:ext uri="{FF2B5EF4-FFF2-40B4-BE49-F238E27FC236}">
                <a16:creationId xmlns:a16="http://schemas.microsoft.com/office/drawing/2014/main" id="{0CA6C2C2-4BD8-4FEE-965C-BE8235FB383E}"/>
              </a:ext>
            </a:extLst>
          </p:cNvPr>
          <p:cNvSpPr>
            <a:spLocks noGrp="1"/>
          </p:cNvSpPr>
          <p:nvPr>
            <p:ph type="body" sz="quarter" idx="18"/>
          </p:nvPr>
        </p:nvSpPr>
        <p:spPr/>
        <p:txBody>
          <a:bodyPr/>
          <a:lstStyle/>
          <a:p>
            <a:r>
              <a:rPr lang="en-US" dirty="0"/>
              <a:t>Shared values</a:t>
            </a:r>
            <a:endParaRPr lang="en-US" sz="1400" dirty="0"/>
          </a:p>
        </p:txBody>
      </p:sp>
      <p:sp>
        <p:nvSpPr>
          <p:cNvPr id="26" name="Text Placeholder 25">
            <a:extLst>
              <a:ext uri="{FF2B5EF4-FFF2-40B4-BE49-F238E27FC236}">
                <a16:creationId xmlns:a16="http://schemas.microsoft.com/office/drawing/2014/main" id="{CF7E2B50-41CF-47DF-94E2-23B31B1BEC27}"/>
              </a:ext>
            </a:extLst>
          </p:cNvPr>
          <p:cNvSpPr>
            <a:spLocks noGrp="1"/>
          </p:cNvSpPr>
          <p:nvPr>
            <p:ph type="body" sz="quarter" idx="19"/>
          </p:nvPr>
        </p:nvSpPr>
        <p:spPr/>
        <p:txBody>
          <a:bodyPr/>
          <a:lstStyle/>
          <a:p>
            <a:r>
              <a:rPr lang="en-US" dirty="0"/>
              <a:t>Space</a:t>
            </a:r>
          </a:p>
        </p:txBody>
      </p:sp>
      <p:sp>
        <p:nvSpPr>
          <p:cNvPr id="36" name="Date Placeholder 35">
            <a:extLst>
              <a:ext uri="{FF2B5EF4-FFF2-40B4-BE49-F238E27FC236}">
                <a16:creationId xmlns:a16="http://schemas.microsoft.com/office/drawing/2014/main" id="{F6CE792E-745D-4408-9AB1-740D556972A1}"/>
              </a:ext>
            </a:extLst>
          </p:cNvPr>
          <p:cNvSpPr>
            <a:spLocks noGrp="1"/>
          </p:cNvSpPr>
          <p:nvPr>
            <p:ph type="dt" sz="half" idx="2"/>
          </p:nvPr>
        </p:nvSpPr>
        <p:spPr/>
        <p:txBody>
          <a:bodyPr/>
          <a:lstStyle/>
          <a:p>
            <a:fld id="{E65208FE-0220-403B-8209-06D9990EA4C9}" type="datetime1">
              <a:rPr lang="en-US" smtClean="0"/>
              <a:pPr/>
              <a:t>3/24/2022</a:t>
            </a:fld>
            <a:endParaRPr lang="en-US" dirty="0"/>
          </a:p>
        </p:txBody>
      </p:sp>
      <p:sp>
        <p:nvSpPr>
          <p:cNvPr id="37" name="Slide Number Placeholder 36">
            <a:extLst>
              <a:ext uri="{FF2B5EF4-FFF2-40B4-BE49-F238E27FC236}">
                <a16:creationId xmlns:a16="http://schemas.microsoft.com/office/drawing/2014/main" id="{BF214639-68C6-49E7-90D4-F4DAFEFBFE02}"/>
              </a:ext>
            </a:extLst>
          </p:cNvPr>
          <p:cNvSpPr>
            <a:spLocks noGrp="1"/>
          </p:cNvSpPr>
          <p:nvPr>
            <p:ph type="sldNum" sz="quarter" idx="4"/>
          </p:nvPr>
        </p:nvSpPr>
        <p:spPr/>
        <p:txBody>
          <a:bodyPr/>
          <a:lstStyle/>
          <a:p>
            <a:fld id="{294A09A9-5501-47C1-A89A-A340965A2BE2}" type="slidenum">
              <a:rPr lang="en-US" smtClean="0"/>
              <a:pPr/>
              <a:t>11</a:t>
            </a:fld>
            <a:endParaRPr lang="en-US" dirty="0"/>
          </a:p>
        </p:txBody>
      </p:sp>
      <p:pic>
        <p:nvPicPr>
          <p:cNvPr id="17" name="Picture Placeholder 16" descr="Wristwatch face">
            <a:extLst>
              <a:ext uri="{FF2B5EF4-FFF2-40B4-BE49-F238E27FC236}">
                <a16:creationId xmlns:a16="http://schemas.microsoft.com/office/drawing/2014/main" id="{C569A5DC-E922-4337-8D9F-F04FB4A463CE}"/>
              </a:ext>
            </a:extLst>
          </p:cNvPr>
          <p:cNvPicPr>
            <a:picLocks noGrp="1" noChangeAspect="1"/>
          </p:cNvPicPr>
          <p:nvPr>
            <p:ph type="pic" sz="quarter" idx="11"/>
          </p:nvPr>
        </p:nvPicPr>
        <p:blipFill>
          <a:blip r:embed="rId2"/>
          <a:srcRect l="28062" r="28062"/>
          <a:stretch>
            <a:fillRect/>
          </a:stretch>
        </p:blipFill>
        <p:spPr/>
      </p:pic>
      <p:pic>
        <p:nvPicPr>
          <p:cNvPr id="20" name="Picture Placeholder 19" descr="Red dot with arrows pointing to it">
            <a:extLst>
              <a:ext uri="{FF2B5EF4-FFF2-40B4-BE49-F238E27FC236}">
                <a16:creationId xmlns:a16="http://schemas.microsoft.com/office/drawing/2014/main" id="{D1112F59-D5DA-4313-9216-A33E5AD24ACE}"/>
              </a:ext>
            </a:extLst>
          </p:cNvPr>
          <p:cNvPicPr>
            <a:picLocks noGrp="1" noChangeAspect="1"/>
          </p:cNvPicPr>
          <p:nvPr>
            <p:ph type="pic" sz="quarter" idx="12"/>
          </p:nvPr>
        </p:nvPicPr>
        <p:blipFill>
          <a:blip r:embed="rId3"/>
          <a:srcRect l="28062" r="28062"/>
          <a:stretch>
            <a:fillRect/>
          </a:stretch>
        </p:blipFill>
        <p:spPr/>
      </p:pic>
      <p:pic>
        <p:nvPicPr>
          <p:cNvPr id="30" name="Picture Placeholder 29" descr="People holding hands">
            <a:extLst>
              <a:ext uri="{FF2B5EF4-FFF2-40B4-BE49-F238E27FC236}">
                <a16:creationId xmlns:a16="http://schemas.microsoft.com/office/drawing/2014/main" id="{FBF15A2F-B31C-4DAB-8053-F25D254B73F2}"/>
              </a:ext>
            </a:extLst>
          </p:cNvPr>
          <p:cNvPicPr>
            <a:picLocks noGrp="1" noChangeAspect="1"/>
          </p:cNvPicPr>
          <p:nvPr>
            <p:ph type="pic" sz="quarter" idx="13"/>
          </p:nvPr>
        </p:nvPicPr>
        <p:blipFill>
          <a:blip r:embed="rId4"/>
          <a:srcRect l="28056" r="28056"/>
          <a:stretch>
            <a:fillRect/>
          </a:stretch>
        </p:blipFill>
        <p:spPr/>
      </p:pic>
      <p:pic>
        <p:nvPicPr>
          <p:cNvPr id="32" name="Picture Placeholder 31" descr="White curve lines forming a cave-like design">
            <a:extLst>
              <a:ext uri="{FF2B5EF4-FFF2-40B4-BE49-F238E27FC236}">
                <a16:creationId xmlns:a16="http://schemas.microsoft.com/office/drawing/2014/main" id="{E799A3F5-D22A-4B0F-9F02-CC216C256EB9}"/>
              </a:ext>
            </a:extLst>
          </p:cNvPr>
          <p:cNvPicPr>
            <a:picLocks noGrp="1" noChangeAspect="1"/>
          </p:cNvPicPr>
          <p:nvPr>
            <p:ph type="pic" sz="quarter" idx="14"/>
          </p:nvPr>
        </p:nvPicPr>
        <p:blipFill>
          <a:blip r:embed="rId5"/>
          <a:srcRect l="27700" r="27700"/>
          <a:stretch>
            <a:fillRect/>
          </a:stretch>
        </p:blipFill>
        <p:spPr/>
      </p:pic>
    </p:spTree>
    <p:extLst>
      <p:ext uri="{BB962C8B-B14F-4D97-AF65-F5344CB8AC3E}">
        <p14:creationId xmlns:p14="http://schemas.microsoft.com/office/powerpoint/2010/main" val="40835465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14286A8-1098-48F2-9567-D5853146B26E}"/>
              </a:ext>
            </a:extLst>
          </p:cNvPr>
          <p:cNvSpPr>
            <a:spLocks noGrp="1"/>
          </p:cNvSpPr>
          <p:nvPr>
            <p:ph type="dt" sz="half" idx="2"/>
          </p:nvPr>
        </p:nvSpPr>
        <p:spPr/>
        <p:txBody>
          <a:bodyPr/>
          <a:lstStyle/>
          <a:p>
            <a:fld id="{C5DB74C9-B808-4394-A017-79C83B2524EF}" type="datetime1">
              <a:rPr lang="en-US" smtClean="0"/>
              <a:t>3/24/2022</a:t>
            </a:fld>
            <a:endParaRPr lang="en-US" dirty="0"/>
          </a:p>
        </p:txBody>
      </p:sp>
      <p:sp>
        <p:nvSpPr>
          <p:cNvPr id="3" name="Slide Number Placeholder 2">
            <a:extLst>
              <a:ext uri="{FF2B5EF4-FFF2-40B4-BE49-F238E27FC236}">
                <a16:creationId xmlns:a16="http://schemas.microsoft.com/office/drawing/2014/main" id="{56818EAB-A250-4D3D-8449-C9D570022A2A}"/>
              </a:ext>
            </a:extLst>
          </p:cNvPr>
          <p:cNvSpPr>
            <a:spLocks noGrp="1"/>
          </p:cNvSpPr>
          <p:nvPr>
            <p:ph type="sldNum" sz="quarter" idx="4"/>
          </p:nvPr>
        </p:nvSpPr>
        <p:spPr/>
        <p:txBody>
          <a:bodyPr/>
          <a:lstStyle/>
          <a:p>
            <a:fld id="{294A09A9-5501-47C1-A89A-A340965A2BE2}" type="slidenum">
              <a:rPr lang="en-US" smtClean="0"/>
              <a:pPr/>
              <a:t>12</a:t>
            </a:fld>
            <a:endParaRPr lang="en-US" dirty="0"/>
          </a:p>
        </p:txBody>
      </p:sp>
      <p:sp>
        <p:nvSpPr>
          <p:cNvPr id="4" name="Content Placeholder 3">
            <a:extLst>
              <a:ext uri="{FF2B5EF4-FFF2-40B4-BE49-F238E27FC236}">
                <a16:creationId xmlns:a16="http://schemas.microsoft.com/office/drawing/2014/main" id="{A4BB32EE-689E-4B4A-B09F-969A08690FC0}"/>
              </a:ext>
            </a:extLst>
          </p:cNvPr>
          <p:cNvSpPr>
            <a:spLocks noGrp="1"/>
          </p:cNvSpPr>
          <p:nvPr>
            <p:ph sz="quarter" idx="11"/>
          </p:nvPr>
        </p:nvSpPr>
        <p:spPr/>
        <p:txBody>
          <a:bodyPr>
            <a:normAutofit fontScale="92500"/>
          </a:bodyPr>
          <a:lstStyle/>
          <a:p>
            <a:pPr indent="0">
              <a:lnSpc>
                <a:spcPct val="200000"/>
              </a:lnSpc>
              <a:buNone/>
            </a:pPr>
            <a:r>
              <a:rPr lang="en-GB" sz="1800" dirty="0">
                <a:latin typeface="+mj-lt"/>
                <a:ea typeface="Times New Roman" panose="02020603050405020304" pitchFamily="18" charset="0"/>
              </a:rPr>
              <a:t>Protecting t</a:t>
            </a:r>
            <a:r>
              <a:rPr lang="en-GB" sz="1800" dirty="0">
                <a:effectLst/>
                <a:latin typeface="+mj-lt"/>
                <a:ea typeface="Times New Roman" panose="02020603050405020304" pitchFamily="18" charset="0"/>
              </a:rPr>
              <a:t>ime and space - biggest challenge for participants as they started their third year at university </a:t>
            </a:r>
          </a:p>
          <a:p>
            <a:pPr indent="0">
              <a:lnSpc>
                <a:spcPct val="200000"/>
              </a:lnSpc>
              <a:buNone/>
            </a:pPr>
            <a:r>
              <a:rPr lang="en-GB" sz="1800" dirty="0">
                <a:effectLst/>
                <a:latin typeface="+mj-lt"/>
                <a:ea typeface="Times New Roman" panose="02020603050405020304" pitchFamily="18" charset="0"/>
              </a:rPr>
              <a:t>the groups that engaged in developing a community-of-practice of writing retreats with a staff facilitator report a very different experience from those who didn’t – much more capacity</a:t>
            </a:r>
          </a:p>
          <a:p>
            <a:pPr indent="0">
              <a:lnSpc>
                <a:spcPct val="200000"/>
              </a:lnSpc>
              <a:buNone/>
            </a:pPr>
            <a:r>
              <a:rPr lang="en-GB" sz="1800" dirty="0">
                <a:effectLst/>
                <a:latin typeface="+mj-lt"/>
                <a:ea typeface="Times New Roman" panose="02020603050405020304" pitchFamily="18" charset="0"/>
              </a:rPr>
              <a:t>a number of benefits to becoming a core member of a community-of-practice around writing, including increased productivity, increased sense of support, an ability to protect time and space for writing (both in and out of retreat), and an increased capacity to set goals effectively. </a:t>
            </a:r>
            <a:endParaRPr lang="en-GB" dirty="0">
              <a:latin typeface="+mj-lt"/>
            </a:endParaRPr>
          </a:p>
        </p:txBody>
      </p:sp>
      <p:sp>
        <p:nvSpPr>
          <p:cNvPr id="5" name="Title 4">
            <a:extLst>
              <a:ext uri="{FF2B5EF4-FFF2-40B4-BE49-F238E27FC236}">
                <a16:creationId xmlns:a16="http://schemas.microsoft.com/office/drawing/2014/main" id="{6544BDB4-1091-4A58-A8C4-F132E44BE404}"/>
              </a:ext>
            </a:extLst>
          </p:cNvPr>
          <p:cNvSpPr>
            <a:spLocks noGrp="1"/>
          </p:cNvSpPr>
          <p:nvPr>
            <p:ph type="title"/>
          </p:nvPr>
        </p:nvSpPr>
        <p:spPr/>
        <p:txBody>
          <a:bodyPr/>
          <a:lstStyle/>
          <a:p>
            <a:r>
              <a:rPr lang="en-GB" dirty="0"/>
              <a:t>Findings: benefits</a:t>
            </a:r>
          </a:p>
        </p:txBody>
      </p:sp>
    </p:spTree>
    <p:extLst>
      <p:ext uri="{BB962C8B-B14F-4D97-AF65-F5344CB8AC3E}">
        <p14:creationId xmlns:p14="http://schemas.microsoft.com/office/powerpoint/2010/main" val="1223449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409B337-6271-4E20-989F-FC3A8C62E488}"/>
              </a:ext>
            </a:extLst>
          </p:cNvPr>
          <p:cNvSpPr>
            <a:spLocks noGrp="1"/>
          </p:cNvSpPr>
          <p:nvPr>
            <p:ph type="dt" sz="half" idx="2"/>
          </p:nvPr>
        </p:nvSpPr>
        <p:spPr/>
        <p:txBody>
          <a:bodyPr/>
          <a:lstStyle/>
          <a:p>
            <a:fld id="{C5DB74C9-B808-4394-A017-79C83B2524EF}" type="datetime1">
              <a:rPr lang="en-US" smtClean="0"/>
              <a:t>3/24/2022</a:t>
            </a:fld>
            <a:endParaRPr lang="en-US" dirty="0"/>
          </a:p>
        </p:txBody>
      </p:sp>
      <p:sp>
        <p:nvSpPr>
          <p:cNvPr id="3" name="Slide Number Placeholder 2">
            <a:extLst>
              <a:ext uri="{FF2B5EF4-FFF2-40B4-BE49-F238E27FC236}">
                <a16:creationId xmlns:a16="http://schemas.microsoft.com/office/drawing/2014/main" id="{AE481954-F148-4B5D-A1FD-5CF2D2B67909}"/>
              </a:ext>
            </a:extLst>
          </p:cNvPr>
          <p:cNvSpPr>
            <a:spLocks noGrp="1"/>
          </p:cNvSpPr>
          <p:nvPr>
            <p:ph type="sldNum" sz="quarter" idx="4"/>
          </p:nvPr>
        </p:nvSpPr>
        <p:spPr/>
        <p:txBody>
          <a:bodyPr/>
          <a:lstStyle/>
          <a:p>
            <a:fld id="{294A09A9-5501-47C1-A89A-A340965A2BE2}" type="slidenum">
              <a:rPr lang="en-US" smtClean="0"/>
              <a:pPr/>
              <a:t>13</a:t>
            </a:fld>
            <a:endParaRPr lang="en-US" dirty="0"/>
          </a:p>
        </p:txBody>
      </p:sp>
      <p:sp>
        <p:nvSpPr>
          <p:cNvPr id="4" name="Content Placeholder 3">
            <a:extLst>
              <a:ext uri="{FF2B5EF4-FFF2-40B4-BE49-F238E27FC236}">
                <a16:creationId xmlns:a16="http://schemas.microsoft.com/office/drawing/2014/main" id="{0EF9EB62-3EE6-482F-8D13-983591A31FFF}"/>
              </a:ext>
            </a:extLst>
          </p:cNvPr>
          <p:cNvSpPr>
            <a:spLocks noGrp="1"/>
          </p:cNvSpPr>
          <p:nvPr>
            <p:ph sz="quarter" idx="11"/>
          </p:nvPr>
        </p:nvSpPr>
        <p:spPr/>
        <p:txBody>
          <a:bodyPr/>
          <a:lstStyle/>
          <a:p>
            <a:pPr marL="0" indent="0">
              <a:buNone/>
            </a:pPr>
            <a:r>
              <a:rPr lang="en-GB" sz="1800" dirty="0">
                <a:effectLst/>
                <a:latin typeface="+mj-lt"/>
                <a:ea typeface="Times New Roman" panose="02020603050405020304" pitchFamily="18" charset="0"/>
              </a:rPr>
              <a:t>Goal setting:</a:t>
            </a:r>
          </a:p>
          <a:p>
            <a:pPr marL="0" indent="0">
              <a:buNone/>
            </a:pPr>
            <a:r>
              <a:rPr lang="en-GB" sz="1800" dirty="0">
                <a:effectLst/>
                <a:latin typeface="+mj-lt"/>
                <a:ea typeface="Times New Roman" panose="02020603050405020304" pitchFamily="18" charset="0"/>
              </a:rPr>
              <a:t>Participants note that they “</a:t>
            </a:r>
            <a:r>
              <a:rPr lang="en-GB" sz="1800" i="1" dirty="0">
                <a:effectLst/>
                <a:latin typeface="+mj-lt"/>
                <a:ea typeface="Times New Roman" panose="02020603050405020304" pitchFamily="18" charset="0"/>
              </a:rPr>
              <a:t>found the first few times I didn't really have the best targets for the session but I became a lot better at setting them the more I went to the retreats</a:t>
            </a:r>
            <a:r>
              <a:rPr lang="en-GB" sz="1800" dirty="0">
                <a:effectLst/>
                <a:latin typeface="+mj-lt"/>
                <a:ea typeface="Times New Roman" panose="02020603050405020304" pitchFamily="18" charset="0"/>
              </a:rPr>
              <a:t>” (RW 2.8 2018) and that goal-setting made them feel “</a:t>
            </a:r>
            <a:r>
              <a:rPr lang="en-GB" sz="1800" i="1" dirty="0">
                <a:effectLst/>
                <a:latin typeface="+mj-lt"/>
                <a:ea typeface="Times New Roman" panose="02020603050405020304" pitchFamily="18" charset="0"/>
              </a:rPr>
              <a:t>professional and empowered</a:t>
            </a:r>
            <a:r>
              <a:rPr lang="en-GB" sz="1800" dirty="0">
                <a:effectLst/>
                <a:latin typeface="+mj-lt"/>
                <a:ea typeface="Times New Roman" panose="02020603050405020304" pitchFamily="18" charset="0"/>
              </a:rPr>
              <a:t>” about their work (RW2.3 2018). The internal satisfaction of achieving one’s goals is enhanced in a writing retreat, however, by the additional support from others, one participant notes how enjoyable it is when </a:t>
            </a:r>
            <a:r>
              <a:rPr lang="en-GB" sz="1800" dirty="0">
                <a:solidFill>
                  <a:srgbClr val="000000"/>
                </a:solidFill>
                <a:effectLst/>
                <a:latin typeface="+mj-lt"/>
                <a:ea typeface="Times New Roman" panose="02020603050405020304" pitchFamily="18" charset="0"/>
              </a:rPr>
              <a:t>“</a:t>
            </a:r>
            <a:r>
              <a:rPr lang="en-GB" sz="1800" i="1" dirty="0">
                <a:solidFill>
                  <a:srgbClr val="000000"/>
                </a:solidFill>
                <a:effectLst/>
                <a:latin typeface="+mj-lt"/>
                <a:ea typeface="Times New Roman" panose="02020603050405020304" pitchFamily="18" charset="0"/>
              </a:rPr>
              <a:t>everyone celebrated with you when you hit your daily target</a:t>
            </a:r>
            <a:r>
              <a:rPr lang="en-GB" sz="1800" dirty="0">
                <a:solidFill>
                  <a:srgbClr val="000000"/>
                </a:solidFill>
                <a:effectLst/>
                <a:latin typeface="+mj-lt"/>
                <a:ea typeface="Times New Roman" panose="02020603050405020304" pitchFamily="18" charset="0"/>
              </a:rPr>
              <a:t>” (RW2.2 2018).</a:t>
            </a:r>
            <a:endParaRPr lang="en-GB" dirty="0">
              <a:latin typeface="+mj-lt"/>
            </a:endParaRPr>
          </a:p>
        </p:txBody>
      </p:sp>
      <p:sp>
        <p:nvSpPr>
          <p:cNvPr id="5" name="Title 4">
            <a:extLst>
              <a:ext uri="{FF2B5EF4-FFF2-40B4-BE49-F238E27FC236}">
                <a16:creationId xmlns:a16="http://schemas.microsoft.com/office/drawing/2014/main" id="{B82EF3CC-69D5-4F7E-9D49-5A1799A99B4B}"/>
              </a:ext>
            </a:extLst>
          </p:cNvPr>
          <p:cNvSpPr>
            <a:spLocks noGrp="1"/>
          </p:cNvSpPr>
          <p:nvPr>
            <p:ph type="title"/>
          </p:nvPr>
        </p:nvSpPr>
        <p:spPr/>
        <p:txBody>
          <a:bodyPr/>
          <a:lstStyle/>
          <a:p>
            <a:r>
              <a:rPr lang="en-GB" dirty="0"/>
              <a:t>Findings: benefits</a:t>
            </a:r>
          </a:p>
        </p:txBody>
      </p:sp>
    </p:spTree>
    <p:extLst>
      <p:ext uri="{BB962C8B-B14F-4D97-AF65-F5344CB8AC3E}">
        <p14:creationId xmlns:p14="http://schemas.microsoft.com/office/powerpoint/2010/main" val="10467866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A6BCA59-FC65-4764-97E4-CFB57E81228A}"/>
              </a:ext>
            </a:extLst>
          </p:cNvPr>
          <p:cNvSpPr>
            <a:spLocks noGrp="1"/>
          </p:cNvSpPr>
          <p:nvPr>
            <p:ph type="dt" sz="half" idx="2"/>
          </p:nvPr>
        </p:nvSpPr>
        <p:spPr/>
        <p:txBody>
          <a:bodyPr/>
          <a:lstStyle/>
          <a:p>
            <a:fld id="{C5DB74C9-B808-4394-A017-79C83B2524EF}" type="datetime1">
              <a:rPr lang="en-US" smtClean="0"/>
              <a:t>3/24/2022</a:t>
            </a:fld>
            <a:endParaRPr lang="en-US" dirty="0"/>
          </a:p>
        </p:txBody>
      </p:sp>
      <p:sp>
        <p:nvSpPr>
          <p:cNvPr id="3" name="Slide Number Placeholder 2">
            <a:extLst>
              <a:ext uri="{FF2B5EF4-FFF2-40B4-BE49-F238E27FC236}">
                <a16:creationId xmlns:a16="http://schemas.microsoft.com/office/drawing/2014/main" id="{F0280417-6028-4D25-AE69-A06499813478}"/>
              </a:ext>
            </a:extLst>
          </p:cNvPr>
          <p:cNvSpPr>
            <a:spLocks noGrp="1"/>
          </p:cNvSpPr>
          <p:nvPr>
            <p:ph type="sldNum" sz="quarter" idx="4"/>
          </p:nvPr>
        </p:nvSpPr>
        <p:spPr/>
        <p:txBody>
          <a:bodyPr/>
          <a:lstStyle/>
          <a:p>
            <a:fld id="{294A09A9-5501-47C1-A89A-A340965A2BE2}" type="slidenum">
              <a:rPr lang="en-US" smtClean="0"/>
              <a:pPr/>
              <a:t>14</a:t>
            </a:fld>
            <a:endParaRPr lang="en-US" dirty="0"/>
          </a:p>
        </p:txBody>
      </p:sp>
      <p:sp>
        <p:nvSpPr>
          <p:cNvPr id="4" name="Content Placeholder 3">
            <a:extLst>
              <a:ext uri="{FF2B5EF4-FFF2-40B4-BE49-F238E27FC236}">
                <a16:creationId xmlns:a16="http://schemas.microsoft.com/office/drawing/2014/main" id="{F3E04419-2CFF-4218-A132-BC65E1DB1855}"/>
              </a:ext>
            </a:extLst>
          </p:cNvPr>
          <p:cNvSpPr>
            <a:spLocks noGrp="1"/>
          </p:cNvSpPr>
          <p:nvPr>
            <p:ph sz="quarter" idx="11"/>
          </p:nvPr>
        </p:nvSpPr>
        <p:spPr/>
        <p:txBody>
          <a:bodyPr/>
          <a:lstStyle/>
          <a:p>
            <a:pPr marL="0" indent="0">
              <a:buNone/>
            </a:pPr>
            <a:r>
              <a:rPr lang="en-GB" sz="1800" dirty="0">
                <a:effectLst/>
                <a:latin typeface="+mj-lt"/>
                <a:ea typeface="Times New Roman" panose="02020603050405020304" pitchFamily="18" charset="0"/>
              </a:rPr>
              <a:t>The value of the community-of-practice as a domain in which a shared practice occurs is clear in the sense mentioned regularly across the data set of being “</a:t>
            </a:r>
            <a:r>
              <a:rPr lang="en-GB" sz="1800" i="1" dirty="0">
                <a:solidFill>
                  <a:srgbClr val="000000"/>
                </a:solidFill>
                <a:effectLst/>
                <a:latin typeface="+mj-lt"/>
                <a:ea typeface="Times New Roman" panose="02020603050405020304" pitchFamily="18" charset="0"/>
              </a:rPr>
              <a:t>all in the same boat</a:t>
            </a:r>
            <a:r>
              <a:rPr lang="en-GB" sz="1800" dirty="0">
                <a:solidFill>
                  <a:srgbClr val="000000"/>
                </a:solidFill>
                <a:effectLst/>
                <a:latin typeface="+mj-lt"/>
                <a:ea typeface="Times New Roman" panose="02020603050405020304" pitchFamily="18" charset="0"/>
              </a:rPr>
              <a:t>” is a real motivator for participants. </a:t>
            </a:r>
          </a:p>
          <a:p>
            <a:pPr marL="0" indent="0">
              <a:buNone/>
            </a:pPr>
            <a:r>
              <a:rPr lang="en-GB" sz="1800" dirty="0">
                <a:solidFill>
                  <a:srgbClr val="000000"/>
                </a:solidFill>
                <a:effectLst/>
                <a:latin typeface="+mj-lt"/>
                <a:ea typeface="Times New Roman" panose="02020603050405020304" pitchFamily="18" charset="0"/>
              </a:rPr>
              <a:t>It really “</a:t>
            </a:r>
            <a:r>
              <a:rPr lang="en-GB" sz="1800" i="1" dirty="0">
                <a:effectLst/>
                <a:latin typeface="+mj-lt"/>
                <a:ea typeface="Times New Roman" panose="02020603050405020304" pitchFamily="18" charset="0"/>
              </a:rPr>
              <a:t>knits you together as a group</a:t>
            </a:r>
            <a:r>
              <a:rPr lang="en-GB" sz="1800" dirty="0">
                <a:effectLst/>
                <a:latin typeface="+mj-lt"/>
                <a:ea typeface="Times New Roman" panose="02020603050405020304" pitchFamily="18" charset="0"/>
              </a:rPr>
              <a:t>” as one participant said (SS 2 2021) and “</a:t>
            </a:r>
            <a:r>
              <a:rPr lang="en-GB" sz="1800" i="1" dirty="0">
                <a:solidFill>
                  <a:srgbClr val="000000"/>
                </a:solidFill>
                <a:effectLst/>
                <a:latin typeface="+mj-lt"/>
                <a:ea typeface="Times New Roman" panose="02020603050405020304" pitchFamily="18" charset="0"/>
              </a:rPr>
              <a:t>spurred</a:t>
            </a:r>
            <a:r>
              <a:rPr lang="en-GB" sz="1800" dirty="0">
                <a:solidFill>
                  <a:srgbClr val="000000"/>
                </a:solidFill>
                <a:effectLst/>
                <a:latin typeface="+mj-lt"/>
                <a:ea typeface="Times New Roman" panose="02020603050405020304" pitchFamily="18" charset="0"/>
              </a:rPr>
              <a:t>” members on (RW2.2 2018). The “</a:t>
            </a:r>
            <a:r>
              <a:rPr lang="en-GB" sz="1800" i="1" dirty="0">
                <a:solidFill>
                  <a:srgbClr val="000000"/>
                </a:solidFill>
                <a:effectLst/>
                <a:latin typeface="+mj-lt"/>
                <a:ea typeface="Times New Roman" panose="02020603050405020304" pitchFamily="18" charset="0"/>
              </a:rPr>
              <a:t>same boat</a:t>
            </a:r>
            <a:r>
              <a:rPr lang="en-GB" sz="1800" dirty="0">
                <a:solidFill>
                  <a:srgbClr val="000000"/>
                </a:solidFill>
                <a:effectLst/>
                <a:latin typeface="+mj-lt"/>
                <a:ea typeface="Times New Roman" panose="02020603050405020304" pitchFamily="18" charset="0"/>
              </a:rPr>
              <a:t>” evokes a metaphor for the shared sense of space in the community-of-practice. </a:t>
            </a:r>
            <a:endParaRPr lang="en-GB" dirty="0">
              <a:latin typeface="+mj-lt"/>
            </a:endParaRPr>
          </a:p>
        </p:txBody>
      </p:sp>
      <p:sp>
        <p:nvSpPr>
          <p:cNvPr id="5" name="Title 4">
            <a:extLst>
              <a:ext uri="{FF2B5EF4-FFF2-40B4-BE49-F238E27FC236}">
                <a16:creationId xmlns:a16="http://schemas.microsoft.com/office/drawing/2014/main" id="{60EA84CD-7AAB-4EEA-88D7-E173E6813068}"/>
              </a:ext>
            </a:extLst>
          </p:cNvPr>
          <p:cNvSpPr>
            <a:spLocks noGrp="1"/>
          </p:cNvSpPr>
          <p:nvPr>
            <p:ph type="title"/>
          </p:nvPr>
        </p:nvSpPr>
        <p:spPr/>
        <p:txBody>
          <a:bodyPr/>
          <a:lstStyle/>
          <a:p>
            <a:r>
              <a:rPr lang="en-GB" dirty="0"/>
              <a:t>Findings: shared values</a:t>
            </a:r>
          </a:p>
        </p:txBody>
      </p:sp>
    </p:spTree>
    <p:extLst>
      <p:ext uri="{BB962C8B-B14F-4D97-AF65-F5344CB8AC3E}">
        <p14:creationId xmlns:p14="http://schemas.microsoft.com/office/powerpoint/2010/main" val="196708863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DC0796-3DD0-4025-9FCB-FBCB0E9E247C}"/>
              </a:ext>
            </a:extLst>
          </p:cNvPr>
          <p:cNvSpPr>
            <a:spLocks noGrp="1"/>
          </p:cNvSpPr>
          <p:nvPr>
            <p:ph type="dt" sz="half" idx="2"/>
          </p:nvPr>
        </p:nvSpPr>
        <p:spPr/>
        <p:txBody>
          <a:bodyPr/>
          <a:lstStyle/>
          <a:p>
            <a:fld id="{C5DB74C9-B808-4394-A017-79C83B2524EF}" type="datetime1">
              <a:rPr lang="en-US" smtClean="0"/>
              <a:t>3/24/2022</a:t>
            </a:fld>
            <a:endParaRPr lang="en-US" dirty="0"/>
          </a:p>
        </p:txBody>
      </p:sp>
      <p:sp>
        <p:nvSpPr>
          <p:cNvPr id="3" name="Slide Number Placeholder 2">
            <a:extLst>
              <a:ext uri="{FF2B5EF4-FFF2-40B4-BE49-F238E27FC236}">
                <a16:creationId xmlns:a16="http://schemas.microsoft.com/office/drawing/2014/main" id="{DC75BF0A-01C2-4988-B9B4-119C6C26B95D}"/>
              </a:ext>
            </a:extLst>
          </p:cNvPr>
          <p:cNvSpPr>
            <a:spLocks noGrp="1"/>
          </p:cNvSpPr>
          <p:nvPr>
            <p:ph type="sldNum" sz="quarter" idx="4"/>
          </p:nvPr>
        </p:nvSpPr>
        <p:spPr/>
        <p:txBody>
          <a:bodyPr/>
          <a:lstStyle/>
          <a:p>
            <a:fld id="{294A09A9-5501-47C1-A89A-A340965A2BE2}" type="slidenum">
              <a:rPr lang="en-US" smtClean="0"/>
              <a:pPr/>
              <a:t>15</a:t>
            </a:fld>
            <a:endParaRPr lang="en-US" dirty="0"/>
          </a:p>
        </p:txBody>
      </p:sp>
      <p:sp>
        <p:nvSpPr>
          <p:cNvPr id="4" name="Content Placeholder 3">
            <a:extLst>
              <a:ext uri="{FF2B5EF4-FFF2-40B4-BE49-F238E27FC236}">
                <a16:creationId xmlns:a16="http://schemas.microsoft.com/office/drawing/2014/main" id="{5607082C-A482-4139-A32E-809C7CA0C9F3}"/>
              </a:ext>
            </a:extLst>
          </p:cNvPr>
          <p:cNvSpPr>
            <a:spLocks noGrp="1"/>
          </p:cNvSpPr>
          <p:nvPr>
            <p:ph sz="quarter" idx="11"/>
          </p:nvPr>
        </p:nvSpPr>
        <p:spPr>
          <a:xfrm>
            <a:off x="854075" y="1625600"/>
            <a:ext cx="11204575" cy="4860925"/>
          </a:xfrm>
        </p:spPr>
        <p:txBody>
          <a:bodyPr>
            <a:normAutofit fontScale="25000" lnSpcReduction="20000"/>
          </a:bodyPr>
          <a:lstStyle/>
          <a:p>
            <a:pPr marL="0" indent="0">
              <a:lnSpc>
                <a:spcPct val="200000"/>
              </a:lnSpc>
              <a:buNone/>
            </a:pPr>
            <a:r>
              <a:rPr lang="en-GB" sz="6200" dirty="0">
                <a:solidFill>
                  <a:srgbClr val="000000"/>
                </a:solidFill>
                <a:effectLst/>
                <a:latin typeface="+mj-lt"/>
                <a:ea typeface="Times New Roman" panose="02020603050405020304" pitchFamily="18" charset="0"/>
              </a:rPr>
              <a:t>Data also contains multiple reflections on the concept of “space”. </a:t>
            </a:r>
          </a:p>
          <a:p>
            <a:pPr marL="0" indent="0">
              <a:lnSpc>
                <a:spcPct val="200000"/>
              </a:lnSpc>
              <a:buNone/>
            </a:pPr>
            <a:r>
              <a:rPr lang="en-GB" sz="6200" b="1" dirty="0">
                <a:solidFill>
                  <a:srgbClr val="000000"/>
                </a:solidFill>
                <a:latin typeface="+mj-lt"/>
                <a:ea typeface="Times New Roman" panose="02020603050405020304" pitchFamily="18" charset="0"/>
              </a:rPr>
              <a:t>P</a:t>
            </a:r>
            <a:r>
              <a:rPr lang="en-GB" sz="6200" b="1" dirty="0">
                <a:solidFill>
                  <a:srgbClr val="000000"/>
                </a:solidFill>
                <a:effectLst/>
                <a:latin typeface="+mj-lt"/>
                <a:ea typeface="Times New Roman" panose="02020603050405020304" pitchFamily="18" charset="0"/>
              </a:rPr>
              <a:t>hysical</a:t>
            </a:r>
            <a:r>
              <a:rPr lang="en-GB" sz="6200" dirty="0">
                <a:solidFill>
                  <a:srgbClr val="000000"/>
                </a:solidFill>
                <a:effectLst/>
                <a:latin typeface="+mj-lt"/>
                <a:ea typeface="Times New Roman" panose="02020603050405020304" pitchFamily="18" charset="0"/>
              </a:rPr>
              <a:t> is a “</a:t>
            </a:r>
            <a:r>
              <a:rPr lang="en-GB" sz="6200" i="1" dirty="0">
                <a:effectLst/>
                <a:latin typeface="+mj-lt"/>
                <a:ea typeface="Times New Roman" panose="02020603050405020304" pitchFamily="18" charset="0"/>
              </a:rPr>
              <a:t>space where there are no distractions and everyone writing around me</a:t>
            </a:r>
            <a:r>
              <a:rPr lang="en-GB" sz="6200" dirty="0">
                <a:effectLst/>
                <a:latin typeface="+mj-lt"/>
                <a:ea typeface="Times New Roman" panose="02020603050405020304" pitchFamily="18" charset="0"/>
              </a:rPr>
              <a:t>” which feels “</a:t>
            </a:r>
            <a:r>
              <a:rPr lang="en-GB" sz="6200" i="1" dirty="0">
                <a:effectLst/>
                <a:latin typeface="+mj-lt"/>
                <a:ea typeface="Times New Roman" panose="02020603050405020304" pitchFamily="18" charset="0"/>
              </a:rPr>
              <a:t>intense so I certainly feel quite a bit of pressure to meet my objectives</a:t>
            </a:r>
            <a:r>
              <a:rPr lang="en-GB" sz="6200" dirty="0">
                <a:effectLst/>
                <a:latin typeface="+mj-lt"/>
                <a:ea typeface="Times New Roman" panose="02020603050405020304" pitchFamily="18" charset="0"/>
              </a:rPr>
              <a:t>” (SS 3 2020) and we also see this in the references from the survey data in the previous section of “</a:t>
            </a:r>
            <a:r>
              <a:rPr lang="en-GB" sz="6200" i="1" dirty="0">
                <a:effectLst/>
                <a:latin typeface="+mj-lt"/>
                <a:ea typeface="Times New Roman" panose="02020603050405020304" pitchFamily="18" charset="0"/>
              </a:rPr>
              <a:t>a </a:t>
            </a:r>
            <a:r>
              <a:rPr lang="en-GB" sz="6200" b="1" i="1" dirty="0">
                <a:effectLst/>
                <a:latin typeface="+mj-lt"/>
                <a:ea typeface="Times New Roman" panose="02020603050405020304" pitchFamily="18" charset="0"/>
              </a:rPr>
              <a:t>silent space</a:t>
            </a:r>
            <a:r>
              <a:rPr lang="en-GB" sz="6200" b="1" dirty="0">
                <a:effectLst/>
                <a:latin typeface="+mj-lt"/>
                <a:ea typeface="Times New Roman" panose="02020603050405020304" pitchFamily="18" charset="0"/>
              </a:rPr>
              <a:t>”. </a:t>
            </a:r>
          </a:p>
          <a:p>
            <a:pPr marL="0" indent="0">
              <a:lnSpc>
                <a:spcPct val="200000"/>
              </a:lnSpc>
              <a:buNone/>
            </a:pPr>
            <a:r>
              <a:rPr lang="en-GB" sz="6200" b="1" dirty="0">
                <a:latin typeface="+mj-lt"/>
                <a:ea typeface="Times New Roman" panose="02020603050405020304" pitchFamily="18" charset="0"/>
              </a:rPr>
              <a:t>M</a:t>
            </a:r>
            <a:r>
              <a:rPr lang="en-GB" sz="6200" b="1" dirty="0">
                <a:effectLst/>
                <a:latin typeface="+mj-lt"/>
                <a:ea typeface="Times New Roman" panose="02020603050405020304" pitchFamily="18" charset="0"/>
              </a:rPr>
              <a:t>ental “space” </a:t>
            </a:r>
            <a:r>
              <a:rPr lang="en-GB" sz="6200" dirty="0">
                <a:effectLst/>
                <a:latin typeface="+mj-lt"/>
                <a:ea typeface="Times New Roman" panose="02020603050405020304" pitchFamily="18" charset="0"/>
              </a:rPr>
              <a:t>in participants’ reflective writings and responses and that helps students tackle some of the challenges in their writing: “</a:t>
            </a:r>
            <a:r>
              <a:rPr lang="en-GB" sz="6200" i="1" dirty="0">
                <a:solidFill>
                  <a:srgbClr val="000000"/>
                </a:solidFill>
                <a:effectLst/>
                <a:latin typeface="+mj-lt"/>
                <a:ea typeface="Times New Roman" panose="02020603050405020304" pitchFamily="18" charset="0"/>
              </a:rPr>
              <a:t>the session gave me the time and space to quietly refocus my direction and work out what I need to do next</a:t>
            </a:r>
            <a:r>
              <a:rPr lang="en-GB" sz="6200" dirty="0">
                <a:solidFill>
                  <a:srgbClr val="000000"/>
                </a:solidFill>
                <a:effectLst/>
                <a:latin typeface="+mj-lt"/>
                <a:ea typeface="Times New Roman" panose="02020603050405020304" pitchFamily="18" charset="0"/>
              </a:rPr>
              <a:t>” (RW2 2017).</a:t>
            </a:r>
            <a:endParaRPr lang="en-GB" sz="6200" dirty="0">
              <a:effectLst/>
              <a:latin typeface="+mj-lt"/>
              <a:ea typeface="Times New Roman" panose="02020603050405020304" pitchFamily="18" charset="0"/>
            </a:endParaRPr>
          </a:p>
          <a:p>
            <a:pPr marL="0" indent="0">
              <a:lnSpc>
                <a:spcPct val="200000"/>
              </a:lnSpc>
              <a:spcBef>
                <a:spcPts val="1200"/>
              </a:spcBef>
              <a:buNone/>
            </a:pPr>
            <a:r>
              <a:rPr lang="en-GB" sz="6200" dirty="0">
                <a:effectLst/>
                <a:latin typeface="+mj-lt"/>
                <a:ea typeface="Times New Roman" panose="02020603050405020304" pitchFamily="18" charset="0"/>
              </a:rPr>
              <a:t>“</a:t>
            </a:r>
            <a:r>
              <a:rPr lang="en-GB" sz="6200" i="1" dirty="0">
                <a:effectLst/>
                <a:latin typeface="+mj-lt"/>
                <a:ea typeface="Times New Roman" panose="02020603050405020304" pitchFamily="18" charset="0"/>
              </a:rPr>
              <a:t>a </a:t>
            </a:r>
            <a:r>
              <a:rPr lang="en-GB" sz="6200" b="1" i="1" dirty="0">
                <a:effectLst/>
                <a:latin typeface="+mj-lt"/>
                <a:ea typeface="Times New Roman" panose="02020603050405020304" pitchFamily="18" charset="0"/>
              </a:rPr>
              <a:t>safe space</a:t>
            </a:r>
            <a:r>
              <a:rPr lang="en-GB" sz="6200" dirty="0">
                <a:effectLst/>
                <a:latin typeface="+mj-lt"/>
                <a:ea typeface="Times New Roman" panose="02020603050405020304" pitchFamily="18" charset="0"/>
              </a:rPr>
              <a:t>”, a “</a:t>
            </a:r>
            <a:r>
              <a:rPr lang="en-GB" sz="6200" i="1" dirty="0">
                <a:effectLst/>
                <a:latin typeface="+mj-lt"/>
                <a:ea typeface="Times New Roman" panose="02020603050405020304" pitchFamily="18" charset="0"/>
              </a:rPr>
              <a:t>space to discuss stresses with work</a:t>
            </a:r>
            <a:r>
              <a:rPr lang="en-GB" sz="6200" dirty="0">
                <a:effectLst/>
                <a:latin typeface="+mj-lt"/>
                <a:ea typeface="Times New Roman" panose="02020603050405020304" pitchFamily="18" charset="0"/>
              </a:rPr>
              <a:t>” (RW1.2 2018) which feels “</a:t>
            </a:r>
            <a:r>
              <a:rPr lang="en-GB" sz="6200" i="1" dirty="0">
                <a:effectLst/>
                <a:latin typeface="+mj-lt"/>
                <a:ea typeface="Times New Roman" panose="02020603050405020304" pitchFamily="18" charset="0"/>
              </a:rPr>
              <a:t>calming</a:t>
            </a:r>
            <a:r>
              <a:rPr lang="en-GB" sz="6200" dirty="0">
                <a:effectLst/>
                <a:latin typeface="+mj-lt"/>
                <a:ea typeface="Times New Roman" panose="02020603050405020304" pitchFamily="18" charset="0"/>
              </a:rPr>
              <a:t>” (RW1.1 2018) and “</a:t>
            </a:r>
            <a:r>
              <a:rPr lang="en-GB" sz="6200" i="1" dirty="0">
                <a:effectLst/>
                <a:latin typeface="+mj-lt"/>
                <a:ea typeface="Times New Roman" panose="02020603050405020304" pitchFamily="18" charset="0"/>
              </a:rPr>
              <a:t>non-judgemental</a:t>
            </a:r>
            <a:r>
              <a:rPr lang="en-GB" sz="6200" dirty="0">
                <a:effectLst/>
                <a:latin typeface="+mj-lt"/>
                <a:ea typeface="Times New Roman" panose="02020603050405020304" pitchFamily="18" charset="0"/>
              </a:rPr>
              <a:t>” (RW1.7 2018) and this can be seen across all the cohorts: “</a:t>
            </a:r>
            <a:r>
              <a:rPr lang="en-GB" sz="6200" i="1" dirty="0">
                <a:effectLst/>
                <a:latin typeface="+mj-lt"/>
                <a:ea typeface="Times New Roman" panose="02020603050405020304" pitchFamily="18" charset="0"/>
              </a:rPr>
              <a:t>I feel like the writing retreats gave you a space where you could air out any stresses or worries you had whilst getting encouragement from people who were in the same position</a:t>
            </a:r>
            <a:r>
              <a:rPr lang="en-GB" sz="6200" dirty="0">
                <a:effectLst/>
                <a:latin typeface="+mj-lt"/>
                <a:ea typeface="Times New Roman" panose="02020603050405020304" pitchFamily="18" charset="0"/>
              </a:rPr>
              <a:t>” (SS 6 2021)</a:t>
            </a:r>
          </a:p>
          <a:p>
            <a:endParaRPr lang="en-GB" dirty="0"/>
          </a:p>
        </p:txBody>
      </p:sp>
      <p:sp>
        <p:nvSpPr>
          <p:cNvPr id="5" name="Title 4">
            <a:extLst>
              <a:ext uri="{FF2B5EF4-FFF2-40B4-BE49-F238E27FC236}">
                <a16:creationId xmlns:a16="http://schemas.microsoft.com/office/drawing/2014/main" id="{3C080D21-35BA-4E2E-B661-2B299655390C}"/>
              </a:ext>
            </a:extLst>
          </p:cNvPr>
          <p:cNvSpPr>
            <a:spLocks noGrp="1"/>
          </p:cNvSpPr>
          <p:nvPr>
            <p:ph type="title"/>
          </p:nvPr>
        </p:nvSpPr>
        <p:spPr/>
        <p:txBody>
          <a:bodyPr/>
          <a:lstStyle/>
          <a:p>
            <a:r>
              <a:rPr lang="en-GB" dirty="0"/>
              <a:t>Findings: space</a:t>
            </a:r>
          </a:p>
        </p:txBody>
      </p:sp>
    </p:spTree>
    <p:extLst>
      <p:ext uri="{BB962C8B-B14F-4D97-AF65-F5344CB8AC3E}">
        <p14:creationId xmlns:p14="http://schemas.microsoft.com/office/powerpoint/2010/main" val="7234462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6" name="Text Placeholder 5">
            <a:extLst>
              <a:ext uri="{FF2B5EF4-FFF2-40B4-BE49-F238E27FC236}">
                <a16:creationId xmlns:a16="http://schemas.microsoft.com/office/drawing/2014/main" id="{70039366-CC4B-45CC-9139-66129D35DB25}"/>
              </a:ext>
            </a:extLst>
          </p:cNvPr>
          <p:cNvSpPr>
            <a:spLocks noGrp="1"/>
          </p:cNvSpPr>
          <p:nvPr>
            <p:ph type="body" sz="quarter" idx="13"/>
          </p:nvPr>
        </p:nvSpPr>
        <p:spPr/>
        <p:txBody>
          <a:bodyPr/>
          <a:lstStyle/>
          <a:p>
            <a:r>
              <a:rPr lang="en-US" dirty="0"/>
              <a:t>04</a:t>
            </a:r>
          </a:p>
        </p:txBody>
      </p:sp>
      <p:sp>
        <p:nvSpPr>
          <p:cNvPr id="3" name="Title 2">
            <a:extLst>
              <a:ext uri="{FF2B5EF4-FFF2-40B4-BE49-F238E27FC236}">
                <a16:creationId xmlns:a16="http://schemas.microsoft.com/office/drawing/2014/main" id="{594C1777-B62D-468E-BE34-64A07CED098F}"/>
              </a:ext>
            </a:extLst>
          </p:cNvPr>
          <p:cNvSpPr>
            <a:spLocks noGrp="1"/>
          </p:cNvSpPr>
          <p:nvPr>
            <p:ph type="title"/>
          </p:nvPr>
        </p:nvSpPr>
        <p:spPr>
          <a:xfrm>
            <a:off x="4407613" y="2714986"/>
            <a:ext cx="5304344" cy="655320"/>
          </a:xfrm>
        </p:spPr>
        <p:txBody>
          <a:bodyPr>
            <a:normAutofit fontScale="90000"/>
          </a:bodyPr>
          <a:lstStyle/>
          <a:p>
            <a:r>
              <a:rPr lang="en-US" dirty="0"/>
              <a:t>Conclusions and implications</a:t>
            </a:r>
          </a:p>
        </p:txBody>
      </p:sp>
    </p:spTree>
    <p:extLst>
      <p:ext uri="{BB962C8B-B14F-4D97-AF65-F5344CB8AC3E}">
        <p14:creationId xmlns:p14="http://schemas.microsoft.com/office/powerpoint/2010/main" val="6751371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E19BF1C0-EE32-4EEE-9539-CE8473AA2F38}"/>
              </a:ext>
            </a:extLst>
          </p:cNvPr>
          <p:cNvSpPr>
            <a:spLocks noGrp="1"/>
          </p:cNvSpPr>
          <p:nvPr>
            <p:ph type="title"/>
          </p:nvPr>
        </p:nvSpPr>
        <p:spPr>
          <a:xfrm>
            <a:off x="895534" y="539225"/>
            <a:ext cx="5371702" cy="2434386"/>
          </a:xfrm>
        </p:spPr>
        <p:txBody>
          <a:bodyPr>
            <a:normAutofit/>
          </a:bodyPr>
          <a:lstStyle/>
          <a:p>
            <a:r>
              <a:rPr lang="en-US" sz="5000" dirty="0"/>
              <a:t>Conclusions</a:t>
            </a:r>
          </a:p>
        </p:txBody>
      </p:sp>
      <p:pic>
        <p:nvPicPr>
          <p:cNvPr id="20" name="Picture Placeholder 19" descr="yellow flowers&#10;">
            <a:extLst>
              <a:ext uri="{FF2B5EF4-FFF2-40B4-BE49-F238E27FC236}">
                <a16:creationId xmlns:a16="http://schemas.microsoft.com/office/drawing/2014/main" id="{1612D3C6-D0D2-4983-8DA7-E3A3B7303339}"/>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a:stretch/>
        </p:blipFill>
        <p:spPr>
          <a:xfrm>
            <a:off x="1028700" y="3543300"/>
            <a:ext cx="3924300" cy="3314700"/>
          </a:xfrm>
          <a:ln>
            <a:noFill/>
          </a:ln>
        </p:spPr>
      </p:pic>
      <p:sp>
        <p:nvSpPr>
          <p:cNvPr id="3" name="Content Placeholder 2">
            <a:extLst>
              <a:ext uri="{FF2B5EF4-FFF2-40B4-BE49-F238E27FC236}">
                <a16:creationId xmlns:a16="http://schemas.microsoft.com/office/drawing/2014/main" id="{B34BD264-B274-4D4C-8E2B-C6F7606B254F}"/>
              </a:ext>
            </a:extLst>
          </p:cNvPr>
          <p:cNvSpPr>
            <a:spLocks noGrp="1"/>
          </p:cNvSpPr>
          <p:nvPr>
            <p:ph idx="4294967295"/>
          </p:nvPr>
        </p:nvSpPr>
        <p:spPr>
          <a:xfrm>
            <a:off x="6191250" y="842481"/>
            <a:ext cx="5867400" cy="5794625"/>
          </a:xfrm>
        </p:spPr>
        <p:txBody>
          <a:bodyPr>
            <a:normAutofit lnSpcReduction="10000"/>
          </a:bodyPr>
          <a:lstStyle/>
          <a:p>
            <a:pPr marL="0" indent="0">
              <a:buNone/>
            </a:pPr>
            <a:r>
              <a:rPr lang="en-US" dirty="0">
                <a:solidFill>
                  <a:schemeClr val="accent2">
                    <a:lumMod val="50000"/>
                  </a:schemeClr>
                </a:solidFill>
                <a:cs typeface="Biome Light" panose="020B0303030204020804" pitchFamily="34" charset="0"/>
              </a:rPr>
              <a:t>Conclusions</a:t>
            </a:r>
          </a:p>
          <a:p>
            <a:pPr marL="285750" indent="-285750">
              <a:buFont typeface="Arial" panose="020B0604020202020204" pitchFamily="34" charset="0"/>
              <a:buChar char="•"/>
            </a:pPr>
            <a:r>
              <a:rPr lang="en-US" sz="1600" dirty="0">
                <a:solidFill>
                  <a:schemeClr val="accent2">
                    <a:lumMod val="50000"/>
                  </a:schemeClr>
                </a:solidFill>
                <a:cs typeface="Biome Light" panose="020B0303030204020804" pitchFamily="34" charset="0"/>
              </a:rPr>
              <a:t>Some similarities with benefits for academics</a:t>
            </a:r>
          </a:p>
          <a:p>
            <a:pPr marL="285750" indent="-285750">
              <a:buFont typeface="Arial" panose="020B0604020202020204" pitchFamily="34" charset="0"/>
              <a:buChar char="•"/>
            </a:pPr>
            <a:r>
              <a:rPr lang="en-US" sz="1600" dirty="0">
                <a:solidFill>
                  <a:schemeClr val="accent2">
                    <a:lumMod val="50000"/>
                  </a:schemeClr>
                </a:solidFill>
                <a:cs typeface="Biome Light" panose="020B0303030204020804" pitchFamily="34" charset="0"/>
              </a:rPr>
              <a:t>UG experiences do differ – same pieces, e.g.</a:t>
            </a:r>
          </a:p>
          <a:p>
            <a:pPr marL="285750" indent="-285750">
              <a:buFont typeface="Arial" panose="020B0604020202020204" pitchFamily="34" charset="0"/>
              <a:buChar char="•"/>
            </a:pPr>
            <a:r>
              <a:rPr lang="en-US" sz="1600" dirty="0">
                <a:solidFill>
                  <a:schemeClr val="accent2">
                    <a:lumMod val="50000"/>
                  </a:schemeClr>
                </a:solidFill>
                <a:cs typeface="Biome Light" panose="020B0303030204020804" pitchFamily="34" charset="0"/>
              </a:rPr>
              <a:t>Protected time and space, shared community and values, the value of learning to goal-set, power shifts</a:t>
            </a:r>
          </a:p>
          <a:p>
            <a:pPr marL="285750" indent="-285750">
              <a:buFont typeface="Arial" panose="020B0604020202020204" pitchFamily="34" charset="0"/>
              <a:buChar char="•"/>
            </a:pPr>
            <a:r>
              <a:rPr lang="en-US" sz="1600" dirty="0">
                <a:solidFill>
                  <a:schemeClr val="accent2">
                    <a:lumMod val="50000"/>
                  </a:schemeClr>
                </a:solidFill>
                <a:cs typeface="Biome Light" panose="020B0303030204020804" pitchFamily="34" charset="0"/>
              </a:rPr>
              <a:t>Something to note in the take-up with regards to women – more data needed about why (is UG experience different here too?</a:t>
            </a:r>
          </a:p>
          <a:p>
            <a:pPr marL="0" indent="0">
              <a:buNone/>
            </a:pPr>
            <a:r>
              <a:rPr lang="en-US" dirty="0">
                <a:solidFill>
                  <a:schemeClr val="accent2">
                    <a:lumMod val="50000"/>
                  </a:schemeClr>
                </a:solidFill>
                <a:cs typeface="Biome Light" panose="020B0303030204020804" pitchFamily="34" charset="0"/>
              </a:rPr>
              <a:t>Implications/ further work</a:t>
            </a:r>
          </a:p>
          <a:p>
            <a:pPr marL="285750" indent="-285750">
              <a:buFont typeface="Arial" panose="020B0604020202020204" pitchFamily="34" charset="0"/>
              <a:buChar char="•"/>
            </a:pPr>
            <a:r>
              <a:rPr lang="en-US" sz="1600" dirty="0">
                <a:solidFill>
                  <a:schemeClr val="accent2">
                    <a:lumMod val="50000"/>
                  </a:schemeClr>
                </a:solidFill>
                <a:cs typeface="Biome Light" panose="020B0303030204020804" pitchFamily="34" charset="0"/>
              </a:rPr>
              <a:t>More UG retreats should be offered</a:t>
            </a:r>
          </a:p>
          <a:p>
            <a:pPr marL="285750" indent="-285750">
              <a:buFont typeface="Arial" panose="020B0604020202020204" pitchFamily="34" charset="0"/>
              <a:buChar char="•"/>
            </a:pPr>
            <a:r>
              <a:rPr lang="en-US" sz="1600" dirty="0">
                <a:solidFill>
                  <a:schemeClr val="accent2">
                    <a:lumMod val="50000"/>
                  </a:schemeClr>
                </a:solidFill>
                <a:cs typeface="Biome Light" panose="020B0303030204020804" pitchFamily="34" charset="0"/>
              </a:rPr>
              <a:t>More data on impact and on factors leading to decisions needed</a:t>
            </a:r>
          </a:p>
          <a:p>
            <a:endParaRPr lang="en-US" sz="1600" dirty="0">
              <a:solidFill>
                <a:schemeClr val="tx2">
                  <a:lumMod val="50000"/>
                </a:schemeClr>
              </a:solidFill>
              <a:cs typeface="Biome Light" panose="020B0303030204020804" pitchFamily="34" charset="0"/>
            </a:endParaRPr>
          </a:p>
        </p:txBody>
      </p:sp>
      <p:sp>
        <p:nvSpPr>
          <p:cNvPr id="30" name="Date Placeholder 29">
            <a:extLst>
              <a:ext uri="{FF2B5EF4-FFF2-40B4-BE49-F238E27FC236}">
                <a16:creationId xmlns:a16="http://schemas.microsoft.com/office/drawing/2014/main" id="{5C3C5043-9E0B-4C7C-B3D8-6124850B4088}"/>
              </a:ext>
            </a:extLst>
          </p:cNvPr>
          <p:cNvSpPr>
            <a:spLocks noGrp="1"/>
          </p:cNvSpPr>
          <p:nvPr>
            <p:ph type="dt" sz="half" idx="2"/>
          </p:nvPr>
        </p:nvSpPr>
        <p:spPr/>
        <p:txBody>
          <a:bodyPr/>
          <a:lstStyle/>
          <a:p>
            <a:fld id="{F5615077-39AD-4FB2-A061-5884E8516F91}" type="datetime1">
              <a:rPr lang="en-US" smtClean="0"/>
              <a:t>3/24/2022</a:t>
            </a:fld>
            <a:endParaRPr lang="en-US" dirty="0"/>
          </a:p>
        </p:txBody>
      </p:sp>
      <p:sp>
        <p:nvSpPr>
          <p:cNvPr id="31" name="Slide Number Placeholder 30">
            <a:extLst>
              <a:ext uri="{FF2B5EF4-FFF2-40B4-BE49-F238E27FC236}">
                <a16:creationId xmlns:a16="http://schemas.microsoft.com/office/drawing/2014/main" id="{AD175D2A-0058-45E0-AAF6-7260876F007C}"/>
              </a:ext>
            </a:extLst>
          </p:cNvPr>
          <p:cNvSpPr>
            <a:spLocks noGrp="1"/>
          </p:cNvSpPr>
          <p:nvPr>
            <p:ph type="sldNum" sz="quarter" idx="4"/>
          </p:nvPr>
        </p:nvSpPr>
        <p:spPr/>
        <p:txBody>
          <a:bodyPr/>
          <a:lstStyle/>
          <a:p>
            <a:fld id="{294A09A9-5501-47C1-A89A-A340965A2BE2}" type="slidenum">
              <a:rPr lang="en-US" smtClean="0"/>
              <a:pPr/>
              <a:t>17</a:t>
            </a:fld>
            <a:endParaRPr lang="en-US" dirty="0"/>
          </a:p>
        </p:txBody>
      </p:sp>
    </p:spTree>
    <p:extLst>
      <p:ext uri="{BB962C8B-B14F-4D97-AF65-F5344CB8AC3E}">
        <p14:creationId xmlns:p14="http://schemas.microsoft.com/office/powerpoint/2010/main" val="25631196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88467C95-DF23-40B9-B265-2E6F3DE29030}"/>
              </a:ext>
            </a:extLst>
          </p:cNvPr>
          <p:cNvSpPr>
            <a:spLocks noGrp="1"/>
          </p:cNvSpPr>
          <p:nvPr>
            <p:ph type="title"/>
          </p:nvPr>
        </p:nvSpPr>
        <p:spPr/>
        <p:txBody>
          <a:bodyPr>
            <a:noAutofit/>
          </a:bodyPr>
          <a:lstStyle/>
          <a:p>
            <a:br>
              <a:rPr lang="en-GB" sz="3600" dirty="0">
                <a:effectLst/>
                <a:ea typeface="Times New Roman" panose="02020603050405020304" pitchFamily="18" charset="0"/>
              </a:rPr>
            </a:br>
            <a:br>
              <a:rPr lang="en-GB" sz="3600" dirty="0">
                <a:effectLst/>
                <a:ea typeface="Times New Roman" panose="02020603050405020304" pitchFamily="18" charset="0"/>
              </a:rPr>
            </a:br>
            <a:r>
              <a:rPr lang="en-GB" sz="3600" b="1" dirty="0">
                <a:effectLst/>
                <a:ea typeface="Times New Roman" panose="02020603050405020304" pitchFamily="18" charset="0"/>
              </a:rPr>
              <a:t>Thank you!</a:t>
            </a:r>
            <a:br>
              <a:rPr lang="en-GB" sz="3600" b="1" dirty="0">
                <a:effectLst/>
                <a:ea typeface="Times New Roman" panose="02020603050405020304" pitchFamily="18" charset="0"/>
              </a:rPr>
            </a:br>
            <a:r>
              <a:rPr lang="en-GB" sz="3600" b="1" dirty="0">
                <a:effectLst/>
                <a:ea typeface="Times New Roman" panose="02020603050405020304" pitchFamily="18" charset="0"/>
              </a:rPr>
              <a:t>Any questions?</a:t>
            </a:r>
            <a:endParaRPr lang="en-US" sz="3600" b="1" dirty="0"/>
          </a:p>
        </p:txBody>
      </p:sp>
      <p:sp>
        <p:nvSpPr>
          <p:cNvPr id="18" name="Text Placeholder 17">
            <a:extLst>
              <a:ext uri="{FF2B5EF4-FFF2-40B4-BE49-F238E27FC236}">
                <a16:creationId xmlns:a16="http://schemas.microsoft.com/office/drawing/2014/main" id="{27A48A35-E5E4-4A5F-9F91-BAEA4F5DF21D}"/>
              </a:ext>
            </a:extLst>
          </p:cNvPr>
          <p:cNvSpPr>
            <a:spLocks noGrp="1"/>
          </p:cNvSpPr>
          <p:nvPr>
            <p:ph type="body" sz="quarter" idx="12"/>
          </p:nvPr>
        </p:nvSpPr>
        <p:spPr>
          <a:xfrm>
            <a:off x="1028700" y="5017081"/>
            <a:ext cx="5067299" cy="964620"/>
          </a:xfrm>
        </p:spPr>
        <p:txBody>
          <a:bodyPr/>
          <a:lstStyle/>
          <a:p>
            <a:r>
              <a:rPr lang="en-US" dirty="0"/>
              <a:t>Dr Clare Cunningham, Language and Social Justice Research Centre, York St John University, UK</a:t>
            </a:r>
          </a:p>
          <a:p>
            <a:r>
              <a:rPr lang="en-US" dirty="0">
                <a:hlinkClick r:id="rId3"/>
              </a:rPr>
              <a:t>c.Cunningham@yorksj.ac.uk</a:t>
            </a:r>
            <a:endParaRPr lang="en-US" dirty="0"/>
          </a:p>
          <a:p>
            <a:r>
              <a:rPr lang="en-US" dirty="0"/>
              <a:t>@ccunninghamyork</a:t>
            </a:r>
          </a:p>
          <a:p>
            <a:endParaRPr lang="en-US" dirty="0"/>
          </a:p>
        </p:txBody>
      </p:sp>
      <p:pic>
        <p:nvPicPr>
          <p:cNvPr id="6" name="Picture Placeholder 5" descr="Seated person typing on laptop and writing in notepad, with elbow resting on stack of books">
            <a:extLst>
              <a:ext uri="{FF2B5EF4-FFF2-40B4-BE49-F238E27FC236}">
                <a16:creationId xmlns:a16="http://schemas.microsoft.com/office/drawing/2014/main" id="{113A7BDF-0D9F-406C-B63D-9890899DABF4}"/>
              </a:ext>
            </a:extLst>
          </p:cNvPr>
          <p:cNvPicPr>
            <a:picLocks noGrp="1" noChangeAspect="1"/>
          </p:cNvPicPr>
          <p:nvPr>
            <p:ph type="pic" sz="quarter" idx="11"/>
          </p:nvPr>
        </p:nvPicPr>
        <p:blipFill>
          <a:blip r:embed="rId4"/>
          <a:srcRect l="21232" r="21232"/>
          <a:stretch>
            <a:fillRect/>
          </a:stretch>
        </p:blipFill>
        <p:spPr/>
      </p:pic>
    </p:spTree>
    <p:extLst>
      <p:ext uri="{BB962C8B-B14F-4D97-AF65-F5344CB8AC3E}">
        <p14:creationId xmlns:p14="http://schemas.microsoft.com/office/powerpoint/2010/main" val="8944338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le 13">
            <a:extLst>
              <a:ext uri="{FF2B5EF4-FFF2-40B4-BE49-F238E27FC236}">
                <a16:creationId xmlns:a16="http://schemas.microsoft.com/office/drawing/2014/main" id="{BEC46ADB-55E5-43DA-8E91-C49412A33045}"/>
              </a:ext>
            </a:extLst>
          </p:cNvPr>
          <p:cNvSpPr>
            <a:spLocks noGrp="1"/>
          </p:cNvSpPr>
          <p:nvPr>
            <p:ph type="title"/>
          </p:nvPr>
        </p:nvSpPr>
        <p:spPr/>
        <p:txBody>
          <a:bodyPr/>
          <a:lstStyle/>
          <a:p>
            <a:r>
              <a:rPr lang="en-US" dirty="0"/>
              <a:t>Overview</a:t>
            </a:r>
          </a:p>
        </p:txBody>
      </p:sp>
      <p:sp>
        <p:nvSpPr>
          <p:cNvPr id="2" name="Text Placeholder 1">
            <a:extLst>
              <a:ext uri="{FF2B5EF4-FFF2-40B4-BE49-F238E27FC236}">
                <a16:creationId xmlns:a16="http://schemas.microsoft.com/office/drawing/2014/main" id="{C11A7FF5-E7DB-4462-BC64-12126BDC0DFB}"/>
              </a:ext>
            </a:extLst>
          </p:cNvPr>
          <p:cNvSpPr>
            <a:spLocks noGrp="1"/>
          </p:cNvSpPr>
          <p:nvPr>
            <p:ph type="body" sz="quarter" idx="11"/>
          </p:nvPr>
        </p:nvSpPr>
        <p:spPr/>
        <p:txBody>
          <a:bodyPr/>
          <a:lstStyle/>
          <a:p>
            <a:r>
              <a:rPr lang="en-US" dirty="0"/>
              <a:t>01 Introduction and context</a:t>
            </a:r>
          </a:p>
          <a:p>
            <a:r>
              <a:rPr lang="en-US" dirty="0"/>
              <a:t>02 My study</a:t>
            </a:r>
          </a:p>
          <a:p>
            <a:r>
              <a:rPr lang="en-US" dirty="0"/>
              <a:t>03 Findings</a:t>
            </a:r>
          </a:p>
          <a:p>
            <a:r>
              <a:rPr lang="en-US" dirty="0"/>
              <a:t>04 Conclusions and implications</a:t>
            </a:r>
          </a:p>
          <a:p>
            <a:endParaRPr lang="en-US" dirty="0"/>
          </a:p>
        </p:txBody>
      </p:sp>
      <p:sp>
        <p:nvSpPr>
          <p:cNvPr id="8" name="Date Placeholder 7">
            <a:extLst>
              <a:ext uri="{FF2B5EF4-FFF2-40B4-BE49-F238E27FC236}">
                <a16:creationId xmlns:a16="http://schemas.microsoft.com/office/drawing/2014/main" id="{B10C7A9E-B1D7-4285-8DD5-D28AFDC7B4F8}"/>
              </a:ext>
            </a:extLst>
          </p:cNvPr>
          <p:cNvSpPr>
            <a:spLocks noGrp="1"/>
          </p:cNvSpPr>
          <p:nvPr>
            <p:ph type="dt" sz="half" idx="2"/>
          </p:nvPr>
        </p:nvSpPr>
        <p:spPr/>
        <p:txBody>
          <a:bodyPr/>
          <a:lstStyle/>
          <a:p>
            <a:fld id="{5AF05980-54E0-4F3D-BAF3-4CE06FA77025}" type="datetime1">
              <a:rPr lang="en-US" smtClean="0"/>
              <a:pPr/>
              <a:t>3/24/2022</a:t>
            </a:fld>
            <a:endParaRPr lang="en-US" dirty="0"/>
          </a:p>
        </p:txBody>
      </p:sp>
      <p:sp>
        <p:nvSpPr>
          <p:cNvPr id="9" name="Slide Number Placeholder 8">
            <a:extLst>
              <a:ext uri="{FF2B5EF4-FFF2-40B4-BE49-F238E27FC236}">
                <a16:creationId xmlns:a16="http://schemas.microsoft.com/office/drawing/2014/main" id="{AA7B234E-FE17-4087-92FD-3802CA26E967}"/>
              </a:ext>
            </a:extLst>
          </p:cNvPr>
          <p:cNvSpPr>
            <a:spLocks noGrp="1"/>
          </p:cNvSpPr>
          <p:nvPr>
            <p:ph type="sldNum" sz="quarter" idx="4"/>
          </p:nvPr>
        </p:nvSpPr>
        <p:spPr/>
        <p:txBody>
          <a:bodyPr/>
          <a:lstStyle/>
          <a:p>
            <a:fld id="{294A09A9-5501-47C1-A89A-A340965A2BE2}" type="slidenum">
              <a:rPr lang="en-US" smtClean="0"/>
              <a:pPr/>
              <a:t>2</a:t>
            </a:fld>
            <a:endParaRPr lang="en-US" dirty="0"/>
          </a:p>
        </p:txBody>
      </p:sp>
    </p:spTree>
    <p:extLst>
      <p:ext uri="{BB962C8B-B14F-4D97-AF65-F5344CB8AC3E}">
        <p14:creationId xmlns:p14="http://schemas.microsoft.com/office/powerpoint/2010/main" val="28655168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BE394849-EE6D-4358-A824-BBF6E518EAEA}"/>
              </a:ext>
            </a:extLst>
          </p:cNvPr>
          <p:cNvSpPr>
            <a:spLocks noGrp="1"/>
          </p:cNvSpPr>
          <p:nvPr>
            <p:ph type="body" sz="quarter" idx="15"/>
          </p:nvPr>
        </p:nvSpPr>
        <p:spPr/>
        <p:txBody>
          <a:bodyPr/>
          <a:lstStyle/>
          <a:p>
            <a:r>
              <a:rPr lang="en-US" dirty="0"/>
              <a:t>01</a:t>
            </a:r>
          </a:p>
        </p:txBody>
      </p:sp>
      <p:sp>
        <p:nvSpPr>
          <p:cNvPr id="18" name="Title 17">
            <a:extLst>
              <a:ext uri="{FF2B5EF4-FFF2-40B4-BE49-F238E27FC236}">
                <a16:creationId xmlns:a16="http://schemas.microsoft.com/office/drawing/2014/main" id="{EA6B7DE5-BFCC-4EEF-9609-8AA1C7CAD3B0}"/>
              </a:ext>
            </a:extLst>
          </p:cNvPr>
          <p:cNvSpPr>
            <a:spLocks noGrp="1"/>
          </p:cNvSpPr>
          <p:nvPr>
            <p:ph type="title"/>
          </p:nvPr>
        </p:nvSpPr>
        <p:spPr>
          <a:xfrm>
            <a:off x="2046054" y="457200"/>
            <a:ext cx="3935647" cy="1340615"/>
          </a:xfrm>
        </p:spPr>
        <p:txBody>
          <a:bodyPr/>
          <a:lstStyle/>
          <a:p>
            <a:r>
              <a:rPr lang="en-US" dirty="0"/>
              <a:t>Introduction and context</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sz="quarter" idx="13"/>
          </p:nvPr>
        </p:nvSpPr>
        <p:spPr>
          <a:xfrm>
            <a:off x="1040129" y="2009775"/>
            <a:ext cx="4952999" cy="4391025"/>
          </a:xfrm>
        </p:spPr>
        <p:txBody>
          <a:bodyPr>
            <a:normAutofit fontScale="25000" lnSpcReduction="20000"/>
          </a:bodyPr>
          <a:lstStyle/>
          <a:p>
            <a:r>
              <a:rPr lang="en-GB" sz="8000" dirty="0">
                <a:effectLst/>
                <a:latin typeface="Times New Roman" panose="02020603050405020304" pitchFamily="18" charset="0"/>
                <a:ea typeface="Times New Roman" panose="02020603050405020304" pitchFamily="18" charset="0"/>
              </a:rPr>
              <a:t>Research studies on academic structured writing retreats now available globally.</a:t>
            </a:r>
          </a:p>
          <a:p>
            <a:r>
              <a:rPr lang="en-GB" sz="8000" dirty="0">
                <a:effectLst/>
                <a:latin typeface="Times New Roman" panose="02020603050405020304" pitchFamily="18" charset="0"/>
                <a:ea typeface="Times New Roman" panose="02020603050405020304" pitchFamily="18" charset="0"/>
              </a:rPr>
              <a:t>Researchers have typically focused on the impact of such retreats for postgraduate researchers, Early Career Researchers (ECRs) and, especially, women. </a:t>
            </a:r>
          </a:p>
          <a:p>
            <a:r>
              <a:rPr lang="en-GB" sz="8000" dirty="0">
                <a:effectLst/>
                <a:latin typeface="Times New Roman" panose="02020603050405020304" pitchFamily="18" charset="0"/>
                <a:ea typeface="Times New Roman" panose="02020603050405020304" pitchFamily="18" charset="0"/>
              </a:rPr>
              <a:t>Murray and </a:t>
            </a:r>
            <a:r>
              <a:rPr lang="en-GB" sz="8000" dirty="0" err="1">
                <a:effectLst/>
                <a:latin typeface="Times New Roman" panose="02020603050405020304" pitchFamily="18" charset="0"/>
                <a:ea typeface="Times New Roman" panose="02020603050405020304" pitchFamily="18" charset="0"/>
              </a:rPr>
              <a:t>Kempenaar</a:t>
            </a:r>
            <a:r>
              <a:rPr lang="en-GB" sz="8000" dirty="0">
                <a:effectLst/>
                <a:latin typeface="Times New Roman" panose="02020603050405020304" pitchFamily="18" charset="0"/>
                <a:ea typeface="Times New Roman" panose="02020603050405020304" pitchFamily="18" charset="0"/>
              </a:rPr>
              <a:t> (2020: 1016): retreats ‘can provide a space where women can produce the types of work needed for career progression, rather than waiting for structural and systemic inequality to end’</a:t>
            </a:r>
          </a:p>
          <a:p>
            <a:endParaRPr lang="en-US" dirty="0"/>
          </a:p>
        </p:txBody>
      </p:sp>
      <p:sp>
        <p:nvSpPr>
          <p:cNvPr id="34" name="Date Placeholder 33">
            <a:extLst>
              <a:ext uri="{FF2B5EF4-FFF2-40B4-BE49-F238E27FC236}">
                <a16:creationId xmlns:a16="http://schemas.microsoft.com/office/drawing/2014/main" id="{D30A968E-AB03-4BB5-BF8E-EB31DFD33B17}"/>
              </a:ext>
            </a:extLst>
          </p:cNvPr>
          <p:cNvSpPr>
            <a:spLocks noGrp="1"/>
          </p:cNvSpPr>
          <p:nvPr>
            <p:ph type="dt" sz="half" idx="2"/>
          </p:nvPr>
        </p:nvSpPr>
        <p:spPr/>
        <p:txBody>
          <a:bodyPr/>
          <a:lstStyle/>
          <a:p>
            <a:fld id="{9FEF76E7-2EBE-4103-B764-AD23619BE076}" type="datetime1">
              <a:rPr lang="en-US" smtClean="0"/>
              <a:pPr/>
              <a:t>3/24/2022</a:t>
            </a:fld>
            <a:endParaRPr lang="en-US" dirty="0"/>
          </a:p>
        </p:txBody>
      </p:sp>
      <p:sp>
        <p:nvSpPr>
          <p:cNvPr id="35" name="Slide Number Placeholder 34">
            <a:extLst>
              <a:ext uri="{FF2B5EF4-FFF2-40B4-BE49-F238E27FC236}">
                <a16:creationId xmlns:a16="http://schemas.microsoft.com/office/drawing/2014/main" id="{5789CCB9-138D-4D90-8AFB-AC5C73612512}"/>
              </a:ext>
            </a:extLst>
          </p:cNvPr>
          <p:cNvSpPr>
            <a:spLocks noGrp="1"/>
          </p:cNvSpPr>
          <p:nvPr>
            <p:ph type="sldNum" sz="quarter" idx="4"/>
          </p:nvPr>
        </p:nvSpPr>
        <p:spPr/>
        <p:txBody>
          <a:bodyPr/>
          <a:lstStyle/>
          <a:p>
            <a:fld id="{294A09A9-5501-47C1-A89A-A340965A2BE2}" type="slidenum">
              <a:rPr lang="en-US" smtClean="0"/>
              <a:pPr/>
              <a:t>3</a:t>
            </a:fld>
            <a:endParaRPr lang="en-US" dirty="0"/>
          </a:p>
        </p:txBody>
      </p:sp>
      <p:pic>
        <p:nvPicPr>
          <p:cNvPr id="10" name="Picture Placeholder 9" descr="Woman looking at laptop">
            <a:extLst>
              <a:ext uri="{FF2B5EF4-FFF2-40B4-BE49-F238E27FC236}">
                <a16:creationId xmlns:a16="http://schemas.microsoft.com/office/drawing/2014/main" id="{9CF9173B-2555-479B-BBE2-29CF8D44C0D2}"/>
              </a:ext>
            </a:extLst>
          </p:cNvPr>
          <p:cNvPicPr>
            <a:picLocks noGrp="1" noChangeAspect="1"/>
          </p:cNvPicPr>
          <p:nvPr>
            <p:ph type="pic" sz="quarter" idx="10"/>
          </p:nvPr>
        </p:nvPicPr>
        <p:blipFill>
          <a:blip r:embed="rId3"/>
          <a:srcRect l="1732" r="1732"/>
          <a:stretch>
            <a:fillRect/>
          </a:stretch>
        </p:blipFill>
        <p:spPr/>
      </p:pic>
      <p:pic>
        <p:nvPicPr>
          <p:cNvPr id="12" name="Picture Placeholder 11" descr="Group sharing session">
            <a:extLst>
              <a:ext uri="{FF2B5EF4-FFF2-40B4-BE49-F238E27FC236}">
                <a16:creationId xmlns:a16="http://schemas.microsoft.com/office/drawing/2014/main" id="{FE993E3A-0840-4825-B819-79818496FFD8}"/>
              </a:ext>
            </a:extLst>
          </p:cNvPr>
          <p:cNvPicPr>
            <a:picLocks noGrp="1" noChangeAspect="1"/>
          </p:cNvPicPr>
          <p:nvPr>
            <p:ph type="pic" sz="quarter" idx="11"/>
          </p:nvPr>
        </p:nvPicPr>
        <p:blipFill>
          <a:blip r:embed="rId4"/>
          <a:srcRect l="19547" r="19547"/>
          <a:stretch>
            <a:fillRect/>
          </a:stretch>
        </p:blipFill>
        <p:spPr/>
      </p:pic>
      <p:pic>
        <p:nvPicPr>
          <p:cNvPr id="14" name="Picture Placeholder 13" descr="People standing in a row wearing graduation caps with tassels and gowns">
            <a:extLst>
              <a:ext uri="{FF2B5EF4-FFF2-40B4-BE49-F238E27FC236}">
                <a16:creationId xmlns:a16="http://schemas.microsoft.com/office/drawing/2014/main" id="{BCA6F540-E607-4054-94DD-E81D29E353F6}"/>
              </a:ext>
            </a:extLst>
          </p:cNvPr>
          <p:cNvPicPr>
            <a:picLocks noGrp="1" noChangeAspect="1"/>
          </p:cNvPicPr>
          <p:nvPr>
            <p:ph type="pic" sz="quarter" idx="12"/>
          </p:nvPr>
        </p:nvPicPr>
        <p:blipFill>
          <a:blip r:embed="rId5"/>
          <a:srcRect l="19585" r="19585"/>
          <a:stretch>
            <a:fillRect/>
          </a:stretch>
        </p:blipFill>
        <p:spPr/>
      </p:pic>
    </p:spTree>
    <p:extLst>
      <p:ext uri="{BB962C8B-B14F-4D97-AF65-F5344CB8AC3E}">
        <p14:creationId xmlns:p14="http://schemas.microsoft.com/office/powerpoint/2010/main" val="237129367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BE394849-EE6D-4358-A824-BBF6E518EAEA}"/>
              </a:ext>
            </a:extLst>
          </p:cNvPr>
          <p:cNvSpPr>
            <a:spLocks noGrp="1"/>
          </p:cNvSpPr>
          <p:nvPr>
            <p:ph type="body" sz="quarter" idx="15"/>
          </p:nvPr>
        </p:nvSpPr>
        <p:spPr/>
        <p:txBody>
          <a:bodyPr/>
          <a:lstStyle/>
          <a:p>
            <a:r>
              <a:rPr lang="en-US" dirty="0"/>
              <a:t>01</a:t>
            </a:r>
          </a:p>
        </p:txBody>
      </p:sp>
      <p:sp>
        <p:nvSpPr>
          <p:cNvPr id="18" name="Title 17">
            <a:extLst>
              <a:ext uri="{FF2B5EF4-FFF2-40B4-BE49-F238E27FC236}">
                <a16:creationId xmlns:a16="http://schemas.microsoft.com/office/drawing/2014/main" id="{EA6B7DE5-BFCC-4EEF-9609-8AA1C7CAD3B0}"/>
              </a:ext>
            </a:extLst>
          </p:cNvPr>
          <p:cNvSpPr>
            <a:spLocks noGrp="1"/>
          </p:cNvSpPr>
          <p:nvPr>
            <p:ph type="title"/>
          </p:nvPr>
        </p:nvSpPr>
        <p:spPr>
          <a:xfrm>
            <a:off x="2046054" y="457200"/>
            <a:ext cx="3935647" cy="1340615"/>
          </a:xfrm>
        </p:spPr>
        <p:txBody>
          <a:bodyPr/>
          <a:lstStyle/>
          <a:p>
            <a:r>
              <a:rPr lang="en-US" dirty="0"/>
              <a:t>The benefits</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sz="quarter" idx="13"/>
          </p:nvPr>
        </p:nvSpPr>
        <p:spPr>
          <a:xfrm>
            <a:off x="246580" y="2009775"/>
            <a:ext cx="5963719" cy="4391025"/>
          </a:xfrm>
        </p:spPr>
        <p:txBody>
          <a:bodyPr>
            <a:normAutofit fontScale="25000" lnSpcReduction="20000"/>
          </a:bodyPr>
          <a:lstStyle/>
          <a:p>
            <a:pPr>
              <a:lnSpc>
                <a:spcPct val="200000"/>
              </a:lnSpc>
            </a:pPr>
            <a:r>
              <a:rPr lang="en-GB" sz="6200" dirty="0">
                <a:latin typeface="Times New Roman" panose="02020603050405020304" pitchFamily="18" charset="0"/>
                <a:ea typeface="Times New Roman" panose="02020603050405020304" pitchFamily="18" charset="0"/>
              </a:rPr>
              <a:t>a) d</a:t>
            </a:r>
            <a:r>
              <a:rPr lang="en-GB" sz="6200" dirty="0">
                <a:effectLst/>
                <a:latin typeface="Times New Roman" panose="02020603050405020304" pitchFamily="18" charset="0"/>
                <a:ea typeface="Times New Roman" panose="02020603050405020304" pitchFamily="18" charset="0"/>
              </a:rPr>
              <a:t>evelopment of a community of practice and collegiality amongst colleagues 	(Castle and Keane 2016), </a:t>
            </a:r>
          </a:p>
          <a:p>
            <a:pPr>
              <a:lnSpc>
                <a:spcPct val="200000"/>
              </a:lnSpc>
            </a:pPr>
            <a:r>
              <a:rPr lang="en-GB" sz="6200" dirty="0">
                <a:latin typeface="Times New Roman" panose="02020603050405020304" pitchFamily="18" charset="0"/>
                <a:ea typeface="Times New Roman" panose="02020603050405020304" pitchFamily="18" charset="0"/>
              </a:rPr>
              <a:t>b) a</a:t>
            </a:r>
            <a:r>
              <a:rPr lang="en-GB" sz="6200" dirty="0">
                <a:effectLst/>
                <a:latin typeface="Times New Roman" panose="02020603050405020304" pitchFamily="18" charset="0"/>
                <a:ea typeface="Times New Roman" panose="02020603050405020304" pitchFamily="18" charset="0"/>
              </a:rPr>
              <a:t>n increase in productivity (Grant 2006), </a:t>
            </a:r>
          </a:p>
          <a:p>
            <a:pPr>
              <a:lnSpc>
                <a:spcPct val="200000"/>
              </a:lnSpc>
            </a:pPr>
            <a:r>
              <a:rPr lang="en-GB" sz="6200" dirty="0">
                <a:latin typeface="Times New Roman" panose="02020603050405020304" pitchFamily="18" charset="0"/>
                <a:ea typeface="Times New Roman" panose="02020603050405020304" pitchFamily="18" charset="0"/>
              </a:rPr>
              <a:t>c) t</a:t>
            </a:r>
            <a:r>
              <a:rPr lang="en-GB" sz="6200" dirty="0">
                <a:effectLst/>
                <a:latin typeface="Times New Roman" panose="02020603050405020304" pitchFamily="18" charset="0"/>
                <a:ea typeface="Times New Roman" panose="02020603050405020304" pitchFamily="18" charset="0"/>
              </a:rPr>
              <a:t>he blossoming of mentoring relationships (Cable et al. 2013)</a:t>
            </a:r>
          </a:p>
          <a:p>
            <a:pPr>
              <a:lnSpc>
                <a:spcPct val="200000"/>
              </a:lnSpc>
            </a:pPr>
            <a:r>
              <a:rPr lang="en-GB" sz="6200" dirty="0">
                <a:effectLst/>
                <a:latin typeface="Times New Roman" panose="02020603050405020304" pitchFamily="18" charset="0"/>
                <a:ea typeface="Times New Roman" panose="02020603050405020304" pitchFamily="18" charset="0"/>
              </a:rPr>
              <a:t>d) importance of a sense of accountability (</a:t>
            </a:r>
            <a:r>
              <a:rPr lang="en-GB" sz="6200" dirty="0" err="1">
                <a:effectLst/>
                <a:latin typeface="Times New Roman" panose="02020603050405020304" pitchFamily="18" charset="0"/>
                <a:ea typeface="Times New Roman" panose="02020603050405020304" pitchFamily="18" charset="0"/>
              </a:rPr>
              <a:t>Mattsson</a:t>
            </a:r>
            <a:r>
              <a:rPr lang="en-GB" sz="6200" dirty="0">
                <a:effectLst/>
                <a:latin typeface="Times New Roman" panose="02020603050405020304" pitchFamily="18" charset="0"/>
                <a:ea typeface="Times New Roman" panose="02020603050405020304" pitchFamily="18" charset="0"/>
              </a:rPr>
              <a:t> et al 2020</a:t>
            </a:r>
          </a:p>
          <a:p>
            <a:pPr>
              <a:lnSpc>
                <a:spcPct val="200000"/>
              </a:lnSpc>
            </a:pPr>
            <a:r>
              <a:rPr lang="en-GB" sz="6200" dirty="0">
                <a:effectLst/>
                <a:latin typeface="Times New Roman" panose="02020603050405020304" pitchFamily="18" charset="0"/>
                <a:ea typeface="Times New Roman" panose="02020603050405020304" pitchFamily="18" charset="0"/>
              </a:rPr>
              <a:t>e) being away from the demands of everyday academic life (Garraway 2017) </a:t>
            </a:r>
          </a:p>
          <a:p>
            <a:pPr>
              <a:lnSpc>
                <a:spcPct val="200000"/>
              </a:lnSpc>
            </a:pPr>
            <a:r>
              <a:rPr lang="en-GB" sz="6200" dirty="0">
                <a:effectLst/>
                <a:latin typeface="Times New Roman" panose="02020603050405020304" pitchFamily="18" charset="0"/>
                <a:ea typeface="Times New Roman" panose="02020603050405020304" pitchFamily="18" charset="0"/>
              </a:rPr>
              <a:t>f) the efficient focus of the protected time and space of the retreat  (Murray and Newton 2009; </a:t>
            </a:r>
            <a:r>
              <a:rPr lang="en-GB" sz="6200" dirty="0" err="1">
                <a:effectLst/>
                <a:latin typeface="Times New Roman" panose="02020603050405020304" pitchFamily="18" charset="0"/>
                <a:ea typeface="Times New Roman" panose="02020603050405020304" pitchFamily="18" charset="0"/>
              </a:rPr>
              <a:t>Kornhaber</a:t>
            </a:r>
            <a:r>
              <a:rPr lang="en-GB" sz="6200" dirty="0">
                <a:effectLst/>
                <a:latin typeface="Times New Roman" panose="02020603050405020304" pitchFamily="18" charset="0"/>
                <a:ea typeface="Times New Roman" panose="02020603050405020304" pitchFamily="18" charset="0"/>
              </a:rPr>
              <a:t> et al. 2016).</a:t>
            </a:r>
          </a:p>
          <a:p>
            <a:endParaRPr lang="en-US" dirty="0"/>
          </a:p>
        </p:txBody>
      </p:sp>
      <p:sp>
        <p:nvSpPr>
          <p:cNvPr id="34" name="Date Placeholder 33">
            <a:extLst>
              <a:ext uri="{FF2B5EF4-FFF2-40B4-BE49-F238E27FC236}">
                <a16:creationId xmlns:a16="http://schemas.microsoft.com/office/drawing/2014/main" id="{D30A968E-AB03-4BB5-BF8E-EB31DFD33B17}"/>
              </a:ext>
            </a:extLst>
          </p:cNvPr>
          <p:cNvSpPr>
            <a:spLocks noGrp="1"/>
          </p:cNvSpPr>
          <p:nvPr>
            <p:ph type="dt" sz="half" idx="2"/>
          </p:nvPr>
        </p:nvSpPr>
        <p:spPr/>
        <p:txBody>
          <a:bodyPr/>
          <a:lstStyle/>
          <a:p>
            <a:fld id="{9FEF76E7-2EBE-4103-B764-AD23619BE076}" type="datetime1">
              <a:rPr lang="en-US" smtClean="0"/>
              <a:pPr/>
              <a:t>3/24/2022</a:t>
            </a:fld>
            <a:endParaRPr lang="en-US" dirty="0"/>
          </a:p>
        </p:txBody>
      </p:sp>
      <p:sp>
        <p:nvSpPr>
          <p:cNvPr id="35" name="Slide Number Placeholder 34">
            <a:extLst>
              <a:ext uri="{FF2B5EF4-FFF2-40B4-BE49-F238E27FC236}">
                <a16:creationId xmlns:a16="http://schemas.microsoft.com/office/drawing/2014/main" id="{5789CCB9-138D-4D90-8AFB-AC5C73612512}"/>
              </a:ext>
            </a:extLst>
          </p:cNvPr>
          <p:cNvSpPr>
            <a:spLocks noGrp="1"/>
          </p:cNvSpPr>
          <p:nvPr>
            <p:ph type="sldNum" sz="quarter" idx="4"/>
          </p:nvPr>
        </p:nvSpPr>
        <p:spPr/>
        <p:txBody>
          <a:bodyPr/>
          <a:lstStyle/>
          <a:p>
            <a:fld id="{294A09A9-5501-47C1-A89A-A340965A2BE2}" type="slidenum">
              <a:rPr lang="en-US" smtClean="0"/>
              <a:pPr/>
              <a:t>4</a:t>
            </a:fld>
            <a:endParaRPr lang="en-US" dirty="0"/>
          </a:p>
        </p:txBody>
      </p:sp>
      <p:pic>
        <p:nvPicPr>
          <p:cNvPr id="10" name="Picture Placeholder 9" descr="Woman looking at laptop">
            <a:extLst>
              <a:ext uri="{FF2B5EF4-FFF2-40B4-BE49-F238E27FC236}">
                <a16:creationId xmlns:a16="http://schemas.microsoft.com/office/drawing/2014/main" id="{9CF9173B-2555-479B-BBE2-29CF8D44C0D2}"/>
              </a:ext>
            </a:extLst>
          </p:cNvPr>
          <p:cNvPicPr>
            <a:picLocks noGrp="1" noChangeAspect="1"/>
          </p:cNvPicPr>
          <p:nvPr>
            <p:ph type="pic" sz="quarter" idx="10"/>
          </p:nvPr>
        </p:nvPicPr>
        <p:blipFill>
          <a:blip r:embed="rId3"/>
          <a:srcRect l="1732" r="1732"/>
          <a:stretch>
            <a:fillRect/>
          </a:stretch>
        </p:blipFill>
        <p:spPr/>
      </p:pic>
      <p:pic>
        <p:nvPicPr>
          <p:cNvPr id="12" name="Picture Placeholder 11" descr="Group sharing session">
            <a:extLst>
              <a:ext uri="{FF2B5EF4-FFF2-40B4-BE49-F238E27FC236}">
                <a16:creationId xmlns:a16="http://schemas.microsoft.com/office/drawing/2014/main" id="{FE993E3A-0840-4825-B819-79818496FFD8}"/>
              </a:ext>
            </a:extLst>
          </p:cNvPr>
          <p:cNvPicPr>
            <a:picLocks noGrp="1" noChangeAspect="1"/>
          </p:cNvPicPr>
          <p:nvPr>
            <p:ph type="pic" sz="quarter" idx="11"/>
          </p:nvPr>
        </p:nvPicPr>
        <p:blipFill>
          <a:blip r:embed="rId4"/>
          <a:srcRect l="19547" r="19547"/>
          <a:stretch>
            <a:fillRect/>
          </a:stretch>
        </p:blipFill>
        <p:spPr/>
      </p:pic>
      <p:pic>
        <p:nvPicPr>
          <p:cNvPr id="14" name="Picture Placeholder 13" descr="People standing in a row wearing graduation caps with tassels and gowns">
            <a:extLst>
              <a:ext uri="{FF2B5EF4-FFF2-40B4-BE49-F238E27FC236}">
                <a16:creationId xmlns:a16="http://schemas.microsoft.com/office/drawing/2014/main" id="{BCA6F540-E607-4054-94DD-E81D29E353F6}"/>
              </a:ext>
            </a:extLst>
          </p:cNvPr>
          <p:cNvPicPr>
            <a:picLocks noGrp="1" noChangeAspect="1"/>
          </p:cNvPicPr>
          <p:nvPr>
            <p:ph type="pic" sz="quarter" idx="12"/>
          </p:nvPr>
        </p:nvPicPr>
        <p:blipFill>
          <a:blip r:embed="rId5"/>
          <a:srcRect l="19585" r="19585"/>
          <a:stretch>
            <a:fillRect/>
          </a:stretch>
        </p:blipFill>
        <p:spPr/>
      </p:pic>
    </p:spTree>
    <p:extLst>
      <p:ext uri="{BB962C8B-B14F-4D97-AF65-F5344CB8AC3E}">
        <p14:creationId xmlns:p14="http://schemas.microsoft.com/office/powerpoint/2010/main" val="11579372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BE394849-EE6D-4358-A824-BBF6E518EAEA}"/>
              </a:ext>
            </a:extLst>
          </p:cNvPr>
          <p:cNvSpPr>
            <a:spLocks noGrp="1"/>
          </p:cNvSpPr>
          <p:nvPr>
            <p:ph type="body" sz="quarter" idx="15"/>
          </p:nvPr>
        </p:nvSpPr>
        <p:spPr/>
        <p:txBody>
          <a:bodyPr/>
          <a:lstStyle/>
          <a:p>
            <a:r>
              <a:rPr lang="en-US" dirty="0"/>
              <a:t>01</a:t>
            </a:r>
          </a:p>
        </p:txBody>
      </p:sp>
      <p:sp>
        <p:nvSpPr>
          <p:cNvPr id="18" name="Title 17">
            <a:extLst>
              <a:ext uri="{FF2B5EF4-FFF2-40B4-BE49-F238E27FC236}">
                <a16:creationId xmlns:a16="http://schemas.microsoft.com/office/drawing/2014/main" id="{EA6B7DE5-BFCC-4EEF-9609-8AA1C7CAD3B0}"/>
              </a:ext>
            </a:extLst>
          </p:cNvPr>
          <p:cNvSpPr>
            <a:spLocks noGrp="1"/>
          </p:cNvSpPr>
          <p:nvPr>
            <p:ph type="title"/>
          </p:nvPr>
        </p:nvSpPr>
        <p:spPr>
          <a:xfrm>
            <a:off x="2046054" y="457200"/>
            <a:ext cx="3935647" cy="1340615"/>
          </a:xfrm>
        </p:spPr>
        <p:txBody>
          <a:bodyPr/>
          <a:lstStyle/>
          <a:p>
            <a:r>
              <a:rPr lang="en-US" dirty="0"/>
              <a:t>Shift focus</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sz="quarter" idx="13"/>
          </p:nvPr>
        </p:nvSpPr>
        <p:spPr>
          <a:xfrm>
            <a:off x="246580" y="2009775"/>
            <a:ext cx="5963719" cy="4391025"/>
          </a:xfrm>
        </p:spPr>
        <p:txBody>
          <a:bodyPr>
            <a:normAutofit lnSpcReduction="10000"/>
          </a:bodyPr>
          <a:lstStyle/>
          <a:p>
            <a:pPr>
              <a:lnSpc>
                <a:spcPct val="200000"/>
              </a:lnSpc>
            </a:pPr>
            <a:r>
              <a:rPr lang="en-GB" sz="1800" dirty="0">
                <a:effectLst/>
                <a:latin typeface="Times New Roman" panose="02020603050405020304" pitchFamily="18" charset="0"/>
                <a:ea typeface="Times New Roman" panose="02020603050405020304" pitchFamily="18" charset="0"/>
              </a:rPr>
              <a:t>There is now a strong research base around understanding the benefits for academic staff and postgraduate researchers, but to date little has been written on the value of this kind of writing support for undergraduate students. </a:t>
            </a:r>
          </a:p>
          <a:p>
            <a:pPr>
              <a:lnSpc>
                <a:spcPct val="200000"/>
              </a:lnSpc>
            </a:pPr>
            <a:r>
              <a:rPr lang="en-GB" sz="1800" dirty="0">
                <a:latin typeface="Times New Roman" panose="02020603050405020304" pitchFamily="18" charset="0"/>
              </a:rPr>
              <a:t>Much work on writing for undergraduates comes from a features-based approach, or on Academic Literacies, focused on EAP and a deficit discourse, and teaching and learning aspects</a:t>
            </a:r>
          </a:p>
        </p:txBody>
      </p:sp>
      <p:sp>
        <p:nvSpPr>
          <p:cNvPr id="34" name="Date Placeholder 33">
            <a:extLst>
              <a:ext uri="{FF2B5EF4-FFF2-40B4-BE49-F238E27FC236}">
                <a16:creationId xmlns:a16="http://schemas.microsoft.com/office/drawing/2014/main" id="{D30A968E-AB03-4BB5-BF8E-EB31DFD33B17}"/>
              </a:ext>
            </a:extLst>
          </p:cNvPr>
          <p:cNvSpPr>
            <a:spLocks noGrp="1"/>
          </p:cNvSpPr>
          <p:nvPr>
            <p:ph type="dt" sz="half" idx="2"/>
          </p:nvPr>
        </p:nvSpPr>
        <p:spPr/>
        <p:txBody>
          <a:bodyPr/>
          <a:lstStyle/>
          <a:p>
            <a:fld id="{9FEF76E7-2EBE-4103-B764-AD23619BE076}" type="datetime1">
              <a:rPr lang="en-US" smtClean="0"/>
              <a:pPr/>
              <a:t>3/24/2022</a:t>
            </a:fld>
            <a:endParaRPr lang="en-US" dirty="0"/>
          </a:p>
        </p:txBody>
      </p:sp>
      <p:sp>
        <p:nvSpPr>
          <p:cNvPr id="35" name="Slide Number Placeholder 34">
            <a:extLst>
              <a:ext uri="{FF2B5EF4-FFF2-40B4-BE49-F238E27FC236}">
                <a16:creationId xmlns:a16="http://schemas.microsoft.com/office/drawing/2014/main" id="{5789CCB9-138D-4D90-8AFB-AC5C73612512}"/>
              </a:ext>
            </a:extLst>
          </p:cNvPr>
          <p:cNvSpPr>
            <a:spLocks noGrp="1"/>
          </p:cNvSpPr>
          <p:nvPr>
            <p:ph type="sldNum" sz="quarter" idx="4"/>
          </p:nvPr>
        </p:nvSpPr>
        <p:spPr/>
        <p:txBody>
          <a:bodyPr/>
          <a:lstStyle/>
          <a:p>
            <a:fld id="{294A09A9-5501-47C1-A89A-A340965A2BE2}" type="slidenum">
              <a:rPr lang="en-US" smtClean="0"/>
              <a:pPr/>
              <a:t>5</a:t>
            </a:fld>
            <a:endParaRPr lang="en-US" dirty="0"/>
          </a:p>
        </p:txBody>
      </p:sp>
      <p:pic>
        <p:nvPicPr>
          <p:cNvPr id="10" name="Picture Placeholder 9" descr="Woman looking at laptop">
            <a:extLst>
              <a:ext uri="{FF2B5EF4-FFF2-40B4-BE49-F238E27FC236}">
                <a16:creationId xmlns:a16="http://schemas.microsoft.com/office/drawing/2014/main" id="{9CF9173B-2555-479B-BBE2-29CF8D44C0D2}"/>
              </a:ext>
            </a:extLst>
          </p:cNvPr>
          <p:cNvPicPr>
            <a:picLocks noGrp="1" noChangeAspect="1"/>
          </p:cNvPicPr>
          <p:nvPr>
            <p:ph type="pic" sz="quarter" idx="10"/>
          </p:nvPr>
        </p:nvPicPr>
        <p:blipFill>
          <a:blip r:embed="rId3"/>
          <a:srcRect l="1732" r="1732"/>
          <a:stretch>
            <a:fillRect/>
          </a:stretch>
        </p:blipFill>
        <p:spPr/>
      </p:pic>
      <p:pic>
        <p:nvPicPr>
          <p:cNvPr id="12" name="Picture Placeholder 11" descr="Group sharing session">
            <a:extLst>
              <a:ext uri="{FF2B5EF4-FFF2-40B4-BE49-F238E27FC236}">
                <a16:creationId xmlns:a16="http://schemas.microsoft.com/office/drawing/2014/main" id="{FE993E3A-0840-4825-B819-79818496FFD8}"/>
              </a:ext>
            </a:extLst>
          </p:cNvPr>
          <p:cNvPicPr>
            <a:picLocks noGrp="1" noChangeAspect="1"/>
          </p:cNvPicPr>
          <p:nvPr>
            <p:ph type="pic" sz="quarter" idx="11"/>
          </p:nvPr>
        </p:nvPicPr>
        <p:blipFill>
          <a:blip r:embed="rId4"/>
          <a:srcRect l="19547" r="19547"/>
          <a:stretch>
            <a:fillRect/>
          </a:stretch>
        </p:blipFill>
        <p:spPr/>
      </p:pic>
      <p:pic>
        <p:nvPicPr>
          <p:cNvPr id="14" name="Picture Placeholder 13" descr="People standing in a row wearing graduation caps with tassels and gowns">
            <a:extLst>
              <a:ext uri="{FF2B5EF4-FFF2-40B4-BE49-F238E27FC236}">
                <a16:creationId xmlns:a16="http://schemas.microsoft.com/office/drawing/2014/main" id="{BCA6F540-E607-4054-94DD-E81D29E353F6}"/>
              </a:ext>
            </a:extLst>
          </p:cNvPr>
          <p:cNvPicPr>
            <a:picLocks noGrp="1" noChangeAspect="1"/>
          </p:cNvPicPr>
          <p:nvPr>
            <p:ph type="pic" sz="quarter" idx="12"/>
          </p:nvPr>
        </p:nvPicPr>
        <p:blipFill>
          <a:blip r:embed="rId5"/>
          <a:srcRect l="19585" r="19585"/>
          <a:stretch>
            <a:fillRect/>
          </a:stretch>
        </p:blipFill>
        <p:spPr/>
      </p:pic>
    </p:spTree>
    <p:extLst>
      <p:ext uri="{BB962C8B-B14F-4D97-AF65-F5344CB8AC3E}">
        <p14:creationId xmlns:p14="http://schemas.microsoft.com/office/powerpoint/2010/main" val="36023578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 Placeholder 24">
            <a:extLst>
              <a:ext uri="{FF2B5EF4-FFF2-40B4-BE49-F238E27FC236}">
                <a16:creationId xmlns:a16="http://schemas.microsoft.com/office/drawing/2014/main" id="{BE394849-EE6D-4358-A824-BBF6E518EAEA}"/>
              </a:ext>
            </a:extLst>
          </p:cNvPr>
          <p:cNvSpPr>
            <a:spLocks noGrp="1"/>
          </p:cNvSpPr>
          <p:nvPr>
            <p:ph type="body" sz="quarter" idx="15"/>
          </p:nvPr>
        </p:nvSpPr>
        <p:spPr/>
        <p:txBody>
          <a:bodyPr/>
          <a:lstStyle/>
          <a:p>
            <a:r>
              <a:rPr lang="en-US" dirty="0"/>
              <a:t>01</a:t>
            </a:r>
          </a:p>
        </p:txBody>
      </p:sp>
      <p:sp>
        <p:nvSpPr>
          <p:cNvPr id="18" name="Title 17">
            <a:extLst>
              <a:ext uri="{FF2B5EF4-FFF2-40B4-BE49-F238E27FC236}">
                <a16:creationId xmlns:a16="http://schemas.microsoft.com/office/drawing/2014/main" id="{EA6B7DE5-BFCC-4EEF-9609-8AA1C7CAD3B0}"/>
              </a:ext>
            </a:extLst>
          </p:cNvPr>
          <p:cNvSpPr>
            <a:spLocks noGrp="1"/>
          </p:cNvSpPr>
          <p:nvPr>
            <p:ph type="title"/>
          </p:nvPr>
        </p:nvSpPr>
        <p:spPr>
          <a:xfrm>
            <a:off x="2046054" y="457200"/>
            <a:ext cx="3935647" cy="1340615"/>
          </a:xfrm>
        </p:spPr>
        <p:txBody>
          <a:bodyPr/>
          <a:lstStyle/>
          <a:p>
            <a:r>
              <a:rPr lang="en-US" dirty="0"/>
              <a:t>Shift focus</a:t>
            </a:r>
          </a:p>
        </p:txBody>
      </p:sp>
      <p:sp>
        <p:nvSpPr>
          <p:cNvPr id="3" name="Content Placeholder 2">
            <a:extLst>
              <a:ext uri="{FF2B5EF4-FFF2-40B4-BE49-F238E27FC236}">
                <a16:creationId xmlns:a16="http://schemas.microsoft.com/office/drawing/2014/main" id="{95B371F2-DBA5-415A-82C8-651F587B857A}"/>
              </a:ext>
            </a:extLst>
          </p:cNvPr>
          <p:cNvSpPr>
            <a:spLocks noGrp="1"/>
          </p:cNvSpPr>
          <p:nvPr>
            <p:ph type="body" sz="quarter" idx="13"/>
          </p:nvPr>
        </p:nvSpPr>
        <p:spPr>
          <a:xfrm>
            <a:off x="246580" y="2009775"/>
            <a:ext cx="5963719" cy="4391025"/>
          </a:xfrm>
        </p:spPr>
        <p:txBody>
          <a:bodyPr>
            <a:normAutofit/>
          </a:bodyPr>
          <a:lstStyle/>
          <a:p>
            <a:r>
              <a:rPr lang="en-US" dirty="0"/>
              <a:t>There seems to be the beginnings of a desire to investigate something more community-based in the latter stages of UG </a:t>
            </a:r>
            <a:r>
              <a:rPr lang="en-US" dirty="0" err="1"/>
              <a:t>programmes</a:t>
            </a:r>
            <a:r>
              <a:rPr lang="en-US" dirty="0"/>
              <a:t>:</a:t>
            </a:r>
          </a:p>
          <a:p>
            <a:r>
              <a:rPr lang="en-US" dirty="0"/>
              <a:t>Sangster (2021) – multi-day writing retreat for Geography students</a:t>
            </a:r>
          </a:p>
          <a:p>
            <a:r>
              <a:rPr lang="en-US" dirty="0" err="1"/>
              <a:t>Rentzelas</a:t>
            </a:r>
            <a:r>
              <a:rPr lang="en-US" dirty="0"/>
              <a:t> and Harrison (2020) – full day ‘writing retreat’ (includes lots of teaching and learning activities</a:t>
            </a:r>
          </a:p>
          <a:p>
            <a:r>
              <a:rPr lang="en-US" dirty="0"/>
              <a:t>Edwards et al (2020) rural retreat including writing options in a free structure</a:t>
            </a:r>
          </a:p>
          <a:p>
            <a:endParaRPr lang="en-US" dirty="0"/>
          </a:p>
          <a:p>
            <a:endParaRPr lang="en-US" dirty="0"/>
          </a:p>
        </p:txBody>
      </p:sp>
      <p:sp>
        <p:nvSpPr>
          <p:cNvPr id="34" name="Date Placeholder 33">
            <a:extLst>
              <a:ext uri="{FF2B5EF4-FFF2-40B4-BE49-F238E27FC236}">
                <a16:creationId xmlns:a16="http://schemas.microsoft.com/office/drawing/2014/main" id="{D30A968E-AB03-4BB5-BF8E-EB31DFD33B17}"/>
              </a:ext>
            </a:extLst>
          </p:cNvPr>
          <p:cNvSpPr>
            <a:spLocks noGrp="1"/>
          </p:cNvSpPr>
          <p:nvPr>
            <p:ph type="dt" sz="half" idx="2"/>
          </p:nvPr>
        </p:nvSpPr>
        <p:spPr/>
        <p:txBody>
          <a:bodyPr/>
          <a:lstStyle/>
          <a:p>
            <a:fld id="{9FEF76E7-2EBE-4103-B764-AD23619BE076}" type="datetime1">
              <a:rPr lang="en-US" smtClean="0"/>
              <a:pPr/>
              <a:t>3/24/2022</a:t>
            </a:fld>
            <a:endParaRPr lang="en-US" dirty="0"/>
          </a:p>
        </p:txBody>
      </p:sp>
      <p:sp>
        <p:nvSpPr>
          <p:cNvPr id="35" name="Slide Number Placeholder 34">
            <a:extLst>
              <a:ext uri="{FF2B5EF4-FFF2-40B4-BE49-F238E27FC236}">
                <a16:creationId xmlns:a16="http://schemas.microsoft.com/office/drawing/2014/main" id="{5789CCB9-138D-4D90-8AFB-AC5C73612512}"/>
              </a:ext>
            </a:extLst>
          </p:cNvPr>
          <p:cNvSpPr>
            <a:spLocks noGrp="1"/>
          </p:cNvSpPr>
          <p:nvPr>
            <p:ph type="sldNum" sz="quarter" idx="4"/>
          </p:nvPr>
        </p:nvSpPr>
        <p:spPr/>
        <p:txBody>
          <a:bodyPr/>
          <a:lstStyle/>
          <a:p>
            <a:fld id="{294A09A9-5501-47C1-A89A-A340965A2BE2}" type="slidenum">
              <a:rPr lang="en-US" smtClean="0"/>
              <a:pPr/>
              <a:t>6</a:t>
            </a:fld>
            <a:endParaRPr lang="en-US" dirty="0"/>
          </a:p>
        </p:txBody>
      </p:sp>
      <p:pic>
        <p:nvPicPr>
          <p:cNvPr id="10" name="Picture Placeholder 9" descr="Woman looking at laptop">
            <a:extLst>
              <a:ext uri="{FF2B5EF4-FFF2-40B4-BE49-F238E27FC236}">
                <a16:creationId xmlns:a16="http://schemas.microsoft.com/office/drawing/2014/main" id="{9CF9173B-2555-479B-BBE2-29CF8D44C0D2}"/>
              </a:ext>
            </a:extLst>
          </p:cNvPr>
          <p:cNvPicPr>
            <a:picLocks noGrp="1" noChangeAspect="1"/>
          </p:cNvPicPr>
          <p:nvPr>
            <p:ph type="pic" sz="quarter" idx="10"/>
          </p:nvPr>
        </p:nvPicPr>
        <p:blipFill>
          <a:blip r:embed="rId3"/>
          <a:srcRect l="1732" r="1732"/>
          <a:stretch>
            <a:fillRect/>
          </a:stretch>
        </p:blipFill>
        <p:spPr/>
      </p:pic>
      <p:pic>
        <p:nvPicPr>
          <p:cNvPr id="12" name="Picture Placeholder 11" descr="Group sharing session">
            <a:extLst>
              <a:ext uri="{FF2B5EF4-FFF2-40B4-BE49-F238E27FC236}">
                <a16:creationId xmlns:a16="http://schemas.microsoft.com/office/drawing/2014/main" id="{FE993E3A-0840-4825-B819-79818496FFD8}"/>
              </a:ext>
            </a:extLst>
          </p:cNvPr>
          <p:cNvPicPr>
            <a:picLocks noGrp="1" noChangeAspect="1"/>
          </p:cNvPicPr>
          <p:nvPr>
            <p:ph type="pic" sz="quarter" idx="11"/>
          </p:nvPr>
        </p:nvPicPr>
        <p:blipFill>
          <a:blip r:embed="rId4"/>
          <a:srcRect l="19547" r="19547"/>
          <a:stretch>
            <a:fillRect/>
          </a:stretch>
        </p:blipFill>
        <p:spPr/>
      </p:pic>
      <p:pic>
        <p:nvPicPr>
          <p:cNvPr id="14" name="Picture Placeholder 13" descr="People standing in a row wearing graduation caps with tassels and gowns">
            <a:extLst>
              <a:ext uri="{FF2B5EF4-FFF2-40B4-BE49-F238E27FC236}">
                <a16:creationId xmlns:a16="http://schemas.microsoft.com/office/drawing/2014/main" id="{BCA6F540-E607-4054-94DD-E81D29E353F6}"/>
              </a:ext>
            </a:extLst>
          </p:cNvPr>
          <p:cNvPicPr>
            <a:picLocks noGrp="1" noChangeAspect="1"/>
          </p:cNvPicPr>
          <p:nvPr>
            <p:ph type="pic" sz="quarter" idx="12"/>
          </p:nvPr>
        </p:nvPicPr>
        <p:blipFill>
          <a:blip r:embed="rId5"/>
          <a:srcRect l="19585" r="19585"/>
          <a:stretch>
            <a:fillRect/>
          </a:stretch>
        </p:blipFill>
        <p:spPr/>
      </p:pic>
    </p:spTree>
    <p:extLst>
      <p:ext uri="{BB962C8B-B14F-4D97-AF65-F5344CB8AC3E}">
        <p14:creationId xmlns:p14="http://schemas.microsoft.com/office/powerpoint/2010/main" val="315981692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Placeholder 8">
            <a:extLst>
              <a:ext uri="{FF2B5EF4-FFF2-40B4-BE49-F238E27FC236}">
                <a16:creationId xmlns:a16="http://schemas.microsoft.com/office/drawing/2014/main" id="{BB74BB8A-7BAA-4A6E-9CC4-CB382C68DEEC}"/>
              </a:ext>
            </a:extLst>
          </p:cNvPr>
          <p:cNvSpPr>
            <a:spLocks noGrp="1"/>
          </p:cNvSpPr>
          <p:nvPr>
            <p:ph type="body" sz="quarter" idx="13"/>
          </p:nvPr>
        </p:nvSpPr>
        <p:spPr/>
        <p:txBody>
          <a:bodyPr/>
          <a:lstStyle/>
          <a:p>
            <a:r>
              <a:rPr lang="en-US" dirty="0"/>
              <a:t>02</a:t>
            </a:r>
          </a:p>
        </p:txBody>
      </p:sp>
      <p:sp>
        <p:nvSpPr>
          <p:cNvPr id="3" name="Title 2">
            <a:extLst>
              <a:ext uri="{FF2B5EF4-FFF2-40B4-BE49-F238E27FC236}">
                <a16:creationId xmlns:a16="http://schemas.microsoft.com/office/drawing/2014/main" id="{F9055465-EA9F-436E-A0C3-64912E06BF2C}"/>
              </a:ext>
            </a:extLst>
          </p:cNvPr>
          <p:cNvSpPr>
            <a:spLocks noGrp="1"/>
          </p:cNvSpPr>
          <p:nvPr>
            <p:ph type="title"/>
          </p:nvPr>
        </p:nvSpPr>
        <p:spPr>
          <a:xfrm>
            <a:off x="4376791" y="2714986"/>
            <a:ext cx="5335166" cy="655320"/>
          </a:xfrm>
        </p:spPr>
        <p:txBody>
          <a:bodyPr>
            <a:normAutofit fontScale="90000"/>
          </a:bodyPr>
          <a:lstStyle/>
          <a:p>
            <a:r>
              <a:rPr lang="en-US" dirty="0"/>
              <a:t>My study</a:t>
            </a:r>
          </a:p>
        </p:txBody>
      </p:sp>
    </p:spTree>
    <p:extLst>
      <p:ext uri="{BB962C8B-B14F-4D97-AF65-F5344CB8AC3E}">
        <p14:creationId xmlns:p14="http://schemas.microsoft.com/office/powerpoint/2010/main" val="19120125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FD1BD0-B197-4253-8DCD-E234CBB3F052}"/>
              </a:ext>
            </a:extLst>
          </p:cNvPr>
          <p:cNvSpPr>
            <a:spLocks noGrp="1"/>
          </p:cNvSpPr>
          <p:nvPr>
            <p:ph type="dt" sz="half" idx="2"/>
          </p:nvPr>
        </p:nvSpPr>
        <p:spPr/>
        <p:txBody>
          <a:bodyPr/>
          <a:lstStyle/>
          <a:p>
            <a:fld id="{C5DB74C9-B808-4394-A017-79C83B2524EF}" type="datetime1">
              <a:rPr lang="en-US" smtClean="0"/>
              <a:t>3/24/2022</a:t>
            </a:fld>
            <a:endParaRPr lang="en-US" dirty="0"/>
          </a:p>
        </p:txBody>
      </p:sp>
      <p:sp>
        <p:nvSpPr>
          <p:cNvPr id="3" name="Slide Number Placeholder 2">
            <a:extLst>
              <a:ext uri="{FF2B5EF4-FFF2-40B4-BE49-F238E27FC236}">
                <a16:creationId xmlns:a16="http://schemas.microsoft.com/office/drawing/2014/main" id="{1F719CF3-AE03-4A2E-A4FD-075BB62BBFA1}"/>
              </a:ext>
            </a:extLst>
          </p:cNvPr>
          <p:cNvSpPr>
            <a:spLocks noGrp="1"/>
          </p:cNvSpPr>
          <p:nvPr>
            <p:ph type="sldNum" sz="quarter" idx="4"/>
          </p:nvPr>
        </p:nvSpPr>
        <p:spPr/>
        <p:txBody>
          <a:bodyPr/>
          <a:lstStyle/>
          <a:p>
            <a:fld id="{294A09A9-5501-47C1-A89A-A340965A2BE2}" type="slidenum">
              <a:rPr lang="en-US" smtClean="0"/>
              <a:pPr/>
              <a:t>8</a:t>
            </a:fld>
            <a:endParaRPr lang="en-US" dirty="0"/>
          </a:p>
        </p:txBody>
      </p:sp>
      <p:sp>
        <p:nvSpPr>
          <p:cNvPr id="4" name="Content Placeholder 3">
            <a:extLst>
              <a:ext uri="{FF2B5EF4-FFF2-40B4-BE49-F238E27FC236}">
                <a16:creationId xmlns:a16="http://schemas.microsoft.com/office/drawing/2014/main" id="{9D8BC1A5-B754-49E9-BBC9-A7641897B1A9}"/>
              </a:ext>
            </a:extLst>
          </p:cNvPr>
          <p:cNvSpPr>
            <a:spLocks noGrp="1"/>
          </p:cNvSpPr>
          <p:nvPr>
            <p:ph sz="quarter" idx="11"/>
          </p:nvPr>
        </p:nvSpPr>
        <p:spPr/>
        <p:txBody>
          <a:bodyPr>
            <a:normAutofit fontScale="92500"/>
          </a:bodyPr>
          <a:lstStyle/>
          <a:p>
            <a:r>
              <a:rPr lang="en-GB" dirty="0"/>
              <a:t>Since 2014 – small group (c. 10) of 3</a:t>
            </a:r>
            <a:r>
              <a:rPr lang="en-GB" baseline="30000" dirty="0"/>
              <a:t>rd</a:t>
            </a:r>
            <a:r>
              <a:rPr lang="en-GB" dirty="0"/>
              <a:t> year UG students form a community-of-practice for the whole of SEM2 </a:t>
            </a:r>
          </a:p>
          <a:p>
            <a:r>
              <a:rPr lang="en-GB" dirty="0"/>
              <a:t>Series of (mostly) half-day writing retreats</a:t>
            </a:r>
          </a:p>
          <a:p>
            <a:r>
              <a:rPr lang="en-GB" dirty="0"/>
              <a:t>Goal-setting space, writing space, room booking and online</a:t>
            </a:r>
          </a:p>
          <a:p>
            <a:r>
              <a:rPr lang="en-GB" dirty="0">
                <a:effectLst/>
                <a:latin typeface="+mj-lt"/>
                <a:ea typeface="Times New Roman" panose="02020603050405020304" pitchFamily="18" charset="0"/>
              </a:rPr>
              <a:t>Most participants were women, mirroring the typical kind of participation patterns seen in retreats for academic staff (Murray and </a:t>
            </a:r>
            <a:r>
              <a:rPr lang="en-GB" dirty="0" err="1">
                <a:effectLst/>
                <a:latin typeface="+mj-lt"/>
                <a:ea typeface="Times New Roman" panose="02020603050405020304" pitchFamily="18" charset="0"/>
              </a:rPr>
              <a:t>Kempenaar</a:t>
            </a:r>
            <a:r>
              <a:rPr lang="en-GB" dirty="0">
                <a:effectLst/>
                <a:latin typeface="+mj-lt"/>
                <a:ea typeface="Times New Roman" panose="02020603050405020304" pitchFamily="18" charset="0"/>
              </a:rPr>
              <a:t> 2020).</a:t>
            </a:r>
            <a:endParaRPr lang="en-GB" dirty="0">
              <a:latin typeface="+mj-lt"/>
            </a:endParaRPr>
          </a:p>
        </p:txBody>
      </p:sp>
      <p:sp>
        <p:nvSpPr>
          <p:cNvPr id="5" name="Title 4">
            <a:extLst>
              <a:ext uri="{FF2B5EF4-FFF2-40B4-BE49-F238E27FC236}">
                <a16:creationId xmlns:a16="http://schemas.microsoft.com/office/drawing/2014/main" id="{F77F9085-188C-4B5F-834D-CAF85190C70F}"/>
              </a:ext>
            </a:extLst>
          </p:cNvPr>
          <p:cNvSpPr>
            <a:spLocks noGrp="1"/>
          </p:cNvSpPr>
          <p:nvPr>
            <p:ph type="title"/>
          </p:nvPr>
        </p:nvSpPr>
        <p:spPr/>
        <p:txBody>
          <a:bodyPr/>
          <a:lstStyle/>
          <a:p>
            <a:r>
              <a:rPr lang="en-GB" dirty="0"/>
              <a:t>My study: structured retreats</a:t>
            </a:r>
          </a:p>
        </p:txBody>
      </p:sp>
    </p:spTree>
    <p:extLst>
      <p:ext uri="{BB962C8B-B14F-4D97-AF65-F5344CB8AC3E}">
        <p14:creationId xmlns:p14="http://schemas.microsoft.com/office/powerpoint/2010/main" val="107169781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0FD1BD0-B197-4253-8DCD-E234CBB3F052}"/>
              </a:ext>
            </a:extLst>
          </p:cNvPr>
          <p:cNvSpPr>
            <a:spLocks noGrp="1"/>
          </p:cNvSpPr>
          <p:nvPr>
            <p:ph type="dt" sz="half" idx="2"/>
          </p:nvPr>
        </p:nvSpPr>
        <p:spPr/>
        <p:txBody>
          <a:bodyPr/>
          <a:lstStyle/>
          <a:p>
            <a:fld id="{C5DB74C9-B808-4394-A017-79C83B2524EF}" type="datetime1">
              <a:rPr lang="en-US" smtClean="0"/>
              <a:t>3/24/2022</a:t>
            </a:fld>
            <a:endParaRPr lang="en-US" dirty="0"/>
          </a:p>
        </p:txBody>
      </p:sp>
      <p:sp>
        <p:nvSpPr>
          <p:cNvPr id="3" name="Slide Number Placeholder 2">
            <a:extLst>
              <a:ext uri="{FF2B5EF4-FFF2-40B4-BE49-F238E27FC236}">
                <a16:creationId xmlns:a16="http://schemas.microsoft.com/office/drawing/2014/main" id="{1F719CF3-AE03-4A2E-A4FD-075BB62BBFA1}"/>
              </a:ext>
            </a:extLst>
          </p:cNvPr>
          <p:cNvSpPr>
            <a:spLocks noGrp="1"/>
          </p:cNvSpPr>
          <p:nvPr>
            <p:ph type="sldNum" sz="quarter" idx="4"/>
          </p:nvPr>
        </p:nvSpPr>
        <p:spPr/>
        <p:txBody>
          <a:bodyPr/>
          <a:lstStyle/>
          <a:p>
            <a:fld id="{294A09A9-5501-47C1-A89A-A340965A2BE2}" type="slidenum">
              <a:rPr lang="en-US" smtClean="0"/>
              <a:pPr/>
              <a:t>9</a:t>
            </a:fld>
            <a:endParaRPr lang="en-US" dirty="0"/>
          </a:p>
        </p:txBody>
      </p:sp>
      <p:sp>
        <p:nvSpPr>
          <p:cNvPr id="4" name="Content Placeholder 3">
            <a:extLst>
              <a:ext uri="{FF2B5EF4-FFF2-40B4-BE49-F238E27FC236}">
                <a16:creationId xmlns:a16="http://schemas.microsoft.com/office/drawing/2014/main" id="{9D8BC1A5-B754-49E9-BBC9-A7641897B1A9}"/>
              </a:ext>
            </a:extLst>
          </p:cNvPr>
          <p:cNvSpPr>
            <a:spLocks noGrp="1"/>
          </p:cNvSpPr>
          <p:nvPr>
            <p:ph sz="quarter" idx="11"/>
          </p:nvPr>
        </p:nvSpPr>
        <p:spPr/>
        <p:txBody>
          <a:bodyPr>
            <a:normAutofit/>
          </a:bodyPr>
          <a:lstStyle/>
          <a:p>
            <a:pPr marL="0" indent="0">
              <a:buNone/>
            </a:pPr>
            <a:r>
              <a:rPr lang="en-GB" sz="2200" dirty="0">
                <a:effectLst/>
                <a:latin typeface="+mj-lt"/>
                <a:ea typeface="Times New Roman" panose="02020603050405020304" pitchFamily="18" charset="0"/>
              </a:rPr>
              <a:t>Data for this study comes from </a:t>
            </a:r>
          </a:p>
          <a:p>
            <a:r>
              <a:rPr lang="en-GB" sz="2200" dirty="0">
                <a:effectLst/>
                <a:latin typeface="+mj-lt"/>
                <a:ea typeface="Times New Roman" panose="02020603050405020304" pitchFamily="18" charset="0"/>
              </a:rPr>
              <a:t>four different questionnaires </a:t>
            </a:r>
          </a:p>
          <a:p>
            <a:r>
              <a:rPr lang="en-GB" sz="2200" dirty="0">
                <a:effectLst/>
                <a:latin typeface="+mj-lt"/>
                <a:ea typeface="Times New Roman" panose="02020603050405020304" pitchFamily="18" charset="0"/>
              </a:rPr>
              <a:t>seven audio-recordings of conversations </a:t>
            </a:r>
          </a:p>
          <a:p>
            <a:r>
              <a:rPr lang="en-GB" sz="2200" dirty="0">
                <a:effectLst/>
                <a:latin typeface="+mj-lt"/>
                <a:ea typeface="Times New Roman" panose="02020603050405020304" pitchFamily="18" charset="0"/>
              </a:rPr>
              <a:t>informal interviews</a:t>
            </a:r>
            <a:endParaRPr lang="en-GB" sz="2200" dirty="0">
              <a:latin typeface="+mj-lt"/>
              <a:ea typeface="Times New Roman" panose="02020603050405020304" pitchFamily="18" charset="0"/>
            </a:endParaRPr>
          </a:p>
          <a:p>
            <a:r>
              <a:rPr lang="en-GB" sz="2200" dirty="0">
                <a:effectLst/>
                <a:latin typeface="+mj-lt"/>
                <a:ea typeface="Times New Roman" panose="02020603050405020304" pitchFamily="18" charset="0"/>
              </a:rPr>
              <a:t>fourteen open-ended, student-written evaluative journal-style notes, totalling approximately 2,100 words </a:t>
            </a:r>
          </a:p>
        </p:txBody>
      </p:sp>
      <p:sp>
        <p:nvSpPr>
          <p:cNvPr id="5" name="Title 4">
            <a:extLst>
              <a:ext uri="{FF2B5EF4-FFF2-40B4-BE49-F238E27FC236}">
                <a16:creationId xmlns:a16="http://schemas.microsoft.com/office/drawing/2014/main" id="{F77F9085-188C-4B5F-834D-CAF85190C70F}"/>
              </a:ext>
            </a:extLst>
          </p:cNvPr>
          <p:cNvSpPr>
            <a:spLocks noGrp="1"/>
          </p:cNvSpPr>
          <p:nvPr>
            <p:ph type="title"/>
          </p:nvPr>
        </p:nvSpPr>
        <p:spPr/>
        <p:txBody>
          <a:bodyPr/>
          <a:lstStyle/>
          <a:p>
            <a:r>
              <a:rPr lang="en-GB" dirty="0"/>
              <a:t>My study: original study</a:t>
            </a:r>
          </a:p>
        </p:txBody>
      </p:sp>
    </p:spTree>
    <p:extLst>
      <p:ext uri="{BB962C8B-B14F-4D97-AF65-F5344CB8AC3E}">
        <p14:creationId xmlns:p14="http://schemas.microsoft.com/office/powerpoint/2010/main" val="1024359882"/>
      </p:ext>
    </p:extLst>
  </p:cSld>
  <p:clrMapOvr>
    <a:masterClrMapping/>
  </p:clrMapOvr>
</p:sld>
</file>

<file path=ppt/theme/theme1.xml><?xml version="1.0" encoding="utf-8"?>
<a:theme xmlns:a="http://schemas.openxmlformats.org/drawingml/2006/main" name="Office Theme">
  <a:themeElements>
    <a:clrScheme name="Minimalist Presentation">
      <a:dk1>
        <a:sysClr val="windowText" lastClr="000000"/>
      </a:dk1>
      <a:lt1>
        <a:sysClr val="window" lastClr="FFFFFF"/>
      </a:lt1>
      <a:dk2>
        <a:srgbClr val="ABABAB"/>
      </a:dk2>
      <a:lt2>
        <a:srgbClr val="F2F1EE"/>
      </a:lt2>
      <a:accent1>
        <a:srgbClr val="D8D2CD"/>
      </a:accent1>
      <a:accent2>
        <a:srgbClr val="C0C9C2"/>
      </a:accent2>
      <a:accent3>
        <a:srgbClr val="A5A5A5"/>
      </a:accent3>
      <a:accent4>
        <a:srgbClr val="FFC000"/>
      </a:accent4>
      <a:accent5>
        <a:srgbClr val="5B9BD5"/>
      </a:accent5>
      <a:accent6>
        <a:srgbClr val="70AD47"/>
      </a:accent6>
      <a:hlink>
        <a:srgbClr val="0563C1"/>
      </a:hlink>
      <a:folHlink>
        <a:srgbClr val="954F72"/>
      </a:folHlink>
    </a:clrScheme>
    <a:fontScheme name="Custom 3">
      <a:majorFont>
        <a:latin typeface="Biome Light"/>
        <a:ea typeface=""/>
        <a:cs typeface=""/>
      </a:majorFont>
      <a:minorFont>
        <a:latin typeface="Biome Light"/>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Minimalist color presentation_Win32_LW_v2.potx" id="{B7F4C684-7BE5-4BD8-BEBE-7F207A45F474}" vid="{9091DE1E-F617-4C59-950B-F96736B889D9}"/>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tatus xmlns="71af3243-3dd4-4a8d-8c0d-dd76da1f02a5">Not started</Status>
    <MediaServiceKeyPoints xmlns="71af3243-3dd4-4a8d-8c0d-dd76da1f02a5"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2" ma:contentTypeDescription="Create a new document." ma:contentTypeScope="" ma:versionID="426e97fa315356fffbdcd9876fe988c2">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14b8f0def80e6d70ce3def20c90759a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element ref="ns2: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Status" ma:index="19" nillable="true" ma:displayName="Status" ma:default="Not started" ma:format="Dropdown" ma:internalName="Status">
      <xsd:simpleType>
        <xsd:restriction base="dms:Choice">
          <xsd:enumeration value="Not started"/>
          <xsd:enumeration value="In Progress"/>
          <xsd:enumeration value="Completed"/>
        </xsd:restriction>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3A10211-FBDE-44DA-8AD6-29E596B2975F}">
  <ds:schemaRefs>
    <ds:schemaRef ds:uri="http://schemas.microsoft.com/sharepoint/v3/contenttype/forms"/>
  </ds:schemaRefs>
</ds:datastoreItem>
</file>

<file path=customXml/itemProps2.xml><?xml version="1.0" encoding="utf-8"?>
<ds:datastoreItem xmlns:ds="http://schemas.openxmlformats.org/officeDocument/2006/customXml" ds:itemID="{D0976319-4513-485C-AD3A-E56C39927A38}">
  <ds:schemaRefs>
    <ds:schemaRef ds:uri="http://schemas.microsoft.com/office/2006/metadata/properties"/>
    <ds:schemaRef ds:uri="http://schemas.microsoft.com/office/infopath/2007/PartnerControls"/>
    <ds:schemaRef ds:uri="71af3243-3dd4-4a8d-8c0d-dd76da1f02a5"/>
  </ds:schemaRefs>
</ds:datastoreItem>
</file>

<file path=customXml/itemProps3.xml><?xml version="1.0" encoding="utf-8"?>
<ds:datastoreItem xmlns:ds="http://schemas.openxmlformats.org/officeDocument/2006/customXml" ds:itemID="{6A1B7BBB-8F46-4BA8-85EC-2ECC1D2E3290}">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{E5955642-9ED3-4731-9024-ABC342DD5F03}tf16411245_win32</Template>
  <TotalTime>156</TotalTime>
  <Words>2252</Words>
  <Application>Microsoft Office PowerPoint</Application>
  <PresentationFormat>Widescreen</PresentationFormat>
  <Paragraphs>155</Paragraphs>
  <Slides>18</Slides>
  <Notes>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Biome Light</vt:lpstr>
      <vt:lpstr>Calibri</vt:lpstr>
      <vt:lpstr>Times New Roman</vt:lpstr>
      <vt:lpstr>Office Theme</vt:lpstr>
      <vt:lpstr>The perceived value of structured writing retreats for women undergraduate students</vt:lpstr>
      <vt:lpstr>Overview</vt:lpstr>
      <vt:lpstr>Introduction and context</vt:lpstr>
      <vt:lpstr>The benefits</vt:lpstr>
      <vt:lpstr>Shift focus</vt:lpstr>
      <vt:lpstr>Shift focus</vt:lpstr>
      <vt:lpstr>My study</vt:lpstr>
      <vt:lpstr>My study: structured retreats</vt:lpstr>
      <vt:lpstr>My study: original study</vt:lpstr>
      <vt:lpstr>My study: tools</vt:lpstr>
      <vt:lpstr>Findings</vt:lpstr>
      <vt:lpstr>Findings: benefits</vt:lpstr>
      <vt:lpstr>Findings: benefits</vt:lpstr>
      <vt:lpstr>Findings: shared values</vt:lpstr>
      <vt:lpstr>Findings: space</vt:lpstr>
      <vt:lpstr>Conclusions and implications</vt:lpstr>
      <vt:lpstr>Conclusions</vt:lpstr>
      <vt:lpstr>  Thank you! 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perceived value of structured writing retreats for women undergraduate students</dc:title>
  <dc:creator>Clare Cunningham</dc:creator>
  <cp:lastModifiedBy>Clare Cunningham</cp:lastModifiedBy>
  <cp:revision>1</cp:revision>
  <dcterms:created xsi:type="dcterms:W3CDTF">2022-03-24T13:09:54Z</dcterms:created>
  <dcterms:modified xsi:type="dcterms:W3CDTF">2022-03-24T15:46:02Z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