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9" r:id="rId1"/>
    <p:sldMasterId id="2147483710" r:id="rId2"/>
  </p:sldMasterIdLst>
  <p:notesMasterIdLst>
    <p:notesMasterId r:id="rId19"/>
  </p:notesMasterIdLst>
  <p:sldIdLst>
    <p:sldId id="256" r:id="rId3"/>
    <p:sldId id="269" r:id="rId4"/>
    <p:sldId id="258" r:id="rId5"/>
    <p:sldId id="272" r:id="rId6"/>
    <p:sldId id="260" r:id="rId7"/>
    <p:sldId id="262" r:id="rId8"/>
    <p:sldId id="259" r:id="rId9"/>
    <p:sldId id="270" r:id="rId10"/>
    <p:sldId id="263" r:id="rId11"/>
    <p:sldId id="275" r:id="rId12"/>
    <p:sldId id="268" r:id="rId13"/>
    <p:sldId id="271" r:id="rId14"/>
    <p:sldId id="276" r:id="rId15"/>
    <p:sldId id="277" r:id="rId16"/>
    <p:sldId id="278" r:id="rId17"/>
    <p:sldId id="273" r:id="rId18"/>
  </p:sldIdLst>
  <p:sldSz cx="12192000" cy="6858000"/>
  <p:notesSz cx="6858000" cy="9144000"/>
  <p:embeddedFontLst>
    <p:embeddedFont>
      <p:font typeface="Avenir Next LT Pro" panose="020B0504020202020204" pitchFamily="34" charset="77"/>
      <p:regular r:id="rId20"/>
      <p:bold r:id="rId21"/>
      <p:italic r:id="rId22"/>
      <p:boldItalic r:id="rId23"/>
    </p:embeddedFont>
    <p:embeddedFont>
      <p:font typeface="AvenirNext LT Pro Bold" panose="020B0504020202020204" pitchFamily="34" charset="77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Meiryo" panose="020B0604030504040204" pitchFamily="34" charset="-128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</p:embeddedFont>
    <p:embeddedFont>
      <p:font typeface="Rockwell Nova Light" panose="020F0302020204030204" pitchFamily="34" charset="0"/>
      <p:regular r:id="rId40"/>
      <p:italic r:id="rId41"/>
    </p:embeddedFont>
    <p:embeddedFont>
      <p:font typeface="The Hand Extrablack" panose="020F0502020204030204" pitchFamily="34" charset="0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6E605-B74D-418D-9E07-54B1262AE8AE}" v="20" dt="2021-10-18T09:26:57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A7B80-B45E-4328-B412-F1D55A36293B}" type="doc">
      <dgm:prSet loTypeId="urn:microsoft.com/office/officeart/2005/8/layout/process4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85F5F9-BCB4-43E4-86C5-BE0AC2CAB91F}">
      <dgm:prSet/>
      <dgm:spPr/>
      <dgm:t>
        <a:bodyPr/>
        <a:lstStyle/>
        <a:p>
          <a:r>
            <a:rPr lang="en-GB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Purpose: to pin down the essence of effective dialogic assessment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8D56A51-7272-4EA8-807B-34A1B9D67D41}" type="parTrans" cxnId="{CEFE7A59-D29A-4577-9B2B-5F3EEC208E2B}">
      <dgm:prSet/>
      <dgm:spPr/>
      <dgm:t>
        <a:bodyPr/>
        <a:lstStyle/>
        <a:p>
          <a:endParaRPr lang="en-US"/>
        </a:p>
      </dgm:t>
    </dgm:pt>
    <dgm:pt modelId="{0809F76F-D722-4CCE-839B-181F1A5E1B6B}" type="sibTrans" cxnId="{CEFE7A59-D29A-4577-9B2B-5F3EEC208E2B}">
      <dgm:prSet/>
      <dgm:spPr/>
      <dgm:t>
        <a:bodyPr/>
        <a:lstStyle/>
        <a:p>
          <a:endParaRPr lang="en-US"/>
        </a:p>
      </dgm:t>
    </dgm:pt>
    <dgm:pt modelId="{086E654A-3CAC-4745-BEFD-740BD31E3817}">
      <dgm:prSet/>
      <dgm:spPr/>
      <dgm:t>
        <a:bodyPr/>
        <a:lstStyle/>
        <a:p>
          <a:r>
            <a:rPr lang="en-GB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Methodology: Collective Autoethnography: A Method for Shared Learning and Supportive Challenge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5661F3D-19C3-42CD-80A3-D3E96ADC1732}" type="parTrans" cxnId="{02224CDA-44D2-4F03-8A16-70F0C91F6A44}">
      <dgm:prSet/>
      <dgm:spPr/>
      <dgm:t>
        <a:bodyPr/>
        <a:lstStyle/>
        <a:p>
          <a:endParaRPr lang="en-US"/>
        </a:p>
      </dgm:t>
    </dgm:pt>
    <dgm:pt modelId="{BE2069FF-970F-41F4-8A01-AFFA632C9B9E}" type="sibTrans" cxnId="{02224CDA-44D2-4F03-8A16-70F0C91F6A44}">
      <dgm:prSet/>
      <dgm:spPr/>
      <dgm:t>
        <a:bodyPr/>
        <a:lstStyle/>
        <a:p>
          <a:endParaRPr lang="en-US"/>
        </a:p>
      </dgm:t>
    </dgm:pt>
    <dgm:pt modelId="{2FDDD42C-58A5-4160-B678-2133A78DF77C}">
      <dgm:prSet/>
      <dgm:spPr/>
      <dgm:t>
        <a:bodyPr/>
        <a:lstStyle/>
        <a:p>
          <a:r>
            <a:rPr lang="en-GB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Our own professional conversation - the value of talking with each other, of sharing our stories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893FEB-4A21-4CB2-9737-F2F68389868F}" type="parTrans" cxnId="{DD8955A8-7549-40D0-821A-85C96367FD3E}">
      <dgm:prSet/>
      <dgm:spPr/>
      <dgm:t>
        <a:bodyPr/>
        <a:lstStyle/>
        <a:p>
          <a:endParaRPr lang="en-US"/>
        </a:p>
      </dgm:t>
    </dgm:pt>
    <dgm:pt modelId="{3C67BA58-63FD-4EFA-BC38-B03B6AFBFFDE}" type="sibTrans" cxnId="{DD8955A8-7549-40D0-821A-85C96367FD3E}">
      <dgm:prSet/>
      <dgm:spPr/>
      <dgm:t>
        <a:bodyPr/>
        <a:lstStyle/>
        <a:p>
          <a:endParaRPr lang="en-US"/>
        </a:p>
      </dgm:t>
    </dgm:pt>
    <dgm:pt modelId="{A339A3FF-43F7-455C-8D35-60C595600F20}">
      <dgm:prSet/>
      <dgm:spPr/>
      <dgm:t>
        <a:bodyPr/>
        <a:lstStyle/>
        <a:p>
          <a:r>
            <a:rPr lang="en-GB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Enabled us to explore  experiences and co-create a narrative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687956-F7E1-423F-ACA5-F458FB9136CA}" type="parTrans" cxnId="{5496EAD8-1C8D-4CD9-AD75-F6A6DF70C6FF}">
      <dgm:prSet/>
      <dgm:spPr/>
      <dgm:t>
        <a:bodyPr/>
        <a:lstStyle/>
        <a:p>
          <a:endParaRPr lang="en-US"/>
        </a:p>
      </dgm:t>
    </dgm:pt>
    <dgm:pt modelId="{B7A4DF9D-F8BE-4E43-ABB5-B7BEBEE0C5B7}" type="sibTrans" cxnId="{5496EAD8-1C8D-4CD9-AD75-F6A6DF70C6FF}">
      <dgm:prSet/>
      <dgm:spPr/>
      <dgm:t>
        <a:bodyPr/>
        <a:lstStyle/>
        <a:p>
          <a:endParaRPr lang="en-US"/>
        </a:p>
      </dgm:t>
    </dgm:pt>
    <dgm:pt modelId="{ED34A47E-2A95-46AA-A498-5C5A2FC8200D}">
      <dgm:prSet/>
      <dgm:spPr/>
      <dgm:t>
        <a:bodyPr/>
        <a:lstStyle/>
        <a:p>
          <a:r>
            <a:rPr lang="en-GB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How: 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877518D-A4D1-4F4C-AF4D-B8D2AC33869F}" type="parTrans" cxnId="{C2BD22FB-62AF-405A-A189-205D59EE1EB5}">
      <dgm:prSet/>
      <dgm:spPr/>
      <dgm:t>
        <a:bodyPr/>
        <a:lstStyle/>
        <a:p>
          <a:endParaRPr lang="en-US"/>
        </a:p>
      </dgm:t>
    </dgm:pt>
    <dgm:pt modelId="{8D2F3BE7-311F-45BD-BC40-237EECD02990}" type="sibTrans" cxnId="{C2BD22FB-62AF-405A-A189-205D59EE1EB5}">
      <dgm:prSet/>
      <dgm:spPr/>
      <dgm:t>
        <a:bodyPr/>
        <a:lstStyle/>
        <a:p>
          <a:endParaRPr lang="en-US"/>
        </a:p>
      </dgm:t>
    </dgm:pt>
    <dgm:pt modelId="{A03285EE-4CA4-4015-8C9E-23236558E26C}">
      <dgm:prSet/>
      <dgm:spPr/>
      <dgm:t>
        <a:bodyPr/>
        <a:lstStyle/>
        <a:p>
          <a:r>
            <a:rPr lang="en-GB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 one-hour virtual conversations where we explored our experiences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1BE2D6-3642-4AA8-A3C2-C21B9C8E22A2}" type="parTrans" cxnId="{3F35F6E7-AE16-4DA4-BDD6-0CDFD3ECC0CF}">
      <dgm:prSet/>
      <dgm:spPr/>
      <dgm:t>
        <a:bodyPr/>
        <a:lstStyle/>
        <a:p>
          <a:endParaRPr lang="en-US"/>
        </a:p>
      </dgm:t>
    </dgm:pt>
    <dgm:pt modelId="{858763BB-1BD6-4D10-A69D-9E6809354052}" type="sibTrans" cxnId="{3F35F6E7-AE16-4DA4-BDD6-0CDFD3ECC0CF}">
      <dgm:prSet/>
      <dgm:spPr/>
      <dgm:t>
        <a:bodyPr/>
        <a:lstStyle/>
        <a:p>
          <a:endParaRPr lang="en-US"/>
        </a:p>
      </dgm:t>
    </dgm:pt>
    <dgm:pt modelId="{4B199F7B-D006-4223-8F5A-DB2922B75BF6}">
      <dgm:prSet/>
      <dgm:spPr/>
      <dgm:t>
        <a:bodyPr/>
        <a:lstStyle/>
        <a:p>
          <a:r>
            <a:rPr lang="en-GB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personal artefact that represented our individual experience as a trigger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739ECDC-F54A-4B4A-8C07-A3BBF70A3AE9}" type="parTrans" cxnId="{AACC2584-440C-4861-88C7-9CE3AA71CB93}">
      <dgm:prSet/>
      <dgm:spPr/>
      <dgm:t>
        <a:bodyPr/>
        <a:lstStyle/>
        <a:p>
          <a:endParaRPr lang="en-US"/>
        </a:p>
      </dgm:t>
    </dgm:pt>
    <dgm:pt modelId="{237DDD11-3D32-4622-AFA8-106514C0E775}" type="sibTrans" cxnId="{AACC2584-440C-4861-88C7-9CE3AA71CB93}">
      <dgm:prSet/>
      <dgm:spPr/>
      <dgm:t>
        <a:bodyPr/>
        <a:lstStyle/>
        <a:p>
          <a:endParaRPr lang="en-US"/>
        </a:p>
      </dgm:t>
    </dgm:pt>
    <dgm:pt modelId="{4DB090F0-4D55-4F17-ADD0-D3CF461D891F}">
      <dgm:prSet/>
      <dgm:spPr/>
      <dgm:t>
        <a:bodyPr/>
        <a:lstStyle/>
        <a:p>
          <a:r>
            <a:rPr lang="en-GB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4</a:t>
          </a:r>
          <a:r>
            <a:rPr lang="en-GB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</a:t>
          </a:r>
          <a:r>
            <a:rPr lang="en-GB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final conversation to agree themes and where the metaphor was crystalised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33289F-D430-4E66-AB1F-E11C6158A287}" type="parTrans" cxnId="{731746B1-C636-409D-BD94-1C783109CE62}">
      <dgm:prSet/>
      <dgm:spPr/>
      <dgm:t>
        <a:bodyPr/>
        <a:lstStyle/>
        <a:p>
          <a:endParaRPr lang="en-US"/>
        </a:p>
      </dgm:t>
    </dgm:pt>
    <dgm:pt modelId="{44960B50-5F1A-4AFF-80CE-8FE9110BC2A4}" type="sibTrans" cxnId="{731746B1-C636-409D-BD94-1C783109CE62}">
      <dgm:prSet/>
      <dgm:spPr/>
      <dgm:t>
        <a:bodyPr/>
        <a:lstStyle/>
        <a:p>
          <a:endParaRPr lang="en-US"/>
        </a:p>
      </dgm:t>
    </dgm:pt>
    <dgm:pt modelId="{807ECDBD-B28D-2345-BAC6-D96F3F7AA4EE}" type="pres">
      <dgm:prSet presAssocID="{04DA7B80-B45E-4328-B412-F1D55A36293B}" presName="Name0" presStyleCnt="0">
        <dgm:presLayoutVars>
          <dgm:dir/>
          <dgm:animLvl val="lvl"/>
          <dgm:resizeHandles val="exact"/>
        </dgm:presLayoutVars>
      </dgm:prSet>
      <dgm:spPr/>
    </dgm:pt>
    <dgm:pt modelId="{07AA5AA6-A113-DF4B-A321-006AE582EE41}" type="pres">
      <dgm:prSet presAssocID="{ED34A47E-2A95-46AA-A498-5C5A2FC8200D}" presName="boxAndChildren" presStyleCnt="0"/>
      <dgm:spPr/>
    </dgm:pt>
    <dgm:pt modelId="{B942A04E-DC69-1E4C-82C0-F93AC93C0580}" type="pres">
      <dgm:prSet presAssocID="{ED34A47E-2A95-46AA-A498-5C5A2FC8200D}" presName="parentTextBox" presStyleLbl="node1" presStyleIdx="0" presStyleCnt="3"/>
      <dgm:spPr/>
    </dgm:pt>
    <dgm:pt modelId="{1815B1EA-D7E6-844D-A57E-8EADF0148037}" type="pres">
      <dgm:prSet presAssocID="{ED34A47E-2A95-46AA-A498-5C5A2FC8200D}" presName="entireBox" presStyleLbl="node1" presStyleIdx="0" presStyleCnt="3"/>
      <dgm:spPr/>
    </dgm:pt>
    <dgm:pt modelId="{240CE92E-E4F5-924C-A7B0-EC0C11CD2CFB}" type="pres">
      <dgm:prSet presAssocID="{ED34A47E-2A95-46AA-A498-5C5A2FC8200D}" presName="descendantBox" presStyleCnt="0"/>
      <dgm:spPr/>
    </dgm:pt>
    <dgm:pt modelId="{5007E11A-C90E-1446-9362-2EA97DB628A0}" type="pres">
      <dgm:prSet presAssocID="{A03285EE-4CA4-4015-8C9E-23236558E26C}" presName="childTextBox" presStyleLbl="fgAccFollowNode1" presStyleIdx="0" presStyleCnt="5">
        <dgm:presLayoutVars>
          <dgm:bulletEnabled val="1"/>
        </dgm:presLayoutVars>
      </dgm:prSet>
      <dgm:spPr/>
    </dgm:pt>
    <dgm:pt modelId="{5F5C1CFB-CEAF-0E45-AD0A-D2770B58A5B4}" type="pres">
      <dgm:prSet presAssocID="{4B199F7B-D006-4223-8F5A-DB2922B75BF6}" presName="childTextBox" presStyleLbl="fgAccFollowNode1" presStyleIdx="1" presStyleCnt="5">
        <dgm:presLayoutVars>
          <dgm:bulletEnabled val="1"/>
        </dgm:presLayoutVars>
      </dgm:prSet>
      <dgm:spPr/>
    </dgm:pt>
    <dgm:pt modelId="{1D9CE52C-B0BE-E849-9EC2-295D3D5420B1}" type="pres">
      <dgm:prSet presAssocID="{4DB090F0-4D55-4F17-ADD0-D3CF461D891F}" presName="childTextBox" presStyleLbl="fgAccFollowNode1" presStyleIdx="2" presStyleCnt="5">
        <dgm:presLayoutVars>
          <dgm:bulletEnabled val="1"/>
        </dgm:presLayoutVars>
      </dgm:prSet>
      <dgm:spPr/>
    </dgm:pt>
    <dgm:pt modelId="{CA521D7A-E308-0D4D-8C4E-3BC345E7FC0E}" type="pres">
      <dgm:prSet presAssocID="{BE2069FF-970F-41F4-8A01-AFFA632C9B9E}" presName="sp" presStyleCnt="0"/>
      <dgm:spPr/>
    </dgm:pt>
    <dgm:pt modelId="{45FD24B6-5D28-9B4A-B9EE-7307E9F962F7}" type="pres">
      <dgm:prSet presAssocID="{086E654A-3CAC-4745-BEFD-740BD31E3817}" presName="arrowAndChildren" presStyleCnt="0"/>
      <dgm:spPr/>
    </dgm:pt>
    <dgm:pt modelId="{A2DECBE2-DF84-5742-9EDC-76CC51D26E11}" type="pres">
      <dgm:prSet presAssocID="{086E654A-3CAC-4745-BEFD-740BD31E3817}" presName="parentTextArrow" presStyleLbl="node1" presStyleIdx="0" presStyleCnt="3"/>
      <dgm:spPr/>
    </dgm:pt>
    <dgm:pt modelId="{79F736C4-A933-8942-A582-A6BEC848FF13}" type="pres">
      <dgm:prSet presAssocID="{086E654A-3CAC-4745-BEFD-740BD31E3817}" presName="arrow" presStyleLbl="node1" presStyleIdx="1" presStyleCnt="3"/>
      <dgm:spPr/>
    </dgm:pt>
    <dgm:pt modelId="{C944B689-4854-8744-927F-B7B7FBB67C83}" type="pres">
      <dgm:prSet presAssocID="{086E654A-3CAC-4745-BEFD-740BD31E3817}" presName="descendantArrow" presStyleCnt="0"/>
      <dgm:spPr/>
    </dgm:pt>
    <dgm:pt modelId="{D57F5591-0123-4A48-BA84-9A182900FC4A}" type="pres">
      <dgm:prSet presAssocID="{2FDDD42C-58A5-4160-B678-2133A78DF77C}" presName="childTextArrow" presStyleLbl="fgAccFollowNode1" presStyleIdx="3" presStyleCnt="5">
        <dgm:presLayoutVars>
          <dgm:bulletEnabled val="1"/>
        </dgm:presLayoutVars>
      </dgm:prSet>
      <dgm:spPr/>
    </dgm:pt>
    <dgm:pt modelId="{40D9A571-6DE0-6845-8D67-ACB546B6B632}" type="pres">
      <dgm:prSet presAssocID="{A339A3FF-43F7-455C-8D35-60C595600F20}" presName="childTextArrow" presStyleLbl="fgAccFollowNode1" presStyleIdx="4" presStyleCnt="5" custScaleX="97568">
        <dgm:presLayoutVars>
          <dgm:bulletEnabled val="1"/>
        </dgm:presLayoutVars>
      </dgm:prSet>
      <dgm:spPr/>
    </dgm:pt>
    <dgm:pt modelId="{8B7E6D87-F79F-F844-B29C-7DA411A89713}" type="pres">
      <dgm:prSet presAssocID="{0809F76F-D722-4CCE-839B-181F1A5E1B6B}" presName="sp" presStyleCnt="0"/>
      <dgm:spPr/>
    </dgm:pt>
    <dgm:pt modelId="{5FBCA851-6569-5B40-B7C5-09365CAFC7D1}" type="pres">
      <dgm:prSet presAssocID="{FA85F5F9-BCB4-43E4-86C5-BE0AC2CAB91F}" presName="arrowAndChildren" presStyleCnt="0"/>
      <dgm:spPr/>
    </dgm:pt>
    <dgm:pt modelId="{AB27F16F-7313-804C-AFDF-7E8DEE50390D}" type="pres">
      <dgm:prSet presAssocID="{FA85F5F9-BCB4-43E4-86C5-BE0AC2CAB91F}" presName="parentTextArrow" presStyleLbl="node1" presStyleIdx="2" presStyleCnt="3"/>
      <dgm:spPr/>
    </dgm:pt>
  </dgm:ptLst>
  <dgm:cxnLst>
    <dgm:cxn modelId="{5A418504-5DAA-4819-9E38-38BDCC2B3C32}" type="presOf" srcId="{4B199F7B-D006-4223-8F5A-DB2922B75BF6}" destId="{5F5C1CFB-CEAF-0E45-AD0A-D2770B58A5B4}" srcOrd="0" destOrd="0" presId="urn:microsoft.com/office/officeart/2005/8/layout/process4"/>
    <dgm:cxn modelId="{4B643C11-3CCC-40F8-B71B-6BA373F21CA5}" type="presOf" srcId="{FA85F5F9-BCB4-43E4-86C5-BE0AC2CAB91F}" destId="{AB27F16F-7313-804C-AFDF-7E8DEE50390D}" srcOrd="0" destOrd="0" presId="urn:microsoft.com/office/officeart/2005/8/layout/process4"/>
    <dgm:cxn modelId="{EB05722B-79E0-497B-9982-CC5CD3DA3B3B}" type="presOf" srcId="{ED34A47E-2A95-46AA-A498-5C5A2FC8200D}" destId="{B942A04E-DC69-1E4C-82C0-F93AC93C0580}" srcOrd="0" destOrd="0" presId="urn:microsoft.com/office/officeart/2005/8/layout/process4"/>
    <dgm:cxn modelId="{72CC922E-D8F5-44DA-A912-52722E89AA4B}" type="presOf" srcId="{A339A3FF-43F7-455C-8D35-60C595600F20}" destId="{40D9A571-6DE0-6845-8D67-ACB546B6B632}" srcOrd="0" destOrd="0" presId="urn:microsoft.com/office/officeart/2005/8/layout/process4"/>
    <dgm:cxn modelId="{EE572F36-4DAE-4BDC-A348-4055745D9E73}" type="presOf" srcId="{086E654A-3CAC-4745-BEFD-740BD31E3817}" destId="{79F736C4-A933-8942-A582-A6BEC848FF13}" srcOrd="1" destOrd="0" presId="urn:microsoft.com/office/officeart/2005/8/layout/process4"/>
    <dgm:cxn modelId="{64FB6538-FF39-45EA-A794-D9E5F3F72593}" type="presOf" srcId="{A03285EE-4CA4-4015-8C9E-23236558E26C}" destId="{5007E11A-C90E-1446-9362-2EA97DB628A0}" srcOrd="0" destOrd="0" presId="urn:microsoft.com/office/officeart/2005/8/layout/process4"/>
    <dgm:cxn modelId="{C40D4C42-B782-466C-B22F-6167FFB59161}" type="presOf" srcId="{086E654A-3CAC-4745-BEFD-740BD31E3817}" destId="{A2DECBE2-DF84-5742-9EDC-76CC51D26E11}" srcOrd="0" destOrd="0" presId="urn:microsoft.com/office/officeart/2005/8/layout/process4"/>
    <dgm:cxn modelId="{CEFE7A59-D29A-4577-9B2B-5F3EEC208E2B}" srcId="{04DA7B80-B45E-4328-B412-F1D55A36293B}" destId="{FA85F5F9-BCB4-43E4-86C5-BE0AC2CAB91F}" srcOrd="0" destOrd="0" parTransId="{58D56A51-7272-4EA8-807B-34A1B9D67D41}" sibTransId="{0809F76F-D722-4CCE-839B-181F1A5E1B6B}"/>
    <dgm:cxn modelId="{AEA88966-1820-45C4-9CD4-80D118FC6CE5}" type="presOf" srcId="{2FDDD42C-58A5-4160-B678-2133A78DF77C}" destId="{D57F5591-0123-4A48-BA84-9A182900FC4A}" srcOrd="0" destOrd="0" presId="urn:microsoft.com/office/officeart/2005/8/layout/process4"/>
    <dgm:cxn modelId="{AACC2584-440C-4861-88C7-9CE3AA71CB93}" srcId="{ED34A47E-2A95-46AA-A498-5C5A2FC8200D}" destId="{4B199F7B-D006-4223-8F5A-DB2922B75BF6}" srcOrd="1" destOrd="0" parTransId="{1739ECDC-F54A-4B4A-8C07-A3BBF70A3AE9}" sibTransId="{237DDD11-3D32-4622-AFA8-106514C0E775}"/>
    <dgm:cxn modelId="{8B14209C-1920-4A5E-B5B7-65C5D5192DB1}" type="presOf" srcId="{ED34A47E-2A95-46AA-A498-5C5A2FC8200D}" destId="{1815B1EA-D7E6-844D-A57E-8EADF0148037}" srcOrd="1" destOrd="0" presId="urn:microsoft.com/office/officeart/2005/8/layout/process4"/>
    <dgm:cxn modelId="{DD8955A8-7549-40D0-821A-85C96367FD3E}" srcId="{086E654A-3CAC-4745-BEFD-740BD31E3817}" destId="{2FDDD42C-58A5-4160-B678-2133A78DF77C}" srcOrd="0" destOrd="0" parTransId="{72893FEB-4A21-4CB2-9737-F2F68389868F}" sibTransId="{3C67BA58-63FD-4EFA-BC38-B03B6AFBFFDE}"/>
    <dgm:cxn modelId="{731746B1-C636-409D-BD94-1C783109CE62}" srcId="{ED34A47E-2A95-46AA-A498-5C5A2FC8200D}" destId="{4DB090F0-4D55-4F17-ADD0-D3CF461D891F}" srcOrd="2" destOrd="0" parTransId="{F633289F-D430-4E66-AB1F-E11C6158A287}" sibTransId="{44960B50-5F1A-4AFF-80CE-8FE9110BC2A4}"/>
    <dgm:cxn modelId="{692A3EC7-9BB1-4DFC-A532-C5FFB9CC9E0E}" type="presOf" srcId="{4DB090F0-4D55-4F17-ADD0-D3CF461D891F}" destId="{1D9CE52C-B0BE-E849-9EC2-295D3D5420B1}" srcOrd="0" destOrd="0" presId="urn:microsoft.com/office/officeart/2005/8/layout/process4"/>
    <dgm:cxn modelId="{912AFDD1-9081-461F-91ED-65EA18D30754}" type="presOf" srcId="{04DA7B80-B45E-4328-B412-F1D55A36293B}" destId="{807ECDBD-B28D-2345-BAC6-D96F3F7AA4EE}" srcOrd="0" destOrd="0" presId="urn:microsoft.com/office/officeart/2005/8/layout/process4"/>
    <dgm:cxn modelId="{5496EAD8-1C8D-4CD9-AD75-F6A6DF70C6FF}" srcId="{086E654A-3CAC-4745-BEFD-740BD31E3817}" destId="{A339A3FF-43F7-455C-8D35-60C595600F20}" srcOrd="1" destOrd="0" parTransId="{18687956-F7E1-423F-ACA5-F458FB9136CA}" sibTransId="{B7A4DF9D-F8BE-4E43-ABB5-B7BEBEE0C5B7}"/>
    <dgm:cxn modelId="{02224CDA-44D2-4F03-8A16-70F0C91F6A44}" srcId="{04DA7B80-B45E-4328-B412-F1D55A36293B}" destId="{086E654A-3CAC-4745-BEFD-740BD31E3817}" srcOrd="1" destOrd="0" parTransId="{C5661F3D-19C3-42CD-80A3-D3E96ADC1732}" sibTransId="{BE2069FF-970F-41F4-8A01-AFFA632C9B9E}"/>
    <dgm:cxn modelId="{3F35F6E7-AE16-4DA4-BDD6-0CDFD3ECC0CF}" srcId="{ED34A47E-2A95-46AA-A498-5C5A2FC8200D}" destId="{A03285EE-4CA4-4015-8C9E-23236558E26C}" srcOrd="0" destOrd="0" parTransId="{3C1BE2D6-3642-4AA8-A3C2-C21B9C8E22A2}" sibTransId="{858763BB-1BD6-4D10-A69D-9E6809354052}"/>
    <dgm:cxn modelId="{C2BD22FB-62AF-405A-A189-205D59EE1EB5}" srcId="{04DA7B80-B45E-4328-B412-F1D55A36293B}" destId="{ED34A47E-2A95-46AA-A498-5C5A2FC8200D}" srcOrd="2" destOrd="0" parTransId="{B877518D-A4D1-4F4C-AF4D-B8D2AC33869F}" sibTransId="{8D2F3BE7-311F-45BD-BC40-237EECD02990}"/>
    <dgm:cxn modelId="{55D3038B-0ECF-4DEC-A911-13B03ED01327}" type="presParOf" srcId="{807ECDBD-B28D-2345-BAC6-D96F3F7AA4EE}" destId="{07AA5AA6-A113-DF4B-A321-006AE582EE41}" srcOrd="0" destOrd="0" presId="urn:microsoft.com/office/officeart/2005/8/layout/process4"/>
    <dgm:cxn modelId="{47A73346-64A8-4334-AF3C-DC13EDA76247}" type="presParOf" srcId="{07AA5AA6-A113-DF4B-A321-006AE582EE41}" destId="{B942A04E-DC69-1E4C-82C0-F93AC93C0580}" srcOrd="0" destOrd="0" presId="urn:microsoft.com/office/officeart/2005/8/layout/process4"/>
    <dgm:cxn modelId="{B25268E8-6700-4899-98DB-4D400ED518C2}" type="presParOf" srcId="{07AA5AA6-A113-DF4B-A321-006AE582EE41}" destId="{1815B1EA-D7E6-844D-A57E-8EADF0148037}" srcOrd="1" destOrd="0" presId="urn:microsoft.com/office/officeart/2005/8/layout/process4"/>
    <dgm:cxn modelId="{60E86898-7A06-4372-AB91-A9D8AF7FB7AE}" type="presParOf" srcId="{07AA5AA6-A113-DF4B-A321-006AE582EE41}" destId="{240CE92E-E4F5-924C-A7B0-EC0C11CD2CFB}" srcOrd="2" destOrd="0" presId="urn:microsoft.com/office/officeart/2005/8/layout/process4"/>
    <dgm:cxn modelId="{F5603AFE-71FE-4269-A44A-B4C35B55770A}" type="presParOf" srcId="{240CE92E-E4F5-924C-A7B0-EC0C11CD2CFB}" destId="{5007E11A-C90E-1446-9362-2EA97DB628A0}" srcOrd="0" destOrd="0" presId="urn:microsoft.com/office/officeart/2005/8/layout/process4"/>
    <dgm:cxn modelId="{BB6B2911-A7DF-4D1A-B595-6D95C553591F}" type="presParOf" srcId="{240CE92E-E4F5-924C-A7B0-EC0C11CD2CFB}" destId="{5F5C1CFB-CEAF-0E45-AD0A-D2770B58A5B4}" srcOrd="1" destOrd="0" presId="urn:microsoft.com/office/officeart/2005/8/layout/process4"/>
    <dgm:cxn modelId="{9CF45599-8533-467B-99F8-E2C2B8C57EDC}" type="presParOf" srcId="{240CE92E-E4F5-924C-A7B0-EC0C11CD2CFB}" destId="{1D9CE52C-B0BE-E849-9EC2-295D3D5420B1}" srcOrd="2" destOrd="0" presId="urn:microsoft.com/office/officeart/2005/8/layout/process4"/>
    <dgm:cxn modelId="{1DCEEEC5-1335-43B9-AA22-801012FC8A55}" type="presParOf" srcId="{807ECDBD-B28D-2345-BAC6-D96F3F7AA4EE}" destId="{CA521D7A-E308-0D4D-8C4E-3BC345E7FC0E}" srcOrd="1" destOrd="0" presId="urn:microsoft.com/office/officeart/2005/8/layout/process4"/>
    <dgm:cxn modelId="{812924B6-65EF-45ED-BB55-65162DD01C61}" type="presParOf" srcId="{807ECDBD-B28D-2345-BAC6-D96F3F7AA4EE}" destId="{45FD24B6-5D28-9B4A-B9EE-7307E9F962F7}" srcOrd="2" destOrd="0" presId="urn:microsoft.com/office/officeart/2005/8/layout/process4"/>
    <dgm:cxn modelId="{836187B5-A29E-426D-B3C5-405FC3FA8394}" type="presParOf" srcId="{45FD24B6-5D28-9B4A-B9EE-7307E9F962F7}" destId="{A2DECBE2-DF84-5742-9EDC-76CC51D26E11}" srcOrd="0" destOrd="0" presId="urn:microsoft.com/office/officeart/2005/8/layout/process4"/>
    <dgm:cxn modelId="{44B28C21-9EB3-40CC-8251-D84D2D1F5616}" type="presParOf" srcId="{45FD24B6-5D28-9B4A-B9EE-7307E9F962F7}" destId="{79F736C4-A933-8942-A582-A6BEC848FF13}" srcOrd="1" destOrd="0" presId="urn:microsoft.com/office/officeart/2005/8/layout/process4"/>
    <dgm:cxn modelId="{C8614DFA-3C97-47BF-A88F-8D74C0180C98}" type="presParOf" srcId="{45FD24B6-5D28-9B4A-B9EE-7307E9F962F7}" destId="{C944B689-4854-8744-927F-B7B7FBB67C83}" srcOrd="2" destOrd="0" presId="urn:microsoft.com/office/officeart/2005/8/layout/process4"/>
    <dgm:cxn modelId="{CC02A6E3-6624-4320-AB26-E4D9E7C029A0}" type="presParOf" srcId="{C944B689-4854-8744-927F-B7B7FBB67C83}" destId="{D57F5591-0123-4A48-BA84-9A182900FC4A}" srcOrd="0" destOrd="0" presId="urn:microsoft.com/office/officeart/2005/8/layout/process4"/>
    <dgm:cxn modelId="{83B64E4A-D895-414B-BEA5-4F30501D3336}" type="presParOf" srcId="{C944B689-4854-8744-927F-B7B7FBB67C83}" destId="{40D9A571-6DE0-6845-8D67-ACB546B6B632}" srcOrd="1" destOrd="0" presId="urn:microsoft.com/office/officeart/2005/8/layout/process4"/>
    <dgm:cxn modelId="{3DABBF89-7637-4084-89D0-FC9CE5BC480C}" type="presParOf" srcId="{807ECDBD-B28D-2345-BAC6-D96F3F7AA4EE}" destId="{8B7E6D87-F79F-F844-B29C-7DA411A89713}" srcOrd="3" destOrd="0" presId="urn:microsoft.com/office/officeart/2005/8/layout/process4"/>
    <dgm:cxn modelId="{9F48178D-4BE8-4ACD-AB34-08BD37431878}" type="presParOf" srcId="{807ECDBD-B28D-2345-BAC6-D96F3F7AA4EE}" destId="{5FBCA851-6569-5B40-B7C5-09365CAFC7D1}" srcOrd="4" destOrd="0" presId="urn:microsoft.com/office/officeart/2005/8/layout/process4"/>
    <dgm:cxn modelId="{7299DA1F-FB8D-4A6D-BEE0-440F824E87B4}" type="presParOf" srcId="{5FBCA851-6569-5B40-B7C5-09365CAFC7D1}" destId="{AB27F16F-7313-804C-AFDF-7E8DEE5039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F5FF0-A685-4F64-BEB4-A9CC220A45D5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4EAD568-D9A3-494F-9FB6-E8A12923D23E}">
      <dgm:prSet phldrT="[Text]" phldr="0"/>
      <dgm:spPr/>
      <dgm:t>
        <a:bodyPr/>
        <a:lstStyle/>
        <a:p>
          <a:pPr rtl="0"/>
          <a:r>
            <a:rPr lang="en-US" dirty="0">
              <a:latin typeface="Rockwell Nova Light"/>
            </a:rPr>
            <a:t>Building the vessel</a:t>
          </a:r>
          <a:endParaRPr lang="en-US" dirty="0"/>
        </a:p>
      </dgm:t>
    </dgm:pt>
    <dgm:pt modelId="{4BEE47ED-88F6-44B7-9BFA-AF6A140AAF46}" type="parTrans" cxnId="{358D6E8A-F068-47DD-B1D1-9339C9474249}">
      <dgm:prSet/>
      <dgm:spPr/>
      <dgm:t>
        <a:bodyPr/>
        <a:lstStyle/>
        <a:p>
          <a:endParaRPr lang="en-US"/>
        </a:p>
      </dgm:t>
    </dgm:pt>
    <dgm:pt modelId="{FB7672F0-52E6-42D7-96B4-C2B5D0D34314}" type="sibTrans" cxnId="{358D6E8A-F068-47DD-B1D1-9339C9474249}">
      <dgm:prSet/>
      <dgm:spPr/>
      <dgm:t>
        <a:bodyPr/>
        <a:lstStyle/>
        <a:p>
          <a:endParaRPr lang="en-US"/>
        </a:p>
      </dgm:t>
    </dgm:pt>
    <dgm:pt modelId="{CDD2AB9A-C71F-448B-A64C-FB411D7DD1F0}">
      <dgm:prSet phldrT="[Text]" phldr="0"/>
      <dgm:spPr/>
      <dgm:t>
        <a:bodyPr/>
        <a:lstStyle/>
        <a:p>
          <a:pPr rtl="0"/>
          <a:r>
            <a:rPr lang="en-US">
              <a:latin typeface="Rockwell Nova Light"/>
            </a:rPr>
            <a:t>Getting on Board</a:t>
          </a:r>
          <a:endParaRPr lang="en-US"/>
        </a:p>
      </dgm:t>
    </dgm:pt>
    <dgm:pt modelId="{3B8A58AB-CECA-4C9F-B9EF-F66B48791A56}" type="parTrans" cxnId="{3010D286-A730-45CF-A510-551B6CC475B5}">
      <dgm:prSet/>
      <dgm:spPr/>
      <dgm:t>
        <a:bodyPr/>
        <a:lstStyle/>
        <a:p>
          <a:endParaRPr lang="en-US"/>
        </a:p>
      </dgm:t>
    </dgm:pt>
    <dgm:pt modelId="{16E2B6D3-02FD-48FC-AC88-424685464A18}" type="sibTrans" cxnId="{3010D286-A730-45CF-A510-551B6CC475B5}">
      <dgm:prSet/>
      <dgm:spPr/>
      <dgm:t>
        <a:bodyPr/>
        <a:lstStyle/>
        <a:p>
          <a:endParaRPr lang="en-US"/>
        </a:p>
      </dgm:t>
    </dgm:pt>
    <dgm:pt modelId="{AB6B39B5-693F-4F6E-BD06-5C4D3FEE3ADD}">
      <dgm:prSet phldrT="[Text]" phldr="0"/>
      <dgm:spPr/>
      <dgm:t>
        <a:bodyPr/>
        <a:lstStyle/>
        <a:p>
          <a:pPr rtl="0"/>
          <a:r>
            <a:rPr lang="en-US">
              <a:latin typeface="Rockwell Nova Light"/>
            </a:rPr>
            <a:t>Settling in &amp; settling down</a:t>
          </a:r>
          <a:endParaRPr lang="en-US"/>
        </a:p>
      </dgm:t>
    </dgm:pt>
    <dgm:pt modelId="{AF830490-8A43-4698-802B-FD56065246CC}" type="parTrans" cxnId="{EA6FE191-FFDF-4DF1-8488-F56E4F8A62AE}">
      <dgm:prSet/>
      <dgm:spPr/>
      <dgm:t>
        <a:bodyPr/>
        <a:lstStyle/>
        <a:p>
          <a:endParaRPr lang="en-US"/>
        </a:p>
      </dgm:t>
    </dgm:pt>
    <dgm:pt modelId="{1147560C-D9B3-403C-A3A9-7E1D5D540D07}" type="sibTrans" cxnId="{EA6FE191-FFDF-4DF1-8488-F56E4F8A62AE}">
      <dgm:prSet/>
      <dgm:spPr/>
      <dgm:t>
        <a:bodyPr/>
        <a:lstStyle/>
        <a:p>
          <a:endParaRPr lang="en-US"/>
        </a:p>
      </dgm:t>
    </dgm:pt>
    <dgm:pt modelId="{F9A22A22-01E5-415E-957C-7FACB313211C}">
      <dgm:prSet phldr="0"/>
      <dgm:spPr/>
      <dgm:t>
        <a:bodyPr/>
        <a:lstStyle/>
        <a:p>
          <a:pPr rtl="0"/>
          <a:r>
            <a:rPr lang="en-US">
              <a:latin typeface="Rockwell Nova Light"/>
            </a:rPr>
            <a:t>Navigating the space</a:t>
          </a:r>
        </a:p>
      </dgm:t>
    </dgm:pt>
    <dgm:pt modelId="{C73A3602-F0B2-4B6B-8B48-ACA60E1990DF}" type="parTrans" cxnId="{CF02B0C7-3CA4-40B9-9C93-CE35CFD00714}">
      <dgm:prSet/>
      <dgm:spPr/>
      <dgm:t>
        <a:bodyPr/>
        <a:lstStyle/>
        <a:p>
          <a:endParaRPr lang="en-GB"/>
        </a:p>
      </dgm:t>
    </dgm:pt>
    <dgm:pt modelId="{F6ED8BB0-F09C-4949-8589-74CA4C98F49D}" type="sibTrans" cxnId="{CF02B0C7-3CA4-40B9-9C93-CE35CFD00714}">
      <dgm:prSet/>
      <dgm:spPr/>
      <dgm:t>
        <a:bodyPr/>
        <a:lstStyle/>
        <a:p>
          <a:endParaRPr lang="en-GB"/>
        </a:p>
      </dgm:t>
    </dgm:pt>
    <dgm:pt modelId="{D039A1FC-4C0A-48A2-952E-FF46EBB9E270}">
      <dgm:prSet phldr="0"/>
      <dgm:spPr/>
      <dgm:t>
        <a:bodyPr/>
        <a:lstStyle/>
        <a:p>
          <a:pPr rtl="0"/>
          <a:r>
            <a:rPr lang="en-US">
              <a:latin typeface="Rockwell Nova Light"/>
            </a:rPr>
            <a:t>Forward wash</a:t>
          </a:r>
        </a:p>
      </dgm:t>
    </dgm:pt>
    <dgm:pt modelId="{69BD084B-D4F3-4BFF-8F51-7DE25B634E43}" type="parTrans" cxnId="{A6E9BDE8-EA50-4BAA-A50A-2C5A6B657D4D}">
      <dgm:prSet/>
      <dgm:spPr/>
      <dgm:t>
        <a:bodyPr/>
        <a:lstStyle/>
        <a:p>
          <a:endParaRPr lang="en-GB"/>
        </a:p>
      </dgm:t>
    </dgm:pt>
    <dgm:pt modelId="{3F56DA53-9A5E-4CFA-9091-8804969DC343}" type="sibTrans" cxnId="{A6E9BDE8-EA50-4BAA-A50A-2C5A6B657D4D}">
      <dgm:prSet/>
      <dgm:spPr/>
      <dgm:t>
        <a:bodyPr/>
        <a:lstStyle/>
        <a:p>
          <a:endParaRPr lang="en-GB"/>
        </a:p>
      </dgm:t>
    </dgm:pt>
    <dgm:pt modelId="{7FEB32CD-63F1-4139-8832-F9FBC35C0A63}" type="pres">
      <dgm:prSet presAssocID="{D15F5FF0-A685-4F64-BEB4-A9CC220A45D5}" presName="vert0" presStyleCnt="0">
        <dgm:presLayoutVars>
          <dgm:dir/>
          <dgm:animOne val="branch"/>
          <dgm:animLvl val="lvl"/>
        </dgm:presLayoutVars>
      </dgm:prSet>
      <dgm:spPr/>
    </dgm:pt>
    <dgm:pt modelId="{B513DBA0-F678-492C-8A37-693DD6676E18}" type="pres">
      <dgm:prSet presAssocID="{B4EAD568-D9A3-494F-9FB6-E8A12923D23E}" presName="thickLine" presStyleLbl="alignNode1" presStyleIdx="0" presStyleCnt="5"/>
      <dgm:spPr/>
    </dgm:pt>
    <dgm:pt modelId="{463D5C5E-785C-44E1-A3A2-B418032417BB}" type="pres">
      <dgm:prSet presAssocID="{B4EAD568-D9A3-494F-9FB6-E8A12923D23E}" presName="horz1" presStyleCnt="0"/>
      <dgm:spPr/>
    </dgm:pt>
    <dgm:pt modelId="{0E5C2677-1EC5-4324-AA1D-16853185445E}" type="pres">
      <dgm:prSet presAssocID="{B4EAD568-D9A3-494F-9FB6-E8A12923D23E}" presName="tx1" presStyleLbl="revTx" presStyleIdx="0" presStyleCnt="5"/>
      <dgm:spPr/>
    </dgm:pt>
    <dgm:pt modelId="{8A6DD65C-87FF-482B-AF34-50563BF14B78}" type="pres">
      <dgm:prSet presAssocID="{B4EAD568-D9A3-494F-9FB6-E8A12923D23E}" presName="vert1" presStyleCnt="0"/>
      <dgm:spPr/>
    </dgm:pt>
    <dgm:pt modelId="{2B317F32-539C-486E-8197-873903595A4B}" type="pres">
      <dgm:prSet presAssocID="{CDD2AB9A-C71F-448B-A64C-FB411D7DD1F0}" presName="thickLine" presStyleLbl="alignNode1" presStyleIdx="1" presStyleCnt="5"/>
      <dgm:spPr/>
    </dgm:pt>
    <dgm:pt modelId="{2D3B323A-54E2-469A-A675-D34D803C3833}" type="pres">
      <dgm:prSet presAssocID="{CDD2AB9A-C71F-448B-A64C-FB411D7DD1F0}" presName="horz1" presStyleCnt="0"/>
      <dgm:spPr/>
    </dgm:pt>
    <dgm:pt modelId="{87C3D07D-89A1-4834-9986-D0BFB4B7AA2B}" type="pres">
      <dgm:prSet presAssocID="{CDD2AB9A-C71F-448B-A64C-FB411D7DD1F0}" presName="tx1" presStyleLbl="revTx" presStyleIdx="1" presStyleCnt="5"/>
      <dgm:spPr/>
    </dgm:pt>
    <dgm:pt modelId="{A62EBCFB-20DE-4B9C-AA8A-CC6212C3F4B5}" type="pres">
      <dgm:prSet presAssocID="{CDD2AB9A-C71F-448B-A64C-FB411D7DD1F0}" presName="vert1" presStyleCnt="0"/>
      <dgm:spPr/>
    </dgm:pt>
    <dgm:pt modelId="{FE3F40FF-2AD1-4515-9A1B-60926116295C}" type="pres">
      <dgm:prSet presAssocID="{AB6B39B5-693F-4F6E-BD06-5C4D3FEE3ADD}" presName="thickLine" presStyleLbl="alignNode1" presStyleIdx="2" presStyleCnt="5"/>
      <dgm:spPr/>
    </dgm:pt>
    <dgm:pt modelId="{3BBB030E-7711-4B1F-82C2-1272BA8D9279}" type="pres">
      <dgm:prSet presAssocID="{AB6B39B5-693F-4F6E-BD06-5C4D3FEE3ADD}" presName="horz1" presStyleCnt="0"/>
      <dgm:spPr/>
    </dgm:pt>
    <dgm:pt modelId="{A4ADACA4-5703-447D-A1CB-7D69D259628B}" type="pres">
      <dgm:prSet presAssocID="{AB6B39B5-693F-4F6E-BD06-5C4D3FEE3ADD}" presName="tx1" presStyleLbl="revTx" presStyleIdx="2" presStyleCnt="5"/>
      <dgm:spPr/>
    </dgm:pt>
    <dgm:pt modelId="{D2FBE1BA-E31C-4CDE-9D23-3AA5CCDC0AE7}" type="pres">
      <dgm:prSet presAssocID="{AB6B39B5-693F-4F6E-BD06-5C4D3FEE3ADD}" presName="vert1" presStyleCnt="0"/>
      <dgm:spPr/>
    </dgm:pt>
    <dgm:pt modelId="{39EE3E39-D581-49DD-878D-1D957D926868}" type="pres">
      <dgm:prSet presAssocID="{F9A22A22-01E5-415E-957C-7FACB313211C}" presName="thickLine" presStyleLbl="alignNode1" presStyleIdx="3" presStyleCnt="5"/>
      <dgm:spPr/>
    </dgm:pt>
    <dgm:pt modelId="{80F90396-C1A4-4E77-BA67-6E112DC2B4D6}" type="pres">
      <dgm:prSet presAssocID="{F9A22A22-01E5-415E-957C-7FACB313211C}" presName="horz1" presStyleCnt="0"/>
      <dgm:spPr/>
    </dgm:pt>
    <dgm:pt modelId="{E3598776-407F-43D2-B0AD-9B9085667A71}" type="pres">
      <dgm:prSet presAssocID="{F9A22A22-01E5-415E-957C-7FACB313211C}" presName="tx1" presStyleLbl="revTx" presStyleIdx="3" presStyleCnt="5"/>
      <dgm:spPr/>
    </dgm:pt>
    <dgm:pt modelId="{3F31C583-E1F4-4B02-81E7-B2EB857EED2F}" type="pres">
      <dgm:prSet presAssocID="{F9A22A22-01E5-415E-957C-7FACB313211C}" presName="vert1" presStyleCnt="0"/>
      <dgm:spPr/>
    </dgm:pt>
    <dgm:pt modelId="{E3326686-2AD1-4DDE-8854-2E8EB4B18130}" type="pres">
      <dgm:prSet presAssocID="{D039A1FC-4C0A-48A2-952E-FF46EBB9E270}" presName="thickLine" presStyleLbl="alignNode1" presStyleIdx="4" presStyleCnt="5"/>
      <dgm:spPr/>
    </dgm:pt>
    <dgm:pt modelId="{516A45EE-4F3B-40E1-A97F-38D2465A5483}" type="pres">
      <dgm:prSet presAssocID="{D039A1FC-4C0A-48A2-952E-FF46EBB9E270}" presName="horz1" presStyleCnt="0"/>
      <dgm:spPr/>
    </dgm:pt>
    <dgm:pt modelId="{D37C52E5-7D8A-437F-8081-9C0CDAFDD390}" type="pres">
      <dgm:prSet presAssocID="{D039A1FC-4C0A-48A2-952E-FF46EBB9E270}" presName="tx1" presStyleLbl="revTx" presStyleIdx="4" presStyleCnt="5"/>
      <dgm:spPr/>
    </dgm:pt>
    <dgm:pt modelId="{E25C3FD8-A3B7-44F7-9B6A-1E8316E5E055}" type="pres">
      <dgm:prSet presAssocID="{D039A1FC-4C0A-48A2-952E-FF46EBB9E270}" presName="vert1" presStyleCnt="0"/>
      <dgm:spPr/>
    </dgm:pt>
  </dgm:ptLst>
  <dgm:cxnLst>
    <dgm:cxn modelId="{AC40EC0B-958C-0142-88C9-513CC213ED53}" type="presOf" srcId="{CDD2AB9A-C71F-448B-A64C-FB411D7DD1F0}" destId="{87C3D07D-89A1-4834-9986-D0BFB4B7AA2B}" srcOrd="0" destOrd="0" presId="urn:microsoft.com/office/officeart/2008/layout/LinedList"/>
    <dgm:cxn modelId="{107A1733-D32C-C94C-BA3C-D90D50094E56}" type="presOf" srcId="{AB6B39B5-693F-4F6E-BD06-5C4D3FEE3ADD}" destId="{A4ADACA4-5703-447D-A1CB-7D69D259628B}" srcOrd="0" destOrd="0" presId="urn:microsoft.com/office/officeart/2008/layout/LinedList"/>
    <dgm:cxn modelId="{0F875D3B-70DF-304F-BCCB-C69B1CB5025B}" type="presOf" srcId="{F9A22A22-01E5-415E-957C-7FACB313211C}" destId="{E3598776-407F-43D2-B0AD-9B9085667A71}" srcOrd="0" destOrd="0" presId="urn:microsoft.com/office/officeart/2008/layout/LinedList"/>
    <dgm:cxn modelId="{3010D286-A730-45CF-A510-551B6CC475B5}" srcId="{D15F5FF0-A685-4F64-BEB4-A9CC220A45D5}" destId="{CDD2AB9A-C71F-448B-A64C-FB411D7DD1F0}" srcOrd="1" destOrd="0" parTransId="{3B8A58AB-CECA-4C9F-B9EF-F66B48791A56}" sibTransId="{16E2B6D3-02FD-48FC-AC88-424685464A18}"/>
    <dgm:cxn modelId="{68A11B88-CA42-974A-8F2E-786C2CDA8137}" type="presOf" srcId="{B4EAD568-D9A3-494F-9FB6-E8A12923D23E}" destId="{0E5C2677-1EC5-4324-AA1D-16853185445E}" srcOrd="0" destOrd="0" presId="urn:microsoft.com/office/officeart/2008/layout/LinedList"/>
    <dgm:cxn modelId="{358D6E8A-F068-47DD-B1D1-9339C9474249}" srcId="{D15F5FF0-A685-4F64-BEB4-A9CC220A45D5}" destId="{B4EAD568-D9A3-494F-9FB6-E8A12923D23E}" srcOrd="0" destOrd="0" parTransId="{4BEE47ED-88F6-44B7-9BFA-AF6A140AAF46}" sibTransId="{FB7672F0-52E6-42D7-96B4-C2B5D0D34314}"/>
    <dgm:cxn modelId="{EA6FE191-FFDF-4DF1-8488-F56E4F8A62AE}" srcId="{D15F5FF0-A685-4F64-BEB4-A9CC220A45D5}" destId="{AB6B39B5-693F-4F6E-BD06-5C4D3FEE3ADD}" srcOrd="2" destOrd="0" parTransId="{AF830490-8A43-4698-802B-FD56065246CC}" sibTransId="{1147560C-D9B3-403C-A3A9-7E1D5D540D07}"/>
    <dgm:cxn modelId="{AB05EF97-7C90-584B-B215-2516E69ADE96}" type="presOf" srcId="{D039A1FC-4C0A-48A2-952E-FF46EBB9E270}" destId="{D37C52E5-7D8A-437F-8081-9C0CDAFDD390}" srcOrd="0" destOrd="0" presId="urn:microsoft.com/office/officeart/2008/layout/LinedList"/>
    <dgm:cxn modelId="{0F00AFC0-011D-B544-B282-0904F6FFD2C2}" type="presOf" srcId="{D15F5FF0-A685-4F64-BEB4-A9CC220A45D5}" destId="{7FEB32CD-63F1-4139-8832-F9FBC35C0A63}" srcOrd="0" destOrd="0" presId="urn:microsoft.com/office/officeart/2008/layout/LinedList"/>
    <dgm:cxn modelId="{CF02B0C7-3CA4-40B9-9C93-CE35CFD00714}" srcId="{D15F5FF0-A685-4F64-BEB4-A9CC220A45D5}" destId="{F9A22A22-01E5-415E-957C-7FACB313211C}" srcOrd="3" destOrd="0" parTransId="{C73A3602-F0B2-4B6B-8B48-ACA60E1990DF}" sibTransId="{F6ED8BB0-F09C-4949-8589-74CA4C98F49D}"/>
    <dgm:cxn modelId="{A6E9BDE8-EA50-4BAA-A50A-2C5A6B657D4D}" srcId="{D15F5FF0-A685-4F64-BEB4-A9CC220A45D5}" destId="{D039A1FC-4C0A-48A2-952E-FF46EBB9E270}" srcOrd="4" destOrd="0" parTransId="{69BD084B-D4F3-4BFF-8F51-7DE25B634E43}" sibTransId="{3F56DA53-9A5E-4CFA-9091-8804969DC343}"/>
    <dgm:cxn modelId="{FA10B564-FDC0-AD40-90D6-757DC561A522}" type="presParOf" srcId="{7FEB32CD-63F1-4139-8832-F9FBC35C0A63}" destId="{B513DBA0-F678-492C-8A37-693DD6676E18}" srcOrd="0" destOrd="0" presId="urn:microsoft.com/office/officeart/2008/layout/LinedList"/>
    <dgm:cxn modelId="{24C27DF1-380C-0E41-8EB1-237904891887}" type="presParOf" srcId="{7FEB32CD-63F1-4139-8832-F9FBC35C0A63}" destId="{463D5C5E-785C-44E1-A3A2-B418032417BB}" srcOrd="1" destOrd="0" presId="urn:microsoft.com/office/officeart/2008/layout/LinedList"/>
    <dgm:cxn modelId="{B6C21808-14BC-F547-A639-7026DD968C91}" type="presParOf" srcId="{463D5C5E-785C-44E1-A3A2-B418032417BB}" destId="{0E5C2677-1EC5-4324-AA1D-16853185445E}" srcOrd="0" destOrd="0" presId="urn:microsoft.com/office/officeart/2008/layout/LinedList"/>
    <dgm:cxn modelId="{AC23441C-ADFC-3348-9854-F859559B3875}" type="presParOf" srcId="{463D5C5E-785C-44E1-A3A2-B418032417BB}" destId="{8A6DD65C-87FF-482B-AF34-50563BF14B78}" srcOrd="1" destOrd="0" presId="urn:microsoft.com/office/officeart/2008/layout/LinedList"/>
    <dgm:cxn modelId="{35038B60-3665-6943-B798-98B2061463BB}" type="presParOf" srcId="{7FEB32CD-63F1-4139-8832-F9FBC35C0A63}" destId="{2B317F32-539C-486E-8197-873903595A4B}" srcOrd="2" destOrd="0" presId="urn:microsoft.com/office/officeart/2008/layout/LinedList"/>
    <dgm:cxn modelId="{CDA59B65-06E2-2A4F-AEB5-390A3F091967}" type="presParOf" srcId="{7FEB32CD-63F1-4139-8832-F9FBC35C0A63}" destId="{2D3B323A-54E2-469A-A675-D34D803C3833}" srcOrd="3" destOrd="0" presId="urn:microsoft.com/office/officeart/2008/layout/LinedList"/>
    <dgm:cxn modelId="{554CDD4E-57ED-1041-98CC-62E7FEE28C48}" type="presParOf" srcId="{2D3B323A-54E2-469A-A675-D34D803C3833}" destId="{87C3D07D-89A1-4834-9986-D0BFB4B7AA2B}" srcOrd="0" destOrd="0" presId="urn:microsoft.com/office/officeart/2008/layout/LinedList"/>
    <dgm:cxn modelId="{EF67F753-2ACF-4D4A-9EA1-FA51AB52EA93}" type="presParOf" srcId="{2D3B323A-54E2-469A-A675-D34D803C3833}" destId="{A62EBCFB-20DE-4B9C-AA8A-CC6212C3F4B5}" srcOrd="1" destOrd="0" presId="urn:microsoft.com/office/officeart/2008/layout/LinedList"/>
    <dgm:cxn modelId="{8D2AC03D-30C3-464E-9028-1E0BBC0CFDFA}" type="presParOf" srcId="{7FEB32CD-63F1-4139-8832-F9FBC35C0A63}" destId="{FE3F40FF-2AD1-4515-9A1B-60926116295C}" srcOrd="4" destOrd="0" presId="urn:microsoft.com/office/officeart/2008/layout/LinedList"/>
    <dgm:cxn modelId="{4A71DA9E-FF0B-694C-AA4B-3A66D28858AC}" type="presParOf" srcId="{7FEB32CD-63F1-4139-8832-F9FBC35C0A63}" destId="{3BBB030E-7711-4B1F-82C2-1272BA8D9279}" srcOrd="5" destOrd="0" presId="urn:microsoft.com/office/officeart/2008/layout/LinedList"/>
    <dgm:cxn modelId="{E8034A26-8177-4F42-9A7C-2CD2CF273420}" type="presParOf" srcId="{3BBB030E-7711-4B1F-82C2-1272BA8D9279}" destId="{A4ADACA4-5703-447D-A1CB-7D69D259628B}" srcOrd="0" destOrd="0" presId="urn:microsoft.com/office/officeart/2008/layout/LinedList"/>
    <dgm:cxn modelId="{1F6617F4-E750-4048-9B94-1DB7C85C1D3E}" type="presParOf" srcId="{3BBB030E-7711-4B1F-82C2-1272BA8D9279}" destId="{D2FBE1BA-E31C-4CDE-9D23-3AA5CCDC0AE7}" srcOrd="1" destOrd="0" presId="urn:microsoft.com/office/officeart/2008/layout/LinedList"/>
    <dgm:cxn modelId="{0E9ADD1B-F562-4F43-A720-73348DCC7E53}" type="presParOf" srcId="{7FEB32CD-63F1-4139-8832-F9FBC35C0A63}" destId="{39EE3E39-D581-49DD-878D-1D957D926868}" srcOrd="6" destOrd="0" presId="urn:microsoft.com/office/officeart/2008/layout/LinedList"/>
    <dgm:cxn modelId="{690FA6D8-1E78-2646-9956-D9E80009BAD7}" type="presParOf" srcId="{7FEB32CD-63F1-4139-8832-F9FBC35C0A63}" destId="{80F90396-C1A4-4E77-BA67-6E112DC2B4D6}" srcOrd="7" destOrd="0" presId="urn:microsoft.com/office/officeart/2008/layout/LinedList"/>
    <dgm:cxn modelId="{C8885628-115A-1E4D-B20F-D51AB4A00AD6}" type="presParOf" srcId="{80F90396-C1A4-4E77-BA67-6E112DC2B4D6}" destId="{E3598776-407F-43D2-B0AD-9B9085667A71}" srcOrd="0" destOrd="0" presId="urn:microsoft.com/office/officeart/2008/layout/LinedList"/>
    <dgm:cxn modelId="{E26D03F5-CBE8-3443-9B3A-AA727F88B5DA}" type="presParOf" srcId="{80F90396-C1A4-4E77-BA67-6E112DC2B4D6}" destId="{3F31C583-E1F4-4B02-81E7-B2EB857EED2F}" srcOrd="1" destOrd="0" presId="urn:microsoft.com/office/officeart/2008/layout/LinedList"/>
    <dgm:cxn modelId="{73C68100-F54F-D040-9ABE-208F81B3BF11}" type="presParOf" srcId="{7FEB32CD-63F1-4139-8832-F9FBC35C0A63}" destId="{E3326686-2AD1-4DDE-8854-2E8EB4B18130}" srcOrd="8" destOrd="0" presId="urn:microsoft.com/office/officeart/2008/layout/LinedList"/>
    <dgm:cxn modelId="{44FF92B5-007D-5A41-AA8F-6AA88EBAADB1}" type="presParOf" srcId="{7FEB32CD-63F1-4139-8832-F9FBC35C0A63}" destId="{516A45EE-4F3B-40E1-A97F-38D2465A5483}" srcOrd="9" destOrd="0" presId="urn:microsoft.com/office/officeart/2008/layout/LinedList"/>
    <dgm:cxn modelId="{773B953A-C70A-1B40-9101-06A44A81C37F}" type="presParOf" srcId="{516A45EE-4F3B-40E1-A97F-38D2465A5483}" destId="{D37C52E5-7D8A-437F-8081-9C0CDAFDD390}" srcOrd="0" destOrd="0" presId="urn:microsoft.com/office/officeart/2008/layout/LinedList"/>
    <dgm:cxn modelId="{F03E7B4E-4843-B144-8D2A-4D43D9643C03}" type="presParOf" srcId="{516A45EE-4F3B-40E1-A97F-38D2465A5483}" destId="{E25C3FD8-A3B7-44F7-9B6A-1E8316E5E0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4B48B5-9F0E-473F-B5B8-B75C7F8419D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B9FE88-D33C-4F3B-857A-016D87FD9DB3}">
      <dgm:prSet phldrT="[Text]" phldr="0"/>
      <dgm:spPr/>
      <dgm:t>
        <a:bodyPr/>
        <a:lstStyle/>
        <a:p>
          <a:pPr rtl="0"/>
          <a:r>
            <a:rPr lang="en-US" b="1">
              <a:solidFill>
                <a:schemeClr val="bg1"/>
              </a:solidFill>
              <a:latin typeface="Rockwell Nova Light"/>
            </a:rPr>
            <a:t>Building the vessel</a:t>
          </a:r>
          <a:endParaRPr lang="en-US" b="1">
            <a:solidFill>
              <a:schemeClr val="bg1"/>
            </a:solidFill>
          </a:endParaRPr>
        </a:p>
      </dgm:t>
    </dgm:pt>
    <dgm:pt modelId="{925691B4-F3DF-4837-A176-16ECB008B516}" type="parTrans" cxnId="{254352AE-CE43-4AFC-97AF-5CE18E7E030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B84376C-C4FE-4501-A1E2-F56069B7A1B3}" type="sibTrans" cxnId="{254352AE-CE43-4AFC-97AF-5CE18E7E030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0A7D866-5D14-4CC1-A9C0-7AAAE81B9141}">
      <dgm:prSet phldrT="[Text]"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Focus on strengths</a:t>
          </a:r>
          <a:endParaRPr lang="en-US" sz="1200" b="1">
            <a:solidFill>
              <a:schemeClr val="bg1"/>
            </a:solidFill>
          </a:endParaRPr>
        </a:p>
      </dgm:t>
    </dgm:pt>
    <dgm:pt modelId="{6EFF4D0C-797B-43B8-8D8F-ECB7D0AB2F9D}" type="parTrans" cxnId="{F43173D7-4A3C-4C79-B2C5-A462A3FDB7C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CC091E4-E1DB-4603-8EF7-3CE9E0E268D2}" type="sibTrans" cxnId="{F43173D7-4A3C-4C79-B2C5-A462A3FDB7C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97DD940-E176-47FF-ABA9-32C1CCCCFE38}">
      <dgm:prSet phldrT="[Text]"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Valuing their voice</a:t>
          </a:r>
          <a:endParaRPr lang="en-US" sz="1200" b="1">
            <a:solidFill>
              <a:schemeClr val="bg1"/>
            </a:solidFill>
          </a:endParaRPr>
        </a:p>
      </dgm:t>
    </dgm:pt>
    <dgm:pt modelId="{53EC5D81-46E3-42F8-ADE9-D490890813BB}" type="parTrans" cxnId="{6CEBD4B5-D789-4338-AA91-EE71F71C824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C0828B5-59C0-4486-81D3-0260553B98F7}" type="sibTrans" cxnId="{6CEBD4B5-D789-4338-AA91-EE71F71C824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ED17C30-440B-4ADB-AE47-7722625A07AC}">
      <dgm:prSet phldrT="[Text]"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Removal of linguistic barriers</a:t>
          </a:r>
          <a:endParaRPr lang="en-US" sz="1200" b="1">
            <a:solidFill>
              <a:schemeClr val="bg1"/>
            </a:solidFill>
          </a:endParaRPr>
        </a:p>
      </dgm:t>
    </dgm:pt>
    <dgm:pt modelId="{D63DDD23-B814-484A-ABB6-48D6A47DB744}" type="parTrans" cxnId="{D55BD4ED-ADA5-48E1-9F72-AF8A159636F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192DD65-7CA1-442B-89CA-234E7FD00675}" type="sibTrans" cxnId="{D55BD4ED-ADA5-48E1-9F72-AF8A159636F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9C64784-770B-4207-B179-3C449923137E}">
      <dgm:prSet phldrT="[Text]" phldr="0"/>
      <dgm:spPr/>
      <dgm:t>
        <a:bodyPr/>
        <a:lstStyle/>
        <a:p>
          <a:pPr rtl="0"/>
          <a:r>
            <a:rPr lang="en-US" b="1">
              <a:solidFill>
                <a:schemeClr val="bg1"/>
              </a:solidFill>
              <a:latin typeface="Rockwell Nova Light"/>
            </a:rPr>
            <a:t>Getting on board</a:t>
          </a:r>
          <a:endParaRPr lang="en-US" b="1">
            <a:solidFill>
              <a:schemeClr val="bg1"/>
            </a:solidFill>
          </a:endParaRPr>
        </a:p>
      </dgm:t>
    </dgm:pt>
    <dgm:pt modelId="{D805C10D-81F1-429A-A8AC-125332F2C4F0}" type="parTrans" cxnId="{16DFFB3C-6D8B-4849-8E6B-A4B23A00817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320F667-5AC6-4373-8B1A-248F1271D0F9}" type="sibTrans" cxnId="{16DFFB3C-6D8B-4849-8E6B-A4B23A00817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ED9C26F-C6F7-4E06-9AEC-5251F953F773}">
      <dgm:prSet phldrT="[Text]"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Safe space</a:t>
          </a:r>
          <a:endParaRPr lang="en-US" sz="1200" b="1">
            <a:solidFill>
              <a:schemeClr val="bg1"/>
            </a:solidFill>
          </a:endParaRPr>
        </a:p>
      </dgm:t>
    </dgm:pt>
    <dgm:pt modelId="{9A5ADF92-E4E8-4ED8-9532-D7C937025E82}" type="parTrans" cxnId="{87396CE3-8445-4F9B-AF76-62283915A0E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960B7E1-45A9-402A-BF2B-36E41156B2D3}" type="sibTrans" cxnId="{87396CE3-8445-4F9B-AF76-62283915A0E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89B9FED-F76C-49A5-8B13-4E6EC95F7333}">
      <dgm:prSet phldr="0" custT="1"/>
      <dgm:spPr/>
      <dgm:t>
        <a:bodyPr/>
        <a:lstStyle/>
        <a:p>
          <a:pPr rtl="0"/>
          <a:r>
            <a:rPr lang="en-US" sz="1200" b="1" dirty="0">
              <a:solidFill>
                <a:schemeClr val="bg1"/>
              </a:solidFill>
              <a:latin typeface="Rockwell Nova Light"/>
            </a:rPr>
            <a:t>Can be challenging; fear of exposure</a:t>
          </a:r>
        </a:p>
      </dgm:t>
    </dgm:pt>
    <dgm:pt modelId="{1580B537-FF52-4949-A51C-555E34043A8F}" type="parTrans" cxnId="{11A3EBE5-D217-4321-9285-9ABEBFB98AB0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F53AF514-87D1-4523-A86D-F42CA3DE042B}" type="sibTrans" cxnId="{11A3EBE5-D217-4321-9285-9ABEBFB98AB0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55997FDD-C063-48EB-B458-EC9BBF1E24B6}">
      <dgm:prSet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Imposter syndrome</a:t>
          </a:r>
        </a:p>
      </dgm:t>
    </dgm:pt>
    <dgm:pt modelId="{9B6AA264-2B5C-45FD-A224-51BA4E3F5E8B}" type="parTrans" cxnId="{D3E49740-67A1-4C90-A36F-228C4C2F3561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BDAB8D44-4F81-4A12-AAFD-BB0D67AE11B3}" type="sibTrans" cxnId="{D3E49740-67A1-4C90-A36F-228C4C2F3561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6AAD53D1-1258-4E15-A0CA-26D16F389FBE}">
      <dgm:prSet phldr="0"/>
      <dgm:spPr/>
      <dgm:t>
        <a:bodyPr/>
        <a:lstStyle/>
        <a:p>
          <a:pPr rtl="0"/>
          <a:r>
            <a:rPr lang="en-US" b="1">
              <a:solidFill>
                <a:schemeClr val="bg1"/>
              </a:solidFill>
              <a:latin typeface="Rockwell Nova Light"/>
            </a:rPr>
            <a:t>Settling in/settling down</a:t>
          </a:r>
        </a:p>
      </dgm:t>
    </dgm:pt>
    <dgm:pt modelId="{D8EA491D-C67A-4E61-B30D-141E0943B6A0}" type="parTrans" cxnId="{EC13DA37-4632-49AC-8971-8AA39EA87158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360CB04A-670F-49A6-83FF-73C8B73EEAFE}" type="sibTrans" cxnId="{EC13DA37-4632-49AC-8971-8AA39EA87158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4565C9BC-D264-4E4C-BC11-F65246D4442A}">
      <dgm:prSet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Critical stage</a:t>
          </a:r>
        </a:p>
      </dgm:t>
    </dgm:pt>
    <dgm:pt modelId="{EEC9CF48-C55F-445D-B918-B1124384D0AA}" type="parTrans" cxnId="{5A6ED1C9-9962-40CD-9383-9DE0EF35BEB1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6EF1AFAE-B055-47ED-B5EE-1C28D152D8EF}" type="sibTrans" cxnId="{5A6ED1C9-9962-40CD-9383-9DE0EF35BEB1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6BDDA35E-7F2B-429E-B2A7-10D42149554F}">
      <dgm:prSet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Assessors as hosts</a:t>
          </a:r>
        </a:p>
      </dgm:t>
    </dgm:pt>
    <dgm:pt modelId="{6B52C2A8-579C-42FE-91C7-1E9494699280}" type="parTrans" cxnId="{425B838D-8A93-4AF6-8714-F32973247968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5B2BD5B1-F9DA-4A8F-8B07-25D1EB2E0C59}" type="sibTrans" cxnId="{425B838D-8A93-4AF6-8714-F32973247968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0A2D543F-82D0-4A92-8D62-C9C0F40D9938}">
      <dgm:prSet phldr="0"/>
      <dgm:spPr/>
      <dgm:t>
        <a:bodyPr/>
        <a:lstStyle/>
        <a:p>
          <a:pPr rtl="0"/>
          <a:r>
            <a:rPr lang="en-US" b="1">
              <a:solidFill>
                <a:schemeClr val="bg1"/>
              </a:solidFill>
              <a:latin typeface="Rockwell Nova Light"/>
            </a:rPr>
            <a:t>Navigating the space</a:t>
          </a:r>
        </a:p>
      </dgm:t>
    </dgm:pt>
    <dgm:pt modelId="{B6526B29-6FBB-4B56-80ED-F12CE5D474D4}" type="parTrans" cxnId="{E5D45905-E9C3-4843-8E14-E032EFD9320C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23A45555-855A-4021-9CBA-DEC8BD94B885}" type="sibTrans" cxnId="{E5D45905-E9C3-4843-8E14-E032EFD9320C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3FF2997A-E333-4818-9E32-A28037D3B1A4}">
      <dgm:prSet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PSF focus</a:t>
          </a:r>
        </a:p>
      </dgm:t>
    </dgm:pt>
    <dgm:pt modelId="{20AD585D-C9E6-454A-B2D1-F40EA041AE1E}" type="parTrans" cxnId="{E47D6295-0E33-4FBB-8A60-80406C0799E0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8F47DD18-2842-463E-BD86-708355C56EE1}" type="sibTrans" cxnId="{E47D6295-0E33-4FBB-8A60-80406C0799E0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01A044E1-C78F-4EA7-9C1F-EDD32DCD0E02}">
      <dgm:prSet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Gentle steerage by assessor: may need to be more exigent</a:t>
          </a:r>
        </a:p>
      </dgm:t>
    </dgm:pt>
    <dgm:pt modelId="{779E1EEE-2497-4743-8271-B11148293DC0}" type="parTrans" cxnId="{F1F86CC1-9284-49D8-98CC-272AD792BEE7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DCAE2DB9-6754-4515-AF9A-6FECF53D3A61}" type="sibTrans" cxnId="{F1F86CC1-9284-49D8-98CC-272AD792BEE7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6D8F8CA6-2C83-41C7-9A21-BE31186676C1}">
      <dgm:prSet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Reciprocal learning</a:t>
          </a:r>
        </a:p>
      </dgm:t>
    </dgm:pt>
    <dgm:pt modelId="{A4E06B92-F30D-4CD7-BC21-0CD7E38EFA2B}" type="parTrans" cxnId="{38DC1173-66A3-49AC-A914-06E70BDF072E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BCADBC60-FA42-485C-890C-487AFDCC1404}" type="sibTrans" cxnId="{38DC1173-66A3-49AC-A914-06E70BDF072E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7C626921-2DA0-44F2-8F24-17585D9A1644}">
      <dgm:prSet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Keeping an open mind</a:t>
          </a:r>
        </a:p>
      </dgm:t>
    </dgm:pt>
    <dgm:pt modelId="{687DE410-3CF3-4732-B827-77DFDE674FFA}" type="parTrans" cxnId="{305EA59D-BAFA-45E1-9E21-485FFA95CD54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C346DAC1-94E9-4BA2-BF03-C804FA1640C9}" type="sibTrans" cxnId="{305EA59D-BAFA-45E1-9E21-485FFA95CD54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BC5014E7-12D8-4771-8E11-49FBAC7152D6}">
      <dgm:prSet phldr="0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Rockwell Nova Light"/>
            </a:rPr>
            <a:t>Listening as much as talking</a:t>
          </a:r>
        </a:p>
      </dgm:t>
    </dgm:pt>
    <dgm:pt modelId="{A65A0DBF-8364-461B-B5CA-DCCCA30E0987}" type="parTrans" cxnId="{B5C1BA65-D8CE-4FF1-95EA-A48C75482860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14F25147-533E-49B9-8A0C-94BCE2994016}" type="sibTrans" cxnId="{B5C1BA65-D8CE-4FF1-95EA-A48C75482860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A05812C7-C2AA-4350-B5E2-7D75157169C4}">
      <dgm:prSet phldr="0"/>
      <dgm:spPr/>
      <dgm:t>
        <a:bodyPr/>
        <a:lstStyle/>
        <a:p>
          <a:pPr rtl="0"/>
          <a:r>
            <a:rPr lang="en-US" b="1">
              <a:solidFill>
                <a:schemeClr val="bg1"/>
              </a:solidFill>
              <a:latin typeface="Rockwell Nova Light"/>
            </a:rPr>
            <a:t>Forward wash</a:t>
          </a:r>
        </a:p>
      </dgm:t>
    </dgm:pt>
    <dgm:pt modelId="{B1B259EF-2677-4675-A6AC-7FA7D1B62CF6}" type="parTrans" cxnId="{701B9269-3E98-4622-A9BD-7605FF0A4FD1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9E0700AF-A414-4742-A9D8-6B671C7A4E90}" type="sibTrans" cxnId="{701B9269-3E98-4622-A9BD-7605FF0A4FD1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58120961-5C32-452C-B77D-6158498464CA}">
      <dgm:prSet phldr="0" custT="1"/>
      <dgm:spPr/>
      <dgm:t>
        <a:bodyPr/>
        <a:lstStyle/>
        <a:p>
          <a:pPr rtl="0"/>
          <a:r>
            <a:rPr lang="en-US" sz="1200" b="1" dirty="0">
              <a:solidFill>
                <a:schemeClr val="bg1"/>
              </a:solidFill>
              <a:latin typeface="Rockwell Nova Light"/>
            </a:rPr>
            <a:t>Good APC experience – continued </a:t>
          </a:r>
          <a:r>
            <a:rPr lang="en-US" sz="1200" b="1" dirty="0" err="1">
              <a:solidFill>
                <a:schemeClr val="bg1"/>
              </a:solidFill>
              <a:latin typeface="Rockwell Nova Light"/>
            </a:rPr>
            <a:t>SoTL</a:t>
          </a:r>
          <a:r>
            <a:rPr lang="en-US" sz="1200" b="1" dirty="0">
              <a:solidFill>
                <a:schemeClr val="bg1"/>
              </a:solidFill>
              <a:latin typeface="Rockwell Nova Light"/>
            </a:rPr>
            <a:t> engagement</a:t>
          </a:r>
        </a:p>
      </dgm:t>
    </dgm:pt>
    <dgm:pt modelId="{989B4111-8F3A-45D3-9C75-6122E1710182}" type="parTrans" cxnId="{C0A6E772-57F5-4039-9987-25A134FA2234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AB4F392C-2B9A-4049-8C4A-FEE4C27AEDC6}" type="sibTrans" cxnId="{C0A6E772-57F5-4039-9987-25A134FA2234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9F2D2AD1-D8C9-4941-B57F-84A893ADF0A8}">
      <dgm:prSet phldr="0" custT="1"/>
      <dgm:spPr/>
      <dgm:t>
        <a:bodyPr/>
        <a:lstStyle/>
        <a:p>
          <a:pPr rtl="0"/>
          <a:r>
            <a:rPr lang="en-US" sz="1200" b="1" i="1">
              <a:solidFill>
                <a:schemeClr val="bg1"/>
              </a:solidFill>
            </a:rPr>
            <a:t>more inclusive […] a better opportunity […] to talk about what they were doing in a way that would do justice to their experience</a:t>
          </a:r>
          <a:r>
            <a:rPr lang="en-US" sz="1200" b="1" i="1">
              <a:solidFill>
                <a:schemeClr val="bg1"/>
              </a:solidFill>
              <a:latin typeface="Rockwell Nova Light"/>
            </a:rPr>
            <a:t> </a:t>
          </a:r>
        </a:p>
      </dgm:t>
    </dgm:pt>
    <dgm:pt modelId="{518B3FE2-4DD5-4551-818F-58E50E02010A}" type="parTrans" cxnId="{57097341-1AB4-4E01-B32B-60A2A8813654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B98D8289-962A-448E-827D-A7B9E58EEE68}" type="sibTrans" cxnId="{57097341-1AB4-4E01-B32B-60A2A8813654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D607153D-50FA-4AAD-B0AC-41D2D05D28D4}">
      <dgm:prSet phldr="0" custT="1"/>
      <dgm:spPr/>
      <dgm:t>
        <a:bodyPr/>
        <a:lstStyle/>
        <a:p>
          <a:pPr rtl="0"/>
          <a:r>
            <a:rPr lang="en-US" sz="1200" b="1" i="1">
              <a:solidFill>
                <a:schemeClr val="bg1"/>
              </a:solidFill>
            </a:rPr>
            <a:t>a ‘safe space’ in which participants ‘will not be challenged in a way which makes them feel uncomfortable’</a:t>
          </a:r>
          <a:r>
            <a:rPr lang="en-US" sz="1200" b="1" i="1">
              <a:solidFill>
                <a:schemeClr val="bg1"/>
              </a:solidFill>
              <a:latin typeface="Rockwell Nova Light"/>
            </a:rPr>
            <a:t> </a:t>
          </a:r>
        </a:p>
      </dgm:t>
    </dgm:pt>
    <dgm:pt modelId="{2930267B-4121-4AA0-8E9E-303F1583DC28}" type="parTrans" cxnId="{6AD6DB79-CA23-4485-8B74-D82E0DFE59C0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58E612CD-D590-4E28-A3A4-95998101B5BB}" type="sibTrans" cxnId="{6AD6DB79-CA23-4485-8B74-D82E0DFE59C0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C21818B5-0CEC-443A-9A6E-869CB55992B7}">
      <dgm:prSet phldr="0" custT="1"/>
      <dgm:spPr/>
      <dgm:t>
        <a:bodyPr/>
        <a:lstStyle/>
        <a:p>
          <a:pPr rtl="0"/>
          <a:r>
            <a:rPr lang="en-US" sz="1200" b="1" i="1">
              <a:solidFill>
                <a:schemeClr val="bg1"/>
              </a:solidFill>
            </a:rPr>
            <a:t>‘where the practice starts about feeling able to open up about what is an intensely personal thing and something you don't talk about to everybody all the time’</a:t>
          </a:r>
          <a:r>
            <a:rPr lang="en-US" sz="1200" b="1" i="1">
              <a:solidFill>
                <a:schemeClr val="bg1"/>
              </a:solidFill>
              <a:latin typeface="Rockwell Nova Light"/>
            </a:rPr>
            <a:t> </a:t>
          </a:r>
        </a:p>
      </dgm:t>
    </dgm:pt>
    <dgm:pt modelId="{06E339DB-04A4-4E19-96A2-765449B05822}" type="parTrans" cxnId="{D426E2B3-8064-4CD3-8801-D0C7CFE18321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9280B4C6-38D5-4550-B4E0-5D18CAC57905}" type="sibTrans" cxnId="{D426E2B3-8064-4CD3-8801-D0C7CFE18321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1AC35FC5-8FB4-47FC-9AC5-F50D68C4BABE}">
      <dgm:prSet phldr="0" custT="1"/>
      <dgm:spPr/>
      <dgm:t>
        <a:bodyPr/>
        <a:lstStyle/>
        <a:p>
          <a:pPr rtl="0"/>
          <a:r>
            <a:rPr lang="en-US" sz="1200" b="1" i="1" kern="1200" dirty="0">
              <a:solidFill>
                <a:srgbClr val="000000"/>
              </a:solidFill>
              <a:latin typeface="AvenirNext LT Pro Bold"/>
              <a:ea typeface="+mn-ea"/>
              <a:cs typeface="+mn-cs"/>
            </a:rPr>
            <a:t>'we've got </a:t>
          </a:r>
          <a:r>
            <a:rPr lang="en-US" sz="1200" b="1" i="1" kern="1200" dirty="0">
              <a:solidFill>
                <a:schemeClr val="bg1"/>
              </a:solidFill>
            </a:rPr>
            <a:t>to nudge them through the PSF slalom course</a:t>
          </a:r>
          <a:r>
            <a:rPr lang="en-US" sz="1200" b="1" i="1" kern="1200" dirty="0">
              <a:solidFill>
                <a:schemeClr val="bg1"/>
              </a:solidFill>
              <a:latin typeface="Rockwell Nova Light"/>
            </a:rPr>
            <a:t>...</a:t>
          </a:r>
          <a:r>
            <a:rPr lang="en-US" sz="1200" b="1" i="1" kern="1200" dirty="0">
              <a:solidFill>
                <a:schemeClr val="bg1"/>
              </a:solidFill>
            </a:rPr>
            <a:t>It's not just you’re steering a conversation you're actually steering something that's going to make a professional recognition decision’</a:t>
          </a:r>
          <a:r>
            <a:rPr lang="en-US" sz="1200" b="1" i="1" kern="1200" dirty="0">
              <a:solidFill>
                <a:schemeClr val="bg1"/>
              </a:solidFill>
              <a:latin typeface="Rockwell Nova Light"/>
            </a:rPr>
            <a:t> </a:t>
          </a:r>
        </a:p>
      </dgm:t>
    </dgm:pt>
    <dgm:pt modelId="{01438940-A307-4369-BE9E-3D8E47852877}" type="parTrans" cxnId="{A50403E3-9063-47EE-92E3-85603A8195EF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9F8A022B-A751-4917-8AF1-4C6FB68436E4}" type="sibTrans" cxnId="{A50403E3-9063-47EE-92E3-85603A8195EF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0CA4BBCF-8F39-4C9D-BF75-0B5DA86AAB82}">
      <dgm:prSet phldr="0" custT="1"/>
      <dgm:spPr/>
      <dgm:t>
        <a:bodyPr/>
        <a:lstStyle/>
        <a:p>
          <a:pPr rtl="0"/>
          <a:r>
            <a:rPr lang="en-US" sz="1200" b="1" i="1" kern="1200">
              <a:solidFill>
                <a:srgbClr val="000000"/>
              </a:solidFill>
              <a:latin typeface="AvenirNext LT Pro Bold"/>
              <a:ea typeface="+mn-ea"/>
              <a:cs typeface="+mn-cs"/>
            </a:rPr>
            <a:t>'what we </a:t>
          </a:r>
          <a:r>
            <a:rPr lang="en-US" sz="1200" b="1" i="1" kern="1200">
              <a:solidFill>
                <a:schemeClr val="bg1"/>
              </a:solidFill>
            </a:rPr>
            <a:t>hope is that it's got that persistence - they carry on down the river, in the canoe’</a:t>
          </a:r>
          <a:r>
            <a:rPr lang="en-US" sz="1200" b="1" i="1" kern="1200">
              <a:solidFill>
                <a:schemeClr val="bg1"/>
              </a:solidFill>
              <a:latin typeface="Rockwell Nova Light"/>
            </a:rPr>
            <a:t> </a:t>
          </a:r>
          <a:endParaRPr lang="en-US" sz="1200" b="1" i="1" kern="1200">
            <a:solidFill>
              <a:schemeClr val="bg1"/>
            </a:solidFill>
          </a:endParaRPr>
        </a:p>
      </dgm:t>
    </dgm:pt>
    <dgm:pt modelId="{5C9F1717-8AED-400A-8B3A-C8F3728741A4}" type="parTrans" cxnId="{92323FB1-0356-4C4B-AFCD-89C9511E352E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94EB5283-0317-4CBD-8498-AEC8B23E4072}" type="sibTrans" cxnId="{92323FB1-0356-4C4B-AFCD-89C9511E352E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F1EC0671-54ED-48C7-9F6D-1A338E747169}" type="pres">
      <dgm:prSet presAssocID="{A44B48B5-9F0E-473F-B5B8-B75C7F8419D2}" presName="Name0" presStyleCnt="0">
        <dgm:presLayoutVars>
          <dgm:dir/>
          <dgm:animLvl val="lvl"/>
          <dgm:resizeHandles val="exact"/>
        </dgm:presLayoutVars>
      </dgm:prSet>
      <dgm:spPr/>
    </dgm:pt>
    <dgm:pt modelId="{522ADF20-F1E3-452F-A483-B56C966D7707}" type="pres">
      <dgm:prSet presAssocID="{DEB9FE88-D33C-4F3B-857A-016D87FD9DB3}" presName="vertFlow" presStyleCnt="0"/>
      <dgm:spPr/>
    </dgm:pt>
    <dgm:pt modelId="{A76BD420-500E-4A9E-9D6B-BEA7B768C265}" type="pres">
      <dgm:prSet presAssocID="{DEB9FE88-D33C-4F3B-857A-016D87FD9DB3}" presName="header" presStyleLbl="node1" presStyleIdx="0" presStyleCnt="5"/>
      <dgm:spPr/>
    </dgm:pt>
    <dgm:pt modelId="{1ECD296D-4266-472B-89F7-CD969B01CD1F}" type="pres">
      <dgm:prSet presAssocID="{6EFF4D0C-797B-43B8-8D8F-ECB7D0AB2F9D}" presName="parTrans" presStyleLbl="sibTrans2D1" presStyleIdx="0" presStyleCnt="19"/>
      <dgm:spPr/>
    </dgm:pt>
    <dgm:pt modelId="{A3DC6E0E-6D68-442C-AC34-ED54F441911B}" type="pres">
      <dgm:prSet presAssocID="{F0A7D866-5D14-4CC1-A9C0-7AAAE81B9141}" presName="child" presStyleLbl="alignAccFollowNode1" presStyleIdx="0" presStyleCnt="19" custLinFactNeighborX="-4617" custLinFactNeighborY="18112">
        <dgm:presLayoutVars>
          <dgm:chMax val="0"/>
          <dgm:bulletEnabled val="1"/>
        </dgm:presLayoutVars>
      </dgm:prSet>
      <dgm:spPr/>
    </dgm:pt>
    <dgm:pt modelId="{9C22E2EE-F272-4581-A243-3BFFF85A8E63}" type="pres">
      <dgm:prSet presAssocID="{8CC091E4-E1DB-4603-8EF7-3CE9E0E268D2}" presName="sibTrans" presStyleLbl="sibTrans2D1" presStyleIdx="1" presStyleCnt="19"/>
      <dgm:spPr/>
    </dgm:pt>
    <dgm:pt modelId="{582EE0E3-4629-42F3-963A-D2960A3DE0CE}" type="pres">
      <dgm:prSet presAssocID="{197DD940-E176-47FF-ABA9-32C1CCCCFE38}" presName="child" presStyleLbl="alignAccFollowNode1" presStyleIdx="1" presStyleCnt="19">
        <dgm:presLayoutVars>
          <dgm:chMax val="0"/>
          <dgm:bulletEnabled val="1"/>
        </dgm:presLayoutVars>
      </dgm:prSet>
      <dgm:spPr/>
    </dgm:pt>
    <dgm:pt modelId="{50B4ECFA-3695-4429-82F5-3A369E648616}" type="pres">
      <dgm:prSet presAssocID="{8C0828B5-59C0-4486-81D3-0260553B98F7}" presName="sibTrans" presStyleLbl="sibTrans2D1" presStyleIdx="2" presStyleCnt="19"/>
      <dgm:spPr/>
    </dgm:pt>
    <dgm:pt modelId="{BD360209-B36C-4931-A04D-E24A3F96EC1A}" type="pres">
      <dgm:prSet presAssocID="{7ED17C30-440B-4ADB-AE47-7722625A07AC}" presName="child" presStyleLbl="alignAccFollowNode1" presStyleIdx="2" presStyleCnt="19">
        <dgm:presLayoutVars>
          <dgm:chMax val="0"/>
          <dgm:bulletEnabled val="1"/>
        </dgm:presLayoutVars>
      </dgm:prSet>
      <dgm:spPr/>
    </dgm:pt>
    <dgm:pt modelId="{6D9D2086-9A67-45DE-A75F-DA6859852731}" type="pres">
      <dgm:prSet presAssocID="{2192DD65-7CA1-442B-89CA-234E7FD00675}" presName="sibTrans" presStyleLbl="sibTrans2D1" presStyleIdx="3" presStyleCnt="19"/>
      <dgm:spPr/>
    </dgm:pt>
    <dgm:pt modelId="{FB4AF450-49F6-4507-A1BF-3E4893B5A870}" type="pres">
      <dgm:prSet presAssocID="{9F2D2AD1-D8C9-4941-B57F-84A893ADF0A8}" presName="child" presStyleLbl="alignAccFollowNode1" presStyleIdx="3" presStyleCnt="19" custScaleY="237684">
        <dgm:presLayoutVars>
          <dgm:chMax val="0"/>
          <dgm:bulletEnabled val="1"/>
        </dgm:presLayoutVars>
      </dgm:prSet>
      <dgm:spPr/>
    </dgm:pt>
    <dgm:pt modelId="{21486046-8A7F-43E3-A807-7F23D40AF4BA}" type="pres">
      <dgm:prSet presAssocID="{DEB9FE88-D33C-4F3B-857A-016D87FD9DB3}" presName="hSp" presStyleCnt="0"/>
      <dgm:spPr/>
    </dgm:pt>
    <dgm:pt modelId="{F0C38CBA-2072-4C5C-BC0B-3DEFC15A778B}" type="pres">
      <dgm:prSet presAssocID="{49C64784-770B-4207-B179-3C449923137E}" presName="vertFlow" presStyleCnt="0"/>
      <dgm:spPr/>
    </dgm:pt>
    <dgm:pt modelId="{3D5734B3-A6BC-4AA8-842A-037175DFAFCE}" type="pres">
      <dgm:prSet presAssocID="{49C64784-770B-4207-B179-3C449923137E}" presName="header" presStyleLbl="node1" presStyleIdx="1" presStyleCnt="5"/>
      <dgm:spPr/>
    </dgm:pt>
    <dgm:pt modelId="{562C2875-2B33-4902-A261-BD65C8ABF404}" type="pres">
      <dgm:prSet presAssocID="{9A5ADF92-E4E8-4ED8-9532-D7C937025E82}" presName="parTrans" presStyleLbl="sibTrans2D1" presStyleIdx="4" presStyleCnt="19"/>
      <dgm:spPr/>
    </dgm:pt>
    <dgm:pt modelId="{45D37FCA-B193-4829-8DA1-9B7D0ED57F97}" type="pres">
      <dgm:prSet presAssocID="{EED9C26F-C6F7-4E06-9AEC-5251F953F773}" presName="child" presStyleLbl="alignAccFollowNode1" presStyleIdx="4" presStyleCnt="19">
        <dgm:presLayoutVars>
          <dgm:chMax val="0"/>
          <dgm:bulletEnabled val="1"/>
        </dgm:presLayoutVars>
      </dgm:prSet>
      <dgm:spPr/>
    </dgm:pt>
    <dgm:pt modelId="{B18E750D-FAEC-40C6-8E8F-C1647B34786F}" type="pres">
      <dgm:prSet presAssocID="{C960B7E1-45A9-402A-BF2B-36E41156B2D3}" presName="sibTrans" presStyleLbl="sibTrans2D1" presStyleIdx="5" presStyleCnt="19"/>
      <dgm:spPr/>
    </dgm:pt>
    <dgm:pt modelId="{698A8A74-D193-4339-9153-EB546E2E0D02}" type="pres">
      <dgm:prSet presAssocID="{589B9FED-F76C-49A5-8B13-4E6EC95F7333}" presName="child" presStyleLbl="alignAccFollowNode1" presStyleIdx="5" presStyleCnt="19">
        <dgm:presLayoutVars>
          <dgm:chMax val="0"/>
          <dgm:bulletEnabled val="1"/>
        </dgm:presLayoutVars>
      </dgm:prSet>
      <dgm:spPr/>
    </dgm:pt>
    <dgm:pt modelId="{04D8E500-39D4-4E6A-B0E8-B7F461B51A11}" type="pres">
      <dgm:prSet presAssocID="{F53AF514-87D1-4523-A86D-F42CA3DE042B}" presName="sibTrans" presStyleLbl="sibTrans2D1" presStyleIdx="6" presStyleCnt="19"/>
      <dgm:spPr/>
    </dgm:pt>
    <dgm:pt modelId="{ECC8C3F8-A819-4D40-B8EF-4735B6955BDD}" type="pres">
      <dgm:prSet presAssocID="{55997FDD-C063-48EB-B458-EC9BBF1E24B6}" presName="child" presStyleLbl="alignAccFollowNode1" presStyleIdx="6" presStyleCnt="19">
        <dgm:presLayoutVars>
          <dgm:chMax val="0"/>
          <dgm:bulletEnabled val="1"/>
        </dgm:presLayoutVars>
      </dgm:prSet>
      <dgm:spPr/>
    </dgm:pt>
    <dgm:pt modelId="{6CAEC6F9-4714-4942-B51A-EEE938E9400D}" type="pres">
      <dgm:prSet presAssocID="{BDAB8D44-4F81-4A12-AAFD-BB0D67AE11B3}" presName="sibTrans" presStyleLbl="sibTrans2D1" presStyleIdx="7" presStyleCnt="19"/>
      <dgm:spPr/>
    </dgm:pt>
    <dgm:pt modelId="{D9BDD57A-B1EE-4C86-A1B5-795995613C7F}" type="pres">
      <dgm:prSet presAssocID="{D607153D-50FA-4AAD-B0AC-41D2D05D28D4}" presName="child" presStyleLbl="alignAccFollowNode1" presStyleIdx="7" presStyleCnt="19" custScaleY="262039">
        <dgm:presLayoutVars>
          <dgm:chMax val="0"/>
          <dgm:bulletEnabled val="1"/>
        </dgm:presLayoutVars>
      </dgm:prSet>
      <dgm:spPr/>
    </dgm:pt>
    <dgm:pt modelId="{B530205D-F2AC-492A-8A27-03D58294A84A}" type="pres">
      <dgm:prSet presAssocID="{49C64784-770B-4207-B179-3C449923137E}" presName="hSp" presStyleCnt="0"/>
      <dgm:spPr/>
    </dgm:pt>
    <dgm:pt modelId="{26741165-BC70-4986-B26D-85D206972F88}" type="pres">
      <dgm:prSet presAssocID="{6AAD53D1-1258-4E15-A0CA-26D16F389FBE}" presName="vertFlow" presStyleCnt="0"/>
      <dgm:spPr/>
    </dgm:pt>
    <dgm:pt modelId="{25A8F029-C8D0-4DE1-B880-0D92F0C41BA6}" type="pres">
      <dgm:prSet presAssocID="{6AAD53D1-1258-4E15-A0CA-26D16F389FBE}" presName="header" presStyleLbl="node1" presStyleIdx="2" presStyleCnt="5"/>
      <dgm:spPr/>
    </dgm:pt>
    <dgm:pt modelId="{3ED7F723-CA47-487E-B960-F897EBB5AE1F}" type="pres">
      <dgm:prSet presAssocID="{EEC9CF48-C55F-445D-B918-B1124384D0AA}" presName="parTrans" presStyleLbl="sibTrans2D1" presStyleIdx="8" presStyleCnt="19"/>
      <dgm:spPr/>
    </dgm:pt>
    <dgm:pt modelId="{7472616D-028E-47DA-97F9-5300C1EBB823}" type="pres">
      <dgm:prSet presAssocID="{4565C9BC-D264-4E4C-BC11-F65246D4442A}" presName="child" presStyleLbl="alignAccFollowNode1" presStyleIdx="8" presStyleCnt="19">
        <dgm:presLayoutVars>
          <dgm:chMax val="0"/>
          <dgm:bulletEnabled val="1"/>
        </dgm:presLayoutVars>
      </dgm:prSet>
      <dgm:spPr/>
    </dgm:pt>
    <dgm:pt modelId="{74E7D3E1-7D4B-47B0-B0E2-B786A76C1BDA}" type="pres">
      <dgm:prSet presAssocID="{6EF1AFAE-B055-47ED-B5EE-1C28D152D8EF}" presName="sibTrans" presStyleLbl="sibTrans2D1" presStyleIdx="9" presStyleCnt="19"/>
      <dgm:spPr/>
    </dgm:pt>
    <dgm:pt modelId="{6FC71877-3F43-4C80-B778-876B910F4CE5}" type="pres">
      <dgm:prSet presAssocID="{6BDDA35E-7F2B-429E-B2A7-10D42149554F}" presName="child" presStyleLbl="alignAccFollowNode1" presStyleIdx="9" presStyleCnt="19">
        <dgm:presLayoutVars>
          <dgm:chMax val="0"/>
          <dgm:bulletEnabled val="1"/>
        </dgm:presLayoutVars>
      </dgm:prSet>
      <dgm:spPr/>
    </dgm:pt>
    <dgm:pt modelId="{6BDC50AA-81A7-4E6F-B40C-874AC776E6A5}" type="pres">
      <dgm:prSet presAssocID="{5B2BD5B1-F9DA-4A8F-8B07-25D1EB2E0C59}" presName="sibTrans" presStyleLbl="sibTrans2D1" presStyleIdx="10" presStyleCnt="19"/>
      <dgm:spPr/>
    </dgm:pt>
    <dgm:pt modelId="{2F6F4C50-3C02-4BF8-8EE6-53283FF6B9FC}" type="pres">
      <dgm:prSet presAssocID="{6D8F8CA6-2C83-41C7-9A21-BE31186676C1}" presName="child" presStyleLbl="alignAccFollowNode1" presStyleIdx="10" presStyleCnt="19">
        <dgm:presLayoutVars>
          <dgm:chMax val="0"/>
          <dgm:bulletEnabled val="1"/>
        </dgm:presLayoutVars>
      </dgm:prSet>
      <dgm:spPr/>
    </dgm:pt>
    <dgm:pt modelId="{76AAFA77-8BF8-40BA-A6E5-38355BFBA4E8}" type="pres">
      <dgm:prSet presAssocID="{BCADBC60-FA42-485C-890C-487AFDCC1404}" presName="sibTrans" presStyleLbl="sibTrans2D1" presStyleIdx="11" presStyleCnt="19"/>
      <dgm:spPr/>
    </dgm:pt>
    <dgm:pt modelId="{48A0320B-4FB8-40DA-A171-CDF624F3F8E9}" type="pres">
      <dgm:prSet presAssocID="{C21818B5-0CEC-443A-9A6E-869CB55992B7}" presName="child" presStyleLbl="alignAccFollowNode1" presStyleIdx="11" presStyleCnt="19" custScaleY="246096">
        <dgm:presLayoutVars>
          <dgm:chMax val="0"/>
          <dgm:bulletEnabled val="1"/>
        </dgm:presLayoutVars>
      </dgm:prSet>
      <dgm:spPr/>
    </dgm:pt>
    <dgm:pt modelId="{02F6FC82-A486-4BB7-94EB-D81116851AD3}" type="pres">
      <dgm:prSet presAssocID="{6AAD53D1-1258-4E15-A0CA-26D16F389FBE}" presName="hSp" presStyleCnt="0"/>
      <dgm:spPr/>
    </dgm:pt>
    <dgm:pt modelId="{DA579ACC-CED4-4F4A-B4FA-E0ACE62A08E0}" type="pres">
      <dgm:prSet presAssocID="{0A2D543F-82D0-4A92-8D62-C9C0F40D9938}" presName="vertFlow" presStyleCnt="0"/>
      <dgm:spPr/>
    </dgm:pt>
    <dgm:pt modelId="{94BE6AB7-66D0-4E25-86AD-3C7BF8CD6F83}" type="pres">
      <dgm:prSet presAssocID="{0A2D543F-82D0-4A92-8D62-C9C0F40D9938}" presName="header" presStyleLbl="node1" presStyleIdx="3" presStyleCnt="5"/>
      <dgm:spPr/>
    </dgm:pt>
    <dgm:pt modelId="{321EAC46-64DC-4A00-B440-304F382D21F9}" type="pres">
      <dgm:prSet presAssocID="{20AD585D-C9E6-454A-B2D1-F40EA041AE1E}" presName="parTrans" presStyleLbl="sibTrans2D1" presStyleIdx="12" presStyleCnt="19"/>
      <dgm:spPr/>
    </dgm:pt>
    <dgm:pt modelId="{715F7B2F-1F79-48E8-8EA9-7B19DCE5BA11}" type="pres">
      <dgm:prSet presAssocID="{3FF2997A-E333-4818-9E32-A28037D3B1A4}" presName="child" presStyleLbl="alignAccFollowNode1" presStyleIdx="12" presStyleCnt="19" custScaleY="103220">
        <dgm:presLayoutVars>
          <dgm:chMax val="0"/>
          <dgm:bulletEnabled val="1"/>
        </dgm:presLayoutVars>
      </dgm:prSet>
      <dgm:spPr/>
    </dgm:pt>
    <dgm:pt modelId="{3E50CFB4-A371-4975-A1C4-52F07B2A854E}" type="pres">
      <dgm:prSet presAssocID="{8F47DD18-2842-463E-BD86-708355C56EE1}" presName="sibTrans" presStyleLbl="sibTrans2D1" presStyleIdx="13" presStyleCnt="19"/>
      <dgm:spPr/>
    </dgm:pt>
    <dgm:pt modelId="{ADA8D27F-0355-4E5C-BFBD-E7861341D7B5}" type="pres">
      <dgm:prSet presAssocID="{01A044E1-C78F-4EA7-9C1F-EDD32DCD0E02}" presName="child" presStyleLbl="alignAccFollowNode1" presStyleIdx="13" presStyleCnt="19" custScaleY="103220">
        <dgm:presLayoutVars>
          <dgm:chMax val="0"/>
          <dgm:bulletEnabled val="1"/>
        </dgm:presLayoutVars>
      </dgm:prSet>
      <dgm:spPr/>
    </dgm:pt>
    <dgm:pt modelId="{66FAD9E9-A688-4112-855D-545D6B42F49F}" type="pres">
      <dgm:prSet presAssocID="{DCAE2DB9-6754-4515-AF9A-6FECF53D3A61}" presName="sibTrans" presStyleLbl="sibTrans2D1" presStyleIdx="14" presStyleCnt="19"/>
      <dgm:spPr/>
    </dgm:pt>
    <dgm:pt modelId="{154BFC82-D987-4AC0-9FB9-A0F9260814B8}" type="pres">
      <dgm:prSet presAssocID="{7C626921-2DA0-44F2-8F24-17585D9A1644}" presName="child" presStyleLbl="alignAccFollowNode1" presStyleIdx="14" presStyleCnt="19" custScaleY="103220">
        <dgm:presLayoutVars>
          <dgm:chMax val="0"/>
          <dgm:bulletEnabled val="1"/>
        </dgm:presLayoutVars>
      </dgm:prSet>
      <dgm:spPr/>
    </dgm:pt>
    <dgm:pt modelId="{8B99F441-A746-4058-B00F-8E92F92D3E95}" type="pres">
      <dgm:prSet presAssocID="{C346DAC1-94E9-4BA2-BF03-C804FA1640C9}" presName="sibTrans" presStyleLbl="sibTrans2D1" presStyleIdx="15" presStyleCnt="19"/>
      <dgm:spPr/>
    </dgm:pt>
    <dgm:pt modelId="{E7F43F91-F97A-48A3-9510-29B47D82E4E7}" type="pres">
      <dgm:prSet presAssocID="{BC5014E7-12D8-4771-8E11-49FBAC7152D6}" presName="child" presStyleLbl="alignAccFollowNode1" presStyleIdx="15" presStyleCnt="19" custScaleY="103220">
        <dgm:presLayoutVars>
          <dgm:chMax val="0"/>
          <dgm:bulletEnabled val="1"/>
        </dgm:presLayoutVars>
      </dgm:prSet>
      <dgm:spPr/>
    </dgm:pt>
    <dgm:pt modelId="{D7FBC142-952F-44B4-A631-ABD34AD7B465}" type="pres">
      <dgm:prSet presAssocID="{14F25147-533E-49B9-8A0C-94BCE2994016}" presName="sibTrans" presStyleLbl="sibTrans2D1" presStyleIdx="16" presStyleCnt="19"/>
      <dgm:spPr/>
    </dgm:pt>
    <dgm:pt modelId="{A91D5FD3-F885-4850-ABDD-BF51E67C6E81}" type="pres">
      <dgm:prSet presAssocID="{1AC35FC5-8FB4-47FC-9AC5-F50D68C4BABE}" presName="child" presStyleLbl="alignAccFollowNode1" presStyleIdx="16" presStyleCnt="19" custScaleY="255202">
        <dgm:presLayoutVars>
          <dgm:chMax val="0"/>
          <dgm:bulletEnabled val="1"/>
        </dgm:presLayoutVars>
      </dgm:prSet>
      <dgm:spPr/>
    </dgm:pt>
    <dgm:pt modelId="{43D90D13-1E2F-4640-8BCD-F17A17F7FD27}" type="pres">
      <dgm:prSet presAssocID="{0A2D543F-82D0-4A92-8D62-C9C0F40D9938}" presName="hSp" presStyleCnt="0"/>
      <dgm:spPr/>
    </dgm:pt>
    <dgm:pt modelId="{5BBC797B-BB39-4297-99DA-79E1E03F399C}" type="pres">
      <dgm:prSet presAssocID="{A05812C7-C2AA-4350-B5E2-7D75157169C4}" presName="vertFlow" presStyleCnt="0"/>
      <dgm:spPr/>
    </dgm:pt>
    <dgm:pt modelId="{84DA1057-E3A3-4C5E-8596-F12B1FD893C6}" type="pres">
      <dgm:prSet presAssocID="{A05812C7-C2AA-4350-B5E2-7D75157169C4}" presName="header" presStyleLbl="node1" presStyleIdx="4" presStyleCnt="5"/>
      <dgm:spPr/>
    </dgm:pt>
    <dgm:pt modelId="{878F5A27-3204-481B-8E32-05575A56D653}" type="pres">
      <dgm:prSet presAssocID="{989B4111-8F3A-45D3-9C75-6122E1710182}" presName="parTrans" presStyleLbl="sibTrans2D1" presStyleIdx="17" presStyleCnt="19"/>
      <dgm:spPr/>
    </dgm:pt>
    <dgm:pt modelId="{476AAF01-3CD5-4D59-8EE3-674AD34FB37C}" type="pres">
      <dgm:prSet presAssocID="{58120961-5C32-452C-B77D-6158498464CA}" presName="child" presStyleLbl="alignAccFollowNode1" presStyleIdx="17" presStyleCnt="19" custScaleY="146912">
        <dgm:presLayoutVars>
          <dgm:chMax val="0"/>
          <dgm:bulletEnabled val="1"/>
        </dgm:presLayoutVars>
      </dgm:prSet>
      <dgm:spPr/>
    </dgm:pt>
    <dgm:pt modelId="{C3DC2758-D9FC-4B46-BC0B-737984DFF3A3}" type="pres">
      <dgm:prSet presAssocID="{AB4F392C-2B9A-4049-8C4A-FEE4C27AEDC6}" presName="sibTrans" presStyleLbl="sibTrans2D1" presStyleIdx="18" presStyleCnt="19"/>
      <dgm:spPr/>
    </dgm:pt>
    <dgm:pt modelId="{B22291C9-3D74-417F-9FCB-6A3F580DB8A1}" type="pres">
      <dgm:prSet presAssocID="{0CA4BBCF-8F39-4C9D-BF75-0B5DA86AAB82}" presName="child" presStyleLbl="alignAccFollowNode1" presStyleIdx="18" presStyleCnt="19" custScaleY="146912">
        <dgm:presLayoutVars>
          <dgm:chMax val="0"/>
          <dgm:bulletEnabled val="1"/>
        </dgm:presLayoutVars>
      </dgm:prSet>
      <dgm:spPr/>
    </dgm:pt>
  </dgm:ptLst>
  <dgm:cxnLst>
    <dgm:cxn modelId="{C15D2303-9C4E-4F5E-B94D-772DEDA05E83}" type="presOf" srcId="{4565C9BC-D264-4E4C-BC11-F65246D4442A}" destId="{7472616D-028E-47DA-97F9-5300C1EBB823}" srcOrd="0" destOrd="0" presId="urn:microsoft.com/office/officeart/2005/8/layout/lProcess1"/>
    <dgm:cxn modelId="{E5D45905-E9C3-4843-8E14-E032EFD9320C}" srcId="{A44B48B5-9F0E-473F-B5B8-B75C7F8419D2}" destId="{0A2D543F-82D0-4A92-8D62-C9C0F40D9938}" srcOrd="3" destOrd="0" parTransId="{B6526B29-6FBB-4B56-80ED-F12CE5D474D4}" sibTransId="{23A45555-855A-4021-9CBA-DEC8BD94B885}"/>
    <dgm:cxn modelId="{30A6E306-4859-4832-94C8-4BFDB9A59638}" type="presOf" srcId="{6EFF4D0C-797B-43B8-8D8F-ECB7D0AB2F9D}" destId="{1ECD296D-4266-472B-89F7-CD969B01CD1F}" srcOrd="0" destOrd="0" presId="urn:microsoft.com/office/officeart/2005/8/layout/lProcess1"/>
    <dgm:cxn modelId="{8672730A-E1B0-48B8-90DF-B40E59D20229}" type="presOf" srcId="{0CA4BBCF-8F39-4C9D-BF75-0B5DA86AAB82}" destId="{B22291C9-3D74-417F-9FCB-6A3F580DB8A1}" srcOrd="0" destOrd="0" presId="urn:microsoft.com/office/officeart/2005/8/layout/lProcess1"/>
    <dgm:cxn modelId="{93B92C0C-4E1F-4FEA-8587-9BDD16CE3BB2}" type="presOf" srcId="{BC5014E7-12D8-4771-8E11-49FBAC7152D6}" destId="{E7F43F91-F97A-48A3-9510-29B47D82E4E7}" srcOrd="0" destOrd="0" presId="urn:microsoft.com/office/officeart/2005/8/layout/lProcess1"/>
    <dgm:cxn modelId="{C0EF6610-1F5F-47C1-B9F1-E57C07A1883B}" type="presOf" srcId="{6BDDA35E-7F2B-429E-B2A7-10D42149554F}" destId="{6FC71877-3F43-4C80-B778-876B910F4CE5}" srcOrd="0" destOrd="0" presId="urn:microsoft.com/office/officeart/2005/8/layout/lProcess1"/>
    <dgm:cxn modelId="{F83B6418-AF0E-4DDA-B1CC-473FE7ACD17D}" type="presOf" srcId="{BDAB8D44-4F81-4A12-AAFD-BB0D67AE11B3}" destId="{6CAEC6F9-4714-4942-B51A-EEE938E9400D}" srcOrd="0" destOrd="0" presId="urn:microsoft.com/office/officeart/2005/8/layout/lProcess1"/>
    <dgm:cxn modelId="{FAC8CF1B-16EF-4FB7-8E08-08628C6912A3}" type="presOf" srcId="{AB4F392C-2B9A-4049-8C4A-FEE4C27AEDC6}" destId="{C3DC2758-D9FC-4B46-BC0B-737984DFF3A3}" srcOrd="0" destOrd="0" presId="urn:microsoft.com/office/officeart/2005/8/layout/lProcess1"/>
    <dgm:cxn modelId="{BBA55225-8D85-4293-9A0A-66AF3FBFD352}" type="presOf" srcId="{58120961-5C32-452C-B77D-6158498464CA}" destId="{476AAF01-3CD5-4D59-8EE3-674AD34FB37C}" srcOrd="0" destOrd="0" presId="urn:microsoft.com/office/officeart/2005/8/layout/lProcess1"/>
    <dgm:cxn modelId="{4F71C734-8F4C-43E9-BCD3-A4A2144846F0}" type="presOf" srcId="{20AD585D-C9E6-454A-B2D1-F40EA041AE1E}" destId="{321EAC46-64DC-4A00-B440-304F382D21F9}" srcOrd="0" destOrd="0" presId="urn:microsoft.com/office/officeart/2005/8/layout/lProcess1"/>
    <dgm:cxn modelId="{EC13DA37-4632-49AC-8971-8AA39EA87158}" srcId="{A44B48B5-9F0E-473F-B5B8-B75C7F8419D2}" destId="{6AAD53D1-1258-4E15-A0CA-26D16F389FBE}" srcOrd="2" destOrd="0" parTransId="{D8EA491D-C67A-4E61-B30D-141E0943B6A0}" sibTransId="{360CB04A-670F-49A6-83FF-73C8B73EEAFE}"/>
    <dgm:cxn modelId="{E6B07139-2F62-4B12-93DC-D8FCE54EA5C2}" type="presOf" srcId="{DEB9FE88-D33C-4F3B-857A-016D87FD9DB3}" destId="{A76BD420-500E-4A9E-9D6B-BEA7B768C265}" srcOrd="0" destOrd="0" presId="urn:microsoft.com/office/officeart/2005/8/layout/lProcess1"/>
    <dgm:cxn modelId="{4803C73B-A00C-4274-8EA6-20614A156233}" type="presOf" srcId="{197DD940-E176-47FF-ABA9-32C1CCCCFE38}" destId="{582EE0E3-4629-42F3-963A-D2960A3DE0CE}" srcOrd="0" destOrd="0" presId="urn:microsoft.com/office/officeart/2005/8/layout/lProcess1"/>
    <dgm:cxn modelId="{16DFFB3C-6D8B-4849-8E6B-A4B23A00817D}" srcId="{A44B48B5-9F0E-473F-B5B8-B75C7F8419D2}" destId="{49C64784-770B-4207-B179-3C449923137E}" srcOrd="1" destOrd="0" parTransId="{D805C10D-81F1-429A-A8AC-125332F2C4F0}" sibTransId="{4320F667-5AC6-4373-8B1A-248F1271D0F9}"/>
    <dgm:cxn modelId="{D3E49740-67A1-4C90-A36F-228C4C2F3561}" srcId="{49C64784-770B-4207-B179-3C449923137E}" destId="{55997FDD-C063-48EB-B458-EC9BBF1E24B6}" srcOrd="2" destOrd="0" parTransId="{9B6AA264-2B5C-45FD-A224-51BA4E3F5E8B}" sibTransId="{BDAB8D44-4F81-4A12-AAFD-BB0D67AE11B3}"/>
    <dgm:cxn modelId="{57097341-1AB4-4E01-B32B-60A2A8813654}" srcId="{DEB9FE88-D33C-4F3B-857A-016D87FD9DB3}" destId="{9F2D2AD1-D8C9-4941-B57F-84A893ADF0A8}" srcOrd="3" destOrd="0" parTransId="{518B3FE2-4DD5-4551-818F-58E50E02010A}" sibTransId="{B98D8289-962A-448E-827D-A7B9E58EEE68}"/>
    <dgm:cxn modelId="{559B7853-1276-489F-813C-BF9D8F55C31D}" type="presOf" srcId="{1AC35FC5-8FB4-47FC-9AC5-F50D68C4BABE}" destId="{A91D5FD3-F885-4850-ABDD-BF51E67C6E81}" srcOrd="0" destOrd="0" presId="urn:microsoft.com/office/officeart/2005/8/layout/lProcess1"/>
    <dgm:cxn modelId="{80C1225A-D0C8-4F19-86A8-3A81B35A1783}" type="presOf" srcId="{8C0828B5-59C0-4486-81D3-0260553B98F7}" destId="{50B4ECFA-3695-4429-82F5-3A369E648616}" srcOrd="0" destOrd="0" presId="urn:microsoft.com/office/officeart/2005/8/layout/lProcess1"/>
    <dgm:cxn modelId="{4CE10E61-C6DE-4FF9-A0B3-3ED7D659CDB4}" type="presOf" srcId="{7C626921-2DA0-44F2-8F24-17585D9A1644}" destId="{154BFC82-D987-4AC0-9FB9-A0F9260814B8}" srcOrd="0" destOrd="0" presId="urn:microsoft.com/office/officeart/2005/8/layout/lProcess1"/>
    <dgm:cxn modelId="{8F9B1F65-0845-4E4C-9026-3880EB571CFF}" type="presOf" srcId="{EED9C26F-C6F7-4E06-9AEC-5251F953F773}" destId="{45D37FCA-B193-4829-8DA1-9B7D0ED57F97}" srcOrd="0" destOrd="0" presId="urn:microsoft.com/office/officeart/2005/8/layout/lProcess1"/>
    <dgm:cxn modelId="{B5C1BA65-D8CE-4FF1-95EA-A48C75482860}" srcId="{0A2D543F-82D0-4A92-8D62-C9C0F40D9938}" destId="{BC5014E7-12D8-4771-8E11-49FBAC7152D6}" srcOrd="3" destOrd="0" parTransId="{A65A0DBF-8364-461B-B5CA-DCCCA30E0987}" sibTransId="{14F25147-533E-49B9-8A0C-94BCE2994016}"/>
    <dgm:cxn modelId="{701B9269-3E98-4622-A9BD-7605FF0A4FD1}" srcId="{A44B48B5-9F0E-473F-B5B8-B75C7F8419D2}" destId="{A05812C7-C2AA-4350-B5E2-7D75157169C4}" srcOrd="4" destOrd="0" parTransId="{B1B259EF-2677-4675-A6AC-7FA7D1B62CF6}" sibTransId="{9E0700AF-A414-4742-A9D8-6B671C7A4E90}"/>
    <dgm:cxn modelId="{BC3D9769-58B7-4A44-95CF-7BC3DB7BEE18}" type="presOf" srcId="{14F25147-533E-49B9-8A0C-94BCE2994016}" destId="{D7FBC142-952F-44B4-A631-ABD34AD7B465}" srcOrd="0" destOrd="0" presId="urn:microsoft.com/office/officeart/2005/8/layout/lProcess1"/>
    <dgm:cxn modelId="{C0A6E772-57F5-4039-9987-25A134FA2234}" srcId="{A05812C7-C2AA-4350-B5E2-7D75157169C4}" destId="{58120961-5C32-452C-B77D-6158498464CA}" srcOrd="0" destOrd="0" parTransId="{989B4111-8F3A-45D3-9C75-6122E1710182}" sibTransId="{AB4F392C-2B9A-4049-8C4A-FEE4C27AEDC6}"/>
    <dgm:cxn modelId="{57430A73-7140-482B-8CC6-AF32532CCBDE}" type="presOf" srcId="{A44B48B5-9F0E-473F-B5B8-B75C7F8419D2}" destId="{F1EC0671-54ED-48C7-9F6D-1A338E747169}" srcOrd="0" destOrd="0" presId="urn:microsoft.com/office/officeart/2005/8/layout/lProcess1"/>
    <dgm:cxn modelId="{38DC1173-66A3-49AC-A914-06E70BDF072E}" srcId="{6AAD53D1-1258-4E15-A0CA-26D16F389FBE}" destId="{6D8F8CA6-2C83-41C7-9A21-BE31186676C1}" srcOrd="2" destOrd="0" parTransId="{A4E06B92-F30D-4CD7-BC21-0CD7E38EFA2B}" sibTransId="{BCADBC60-FA42-485C-890C-487AFDCC1404}"/>
    <dgm:cxn modelId="{6AD6DB79-CA23-4485-8B74-D82E0DFE59C0}" srcId="{49C64784-770B-4207-B179-3C449923137E}" destId="{D607153D-50FA-4AAD-B0AC-41D2D05D28D4}" srcOrd="3" destOrd="0" parTransId="{2930267B-4121-4AA0-8E9E-303F1583DC28}" sibTransId="{58E612CD-D590-4E28-A3A4-95998101B5BB}"/>
    <dgm:cxn modelId="{E4730180-EF2A-4783-A876-FFB4BFB45DC6}" type="presOf" srcId="{6D8F8CA6-2C83-41C7-9A21-BE31186676C1}" destId="{2F6F4C50-3C02-4BF8-8EE6-53283FF6B9FC}" srcOrd="0" destOrd="0" presId="urn:microsoft.com/office/officeart/2005/8/layout/lProcess1"/>
    <dgm:cxn modelId="{425B838D-8A93-4AF6-8714-F32973247968}" srcId="{6AAD53D1-1258-4E15-A0CA-26D16F389FBE}" destId="{6BDDA35E-7F2B-429E-B2A7-10D42149554F}" srcOrd="1" destOrd="0" parTransId="{6B52C2A8-579C-42FE-91C7-1E9494699280}" sibTransId="{5B2BD5B1-F9DA-4A8F-8B07-25D1EB2E0C59}"/>
    <dgm:cxn modelId="{E47D6295-0E33-4FBB-8A60-80406C0799E0}" srcId="{0A2D543F-82D0-4A92-8D62-C9C0F40D9938}" destId="{3FF2997A-E333-4818-9E32-A28037D3B1A4}" srcOrd="0" destOrd="0" parTransId="{20AD585D-C9E6-454A-B2D1-F40EA041AE1E}" sibTransId="{8F47DD18-2842-463E-BD86-708355C56EE1}"/>
    <dgm:cxn modelId="{4F23D497-620F-4638-B399-88C3A3A2E42E}" type="presOf" srcId="{A05812C7-C2AA-4350-B5E2-7D75157169C4}" destId="{84DA1057-E3A3-4C5E-8596-F12B1FD893C6}" srcOrd="0" destOrd="0" presId="urn:microsoft.com/office/officeart/2005/8/layout/lProcess1"/>
    <dgm:cxn modelId="{3FBD1798-35EB-481B-A36F-04B303D148B4}" type="presOf" srcId="{C346DAC1-94E9-4BA2-BF03-C804FA1640C9}" destId="{8B99F441-A746-4058-B00F-8E92F92D3E95}" srcOrd="0" destOrd="0" presId="urn:microsoft.com/office/officeart/2005/8/layout/lProcess1"/>
    <dgm:cxn modelId="{0B200F99-418F-4AEF-926E-0D63C2812410}" type="presOf" srcId="{F53AF514-87D1-4523-A86D-F42CA3DE042B}" destId="{04D8E500-39D4-4E6A-B0E8-B7F461B51A11}" srcOrd="0" destOrd="0" presId="urn:microsoft.com/office/officeart/2005/8/layout/lProcess1"/>
    <dgm:cxn modelId="{305EA59D-BAFA-45E1-9E21-485FFA95CD54}" srcId="{0A2D543F-82D0-4A92-8D62-C9C0F40D9938}" destId="{7C626921-2DA0-44F2-8F24-17585D9A1644}" srcOrd="2" destOrd="0" parTransId="{687DE410-3CF3-4732-B827-77DFDE674FFA}" sibTransId="{C346DAC1-94E9-4BA2-BF03-C804FA1640C9}"/>
    <dgm:cxn modelId="{F6EC99A3-1CED-4F69-9154-2DD927E7874C}" type="presOf" srcId="{55997FDD-C063-48EB-B458-EC9BBF1E24B6}" destId="{ECC8C3F8-A819-4D40-B8EF-4735B6955BDD}" srcOrd="0" destOrd="0" presId="urn:microsoft.com/office/officeart/2005/8/layout/lProcess1"/>
    <dgm:cxn modelId="{4971D5A5-4BDD-442E-82C9-F1CBE07D30F2}" type="presOf" srcId="{F0A7D866-5D14-4CC1-A9C0-7AAAE81B9141}" destId="{A3DC6E0E-6D68-442C-AC34-ED54F441911B}" srcOrd="0" destOrd="0" presId="urn:microsoft.com/office/officeart/2005/8/layout/lProcess1"/>
    <dgm:cxn modelId="{7421E5AA-E411-4362-8555-D5ACBF02CBB4}" type="presOf" srcId="{0A2D543F-82D0-4A92-8D62-C9C0F40D9938}" destId="{94BE6AB7-66D0-4E25-86AD-3C7BF8CD6F83}" srcOrd="0" destOrd="0" presId="urn:microsoft.com/office/officeart/2005/8/layout/lProcess1"/>
    <dgm:cxn modelId="{254352AE-CE43-4AFC-97AF-5CE18E7E030E}" srcId="{A44B48B5-9F0E-473F-B5B8-B75C7F8419D2}" destId="{DEB9FE88-D33C-4F3B-857A-016D87FD9DB3}" srcOrd="0" destOrd="0" parTransId="{925691B4-F3DF-4837-A176-16ECB008B516}" sibTransId="{2B84376C-C4FE-4501-A1E2-F56069B7A1B3}"/>
    <dgm:cxn modelId="{92323FB1-0356-4C4B-AFCD-89C9511E352E}" srcId="{A05812C7-C2AA-4350-B5E2-7D75157169C4}" destId="{0CA4BBCF-8F39-4C9D-BF75-0B5DA86AAB82}" srcOrd="1" destOrd="0" parTransId="{5C9F1717-8AED-400A-8B3A-C8F3728741A4}" sibTransId="{94EB5283-0317-4CBD-8498-AEC8B23E4072}"/>
    <dgm:cxn modelId="{D426E2B3-8064-4CD3-8801-D0C7CFE18321}" srcId="{6AAD53D1-1258-4E15-A0CA-26D16F389FBE}" destId="{C21818B5-0CEC-443A-9A6E-869CB55992B7}" srcOrd="3" destOrd="0" parTransId="{06E339DB-04A4-4E19-96A2-765449B05822}" sibTransId="{9280B4C6-38D5-4550-B4E0-5D18CAC57905}"/>
    <dgm:cxn modelId="{6CEBD4B5-D789-4338-AA91-EE71F71C824F}" srcId="{DEB9FE88-D33C-4F3B-857A-016D87FD9DB3}" destId="{197DD940-E176-47FF-ABA9-32C1CCCCFE38}" srcOrd="1" destOrd="0" parTransId="{53EC5D81-46E3-42F8-ADE9-D490890813BB}" sibTransId="{8C0828B5-59C0-4486-81D3-0260553B98F7}"/>
    <dgm:cxn modelId="{70B1B6B6-7A8F-413C-AB58-3286B0AC5530}" type="presOf" srcId="{C21818B5-0CEC-443A-9A6E-869CB55992B7}" destId="{48A0320B-4FB8-40DA-A171-CDF624F3F8E9}" srcOrd="0" destOrd="0" presId="urn:microsoft.com/office/officeart/2005/8/layout/lProcess1"/>
    <dgm:cxn modelId="{06B0B9B7-9365-445D-A86C-FD6576751D76}" type="presOf" srcId="{8F47DD18-2842-463E-BD86-708355C56EE1}" destId="{3E50CFB4-A371-4975-A1C4-52F07B2A854E}" srcOrd="0" destOrd="0" presId="urn:microsoft.com/office/officeart/2005/8/layout/lProcess1"/>
    <dgm:cxn modelId="{1ECB43BC-4AD1-4C95-AD63-65FABAE3DAD7}" type="presOf" srcId="{D607153D-50FA-4AAD-B0AC-41D2D05D28D4}" destId="{D9BDD57A-B1EE-4C86-A1B5-795995613C7F}" srcOrd="0" destOrd="0" presId="urn:microsoft.com/office/officeart/2005/8/layout/lProcess1"/>
    <dgm:cxn modelId="{F1F86CC1-9284-49D8-98CC-272AD792BEE7}" srcId="{0A2D543F-82D0-4A92-8D62-C9C0F40D9938}" destId="{01A044E1-C78F-4EA7-9C1F-EDD32DCD0E02}" srcOrd="1" destOrd="0" parTransId="{779E1EEE-2497-4743-8271-B11148293DC0}" sibTransId="{DCAE2DB9-6754-4515-AF9A-6FECF53D3A61}"/>
    <dgm:cxn modelId="{E17316C6-3A99-48D7-A254-25414FFA6767}" type="presOf" srcId="{9F2D2AD1-D8C9-4941-B57F-84A893ADF0A8}" destId="{FB4AF450-49F6-4507-A1BF-3E4893B5A870}" srcOrd="0" destOrd="0" presId="urn:microsoft.com/office/officeart/2005/8/layout/lProcess1"/>
    <dgm:cxn modelId="{BF63EDC6-692B-49CA-B85B-9B31CD547FFA}" type="presOf" srcId="{C960B7E1-45A9-402A-BF2B-36E41156B2D3}" destId="{B18E750D-FAEC-40C6-8E8F-C1647B34786F}" srcOrd="0" destOrd="0" presId="urn:microsoft.com/office/officeart/2005/8/layout/lProcess1"/>
    <dgm:cxn modelId="{9DECFEC6-04B1-44F9-9C20-705CFB3E80A9}" type="presOf" srcId="{DCAE2DB9-6754-4515-AF9A-6FECF53D3A61}" destId="{66FAD9E9-A688-4112-855D-545D6B42F49F}" srcOrd="0" destOrd="0" presId="urn:microsoft.com/office/officeart/2005/8/layout/lProcess1"/>
    <dgm:cxn modelId="{BD875EC8-E8C1-4611-9F42-376DCC58CB87}" type="presOf" srcId="{5B2BD5B1-F9DA-4A8F-8B07-25D1EB2E0C59}" destId="{6BDC50AA-81A7-4E6F-B40C-874AC776E6A5}" srcOrd="0" destOrd="0" presId="urn:microsoft.com/office/officeart/2005/8/layout/lProcess1"/>
    <dgm:cxn modelId="{5A6ED1C9-9962-40CD-9383-9DE0EF35BEB1}" srcId="{6AAD53D1-1258-4E15-A0CA-26D16F389FBE}" destId="{4565C9BC-D264-4E4C-BC11-F65246D4442A}" srcOrd="0" destOrd="0" parTransId="{EEC9CF48-C55F-445D-B918-B1124384D0AA}" sibTransId="{6EF1AFAE-B055-47ED-B5EE-1C28D152D8EF}"/>
    <dgm:cxn modelId="{0868B1CC-966E-4529-8009-16376C023FDB}" type="presOf" srcId="{6EF1AFAE-B055-47ED-B5EE-1C28D152D8EF}" destId="{74E7D3E1-7D4B-47B0-B0E2-B786A76C1BDA}" srcOrd="0" destOrd="0" presId="urn:microsoft.com/office/officeart/2005/8/layout/lProcess1"/>
    <dgm:cxn modelId="{27B1B2CD-176D-49BA-B74B-FE903B3C0959}" type="presOf" srcId="{BCADBC60-FA42-485C-890C-487AFDCC1404}" destId="{76AAFA77-8BF8-40BA-A6E5-38355BFBA4E8}" srcOrd="0" destOrd="0" presId="urn:microsoft.com/office/officeart/2005/8/layout/lProcess1"/>
    <dgm:cxn modelId="{20D645CE-2DF7-4EE2-B43A-877EF0D65305}" type="presOf" srcId="{EEC9CF48-C55F-445D-B918-B1124384D0AA}" destId="{3ED7F723-CA47-487E-B960-F897EBB5AE1F}" srcOrd="0" destOrd="0" presId="urn:microsoft.com/office/officeart/2005/8/layout/lProcess1"/>
    <dgm:cxn modelId="{DD8EEECE-EFF2-4FFE-95E9-20FAF180C805}" type="presOf" srcId="{3FF2997A-E333-4818-9E32-A28037D3B1A4}" destId="{715F7B2F-1F79-48E8-8EA9-7B19DCE5BA11}" srcOrd="0" destOrd="0" presId="urn:microsoft.com/office/officeart/2005/8/layout/lProcess1"/>
    <dgm:cxn modelId="{E0BF65D0-901E-42DB-A849-7EAC3B6C501E}" type="presOf" srcId="{9A5ADF92-E4E8-4ED8-9532-D7C937025E82}" destId="{562C2875-2B33-4902-A261-BD65C8ABF404}" srcOrd="0" destOrd="0" presId="urn:microsoft.com/office/officeart/2005/8/layout/lProcess1"/>
    <dgm:cxn modelId="{60DF57D2-E6BF-44DB-873F-E50CE2EC3B0A}" type="presOf" srcId="{8CC091E4-E1DB-4603-8EF7-3CE9E0E268D2}" destId="{9C22E2EE-F272-4581-A243-3BFFF85A8E63}" srcOrd="0" destOrd="0" presId="urn:microsoft.com/office/officeart/2005/8/layout/lProcess1"/>
    <dgm:cxn modelId="{D89EDED4-FB35-4A58-817A-D32AE4DF33BB}" type="presOf" srcId="{01A044E1-C78F-4EA7-9C1F-EDD32DCD0E02}" destId="{ADA8D27F-0355-4E5C-BFBD-E7861341D7B5}" srcOrd="0" destOrd="0" presId="urn:microsoft.com/office/officeart/2005/8/layout/lProcess1"/>
    <dgm:cxn modelId="{A7EDBED5-8E8D-4138-AB02-38C71C5FA06F}" type="presOf" srcId="{2192DD65-7CA1-442B-89CA-234E7FD00675}" destId="{6D9D2086-9A67-45DE-A75F-DA6859852731}" srcOrd="0" destOrd="0" presId="urn:microsoft.com/office/officeart/2005/8/layout/lProcess1"/>
    <dgm:cxn modelId="{85052AD6-8F65-4893-859B-0F42AF6A2EB7}" type="presOf" srcId="{49C64784-770B-4207-B179-3C449923137E}" destId="{3D5734B3-A6BC-4AA8-842A-037175DFAFCE}" srcOrd="0" destOrd="0" presId="urn:microsoft.com/office/officeart/2005/8/layout/lProcess1"/>
    <dgm:cxn modelId="{F43173D7-4A3C-4C79-B2C5-A462A3FDB7C1}" srcId="{DEB9FE88-D33C-4F3B-857A-016D87FD9DB3}" destId="{F0A7D866-5D14-4CC1-A9C0-7AAAE81B9141}" srcOrd="0" destOrd="0" parTransId="{6EFF4D0C-797B-43B8-8D8F-ECB7D0AB2F9D}" sibTransId="{8CC091E4-E1DB-4603-8EF7-3CE9E0E268D2}"/>
    <dgm:cxn modelId="{310BD6DF-3E15-499B-AC53-742111DD965E}" type="presOf" srcId="{7ED17C30-440B-4ADB-AE47-7722625A07AC}" destId="{BD360209-B36C-4931-A04D-E24A3F96EC1A}" srcOrd="0" destOrd="0" presId="urn:microsoft.com/office/officeart/2005/8/layout/lProcess1"/>
    <dgm:cxn modelId="{85321BE1-CAF7-4632-8BA1-A30408AA1935}" type="presOf" srcId="{589B9FED-F76C-49A5-8B13-4E6EC95F7333}" destId="{698A8A74-D193-4339-9153-EB546E2E0D02}" srcOrd="0" destOrd="0" presId="urn:microsoft.com/office/officeart/2005/8/layout/lProcess1"/>
    <dgm:cxn modelId="{CE64B9E1-F9A1-4FD8-82CD-C0610360295C}" type="presOf" srcId="{989B4111-8F3A-45D3-9C75-6122E1710182}" destId="{878F5A27-3204-481B-8E32-05575A56D653}" srcOrd="0" destOrd="0" presId="urn:microsoft.com/office/officeart/2005/8/layout/lProcess1"/>
    <dgm:cxn modelId="{A50403E3-9063-47EE-92E3-85603A8195EF}" srcId="{0A2D543F-82D0-4A92-8D62-C9C0F40D9938}" destId="{1AC35FC5-8FB4-47FC-9AC5-F50D68C4BABE}" srcOrd="4" destOrd="0" parTransId="{01438940-A307-4369-BE9E-3D8E47852877}" sibTransId="{9F8A022B-A751-4917-8AF1-4C6FB68436E4}"/>
    <dgm:cxn modelId="{87396CE3-8445-4F9B-AF76-62283915A0E2}" srcId="{49C64784-770B-4207-B179-3C449923137E}" destId="{EED9C26F-C6F7-4E06-9AEC-5251F953F773}" srcOrd="0" destOrd="0" parTransId="{9A5ADF92-E4E8-4ED8-9532-D7C937025E82}" sibTransId="{C960B7E1-45A9-402A-BF2B-36E41156B2D3}"/>
    <dgm:cxn modelId="{11A3EBE5-D217-4321-9285-9ABEBFB98AB0}" srcId="{49C64784-770B-4207-B179-3C449923137E}" destId="{589B9FED-F76C-49A5-8B13-4E6EC95F7333}" srcOrd="1" destOrd="0" parTransId="{1580B537-FF52-4949-A51C-555E34043A8F}" sibTransId="{F53AF514-87D1-4523-A86D-F42CA3DE042B}"/>
    <dgm:cxn modelId="{D55BD4ED-ADA5-48E1-9F72-AF8A159636F6}" srcId="{DEB9FE88-D33C-4F3B-857A-016D87FD9DB3}" destId="{7ED17C30-440B-4ADB-AE47-7722625A07AC}" srcOrd="2" destOrd="0" parTransId="{D63DDD23-B814-484A-ABB6-48D6A47DB744}" sibTransId="{2192DD65-7CA1-442B-89CA-234E7FD00675}"/>
    <dgm:cxn modelId="{A5EEE8F7-FDF1-4B5B-971A-E3CDBC525C6E}" type="presOf" srcId="{6AAD53D1-1258-4E15-A0CA-26D16F389FBE}" destId="{25A8F029-C8D0-4DE1-B880-0D92F0C41BA6}" srcOrd="0" destOrd="0" presId="urn:microsoft.com/office/officeart/2005/8/layout/lProcess1"/>
    <dgm:cxn modelId="{CE1CDF12-1B89-463F-B151-5B4B8195F032}" type="presParOf" srcId="{F1EC0671-54ED-48C7-9F6D-1A338E747169}" destId="{522ADF20-F1E3-452F-A483-B56C966D7707}" srcOrd="0" destOrd="0" presId="urn:microsoft.com/office/officeart/2005/8/layout/lProcess1"/>
    <dgm:cxn modelId="{6BFFF20A-40C1-4E5B-A8EA-77B0F1AA41B1}" type="presParOf" srcId="{522ADF20-F1E3-452F-A483-B56C966D7707}" destId="{A76BD420-500E-4A9E-9D6B-BEA7B768C265}" srcOrd="0" destOrd="0" presId="urn:microsoft.com/office/officeart/2005/8/layout/lProcess1"/>
    <dgm:cxn modelId="{7DFF9F8B-02B7-4942-8E48-CFEF84A63C1E}" type="presParOf" srcId="{522ADF20-F1E3-452F-A483-B56C966D7707}" destId="{1ECD296D-4266-472B-89F7-CD969B01CD1F}" srcOrd="1" destOrd="0" presId="urn:microsoft.com/office/officeart/2005/8/layout/lProcess1"/>
    <dgm:cxn modelId="{22347187-7748-4110-AD18-FFFEDDFA8A3C}" type="presParOf" srcId="{522ADF20-F1E3-452F-A483-B56C966D7707}" destId="{A3DC6E0E-6D68-442C-AC34-ED54F441911B}" srcOrd="2" destOrd="0" presId="urn:microsoft.com/office/officeart/2005/8/layout/lProcess1"/>
    <dgm:cxn modelId="{D992A906-32D8-46AF-8590-2D773D7A0630}" type="presParOf" srcId="{522ADF20-F1E3-452F-A483-B56C966D7707}" destId="{9C22E2EE-F272-4581-A243-3BFFF85A8E63}" srcOrd="3" destOrd="0" presId="urn:microsoft.com/office/officeart/2005/8/layout/lProcess1"/>
    <dgm:cxn modelId="{091B3A1F-86E5-4BCD-BF01-90E8E9C4DFD3}" type="presParOf" srcId="{522ADF20-F1E3-452F-A483-B56C966D7707}" destId="{582EE0E3-4629-42F3-963A-D2960A3DE0CE}" srcOrd="4" destOrd="0" presId="urn:microsoft.com/office/officeart/2005/8/layout/lProcess1"/>
    <dgm:cxn modelId="{B4C8FBBE-7457-4708-AD19-E0F126617E43}" type="presParOf" srcId="{522ADF20-F1E3-452F-A483-B56C966D7707}" destId="{50B4ECFA-3695-4429-82F5-3A369E648616}" srcOrd="5" destOrd="0" presId="urn:microsoft.com/office/officeart/2005/8/layout/lProcess1"/>
    <dgm:cxn modelId="{A09A6FA0-715C-4C3F-B77D-68FE6FC72150}" type="presParOf" srcId="{522ADF20-F1E3-452F-A483-B56C966D7707}" destId="{BD360209-B36C-4931-A04D-E24A3F96EC1A}" srcOrd="6" destOrd="0" presId="urn:microsoft.com/office/officeart/2005/8/layout/lProcess1"/>
    <dgm:cxn modelId="{4BFCF121-BE49-47DA-9BAB-2C4FDFA6F3C7}" type="presParOf" srcId="{522ADF20-F1E3-452F-A483-B56C966D7707}" destId="{6D9D2086-9A67-45DE-A75F-DA6859852731}" srcOrd="7" destOrd="0" presId="urn:microsoft.com/office/officeart/2005/8/layout/lProcess1"/>
    <dgm:cxn modelId="{DC2C3DFF-79EE-4CEC-9032-11D9565D9232}" type="presParOf" srcId="{522ADF20-F1E3-452F-A483-B56C966D7707}" destId="{FB4AF450-49F6-4507-A1BF-3E4893B5A870}" srcOrd="8" destOrd="0" presId="urn:microsoft.com/office/officeart/2005/8/layout/lProcess1"/>
    <dgm:cxn modelId="{8D958C33-A414-44C3-989C-B044A59D89B2}" type="presParOf" srcId="{F1EC0671-54ED-48C7-9F6D-1A338E747169}" destId="{21486046-8A7F-43E3-A807-7F23D40AF4BA}" srcOrd="1" destOrd="0" presId="urn:microsoft.com/office/officeart/2005/8/layout/lProcess1"/>
    <dgm:cxn modelId="{291CA0B8-4EB4-467E-995C-5C3A7FCE6592}" type="presParOf" srcId="{F1EC0671-54ED-48C7-9F6D-1A338E747169}" destId="{F0C38CBA-2072-4C5C-BC0B-3DEFC15A778B}" srcOrd="2" destOrd="0" presId="urn:microsoft.com/office/officeart/2005/8/layout/lProcess1"/>
    <dgm:cxn modelId="{F70123BE-6591-4ED0-AC24-2D6DEBD55896}" type="presParOf" srcId="{F0C38CBA-2072-4C5C-BC0B-3DEFC15A778B}" destId="{3D5734B3-A6BC-4AA8-842A-037175DFAFCE}" srcOrd="0" destOrd="0" presId="urn:microsoft.com/office/officeart/2005/8/layout/lProcess1"/>
    <dgm:cxn modelId="{12BCA8E9-01F5-4B65-A120-3C752F8EA6CC}" type="presParOf" srcId="{F0C38CBA-2072-4C5C-BC0B-3DEFC15A778B}" destId="{562C2875-2B33-4902-A261-BD65C8ABF404}" srcOrd="1" destOrd="0" presId="urn:microsoft.com/office/officeart/2005/8/layout/lProcess1"/>
    <dgm:cxn modelId="{E9C93936-BAD1-415C-9779-9EF8D84B3447}" type="presParOf" srcId="{F0C38CBA-2072-4C5C-BC0B-3DEFC15A778B}" destId="{45D37FCA-B193-4829-8DA1-9B7D0ED57F97}" srcOrd="2" destOrd="0" presId="urn:microsoft.com/office/officeart/2005/8/layout/lProcess1"/>
    <dgm:cxn modelId="{01E694D2-2569-4DA5-9EA7-CE95AF4A0555}" type="presParOf" srcId="{F0C38CBA-2072-4C5C-BC0B-3DEFC15A778B}" destId="{B18E750D-FAEC-40C6-8E8F-C1647B34786F}" srcOrd="3" destOrd="0" presId="urn:microsoft.com/office/officeart/2005/8/layout/lProcess1"/>
    <dgm:cxn modelId="{A86CD1F8-7582-4499-8FDA-595E2637907C}" type="presParOf" srcId="{F0C38CBA-2072-4C5C-BC0B-3DEFC15A778B}" destId="{698A8A74-D193-4339-9153-EB546E2E0D02}" srcOrd="4" destOrd="0" presId="urn:microsoft.com/office/officeart/2005/8/layout/lProcess1"/>
    <dgm:cxn modelId="{700B5B96-E5D9-4A3A-B232-EA53B0BF4F21}" type="presParOf" srcId="{F0C38CBA-2072-4C5C-BC0B-3DEFC15A778B}" destId="{04D8E500-39D4-4E6A-B0E8-B7F461B51A11}" srcOrd="5" destOrd="0" presId="urn:microsoft.com/office/officeart/2005/8/layout/lProcess1"/>
    <dgm:cxn modelId="{5C95B944-11BC-4978-B590-5288088ABA69}" type="presParOf" srcId="{F0C38CBA-2072-4C5C-BC0B-3DEFC15A778B}" destId="{ECC8C3F8-A819-4D40-B8EF-4735B6955BDD}" srcOrd="6" destOrd="0" presId="urn:microsoft.com/office/officeart/2005/8/layout/lProcess1"/>
    <dgm:cxn modelId="{132121DD-24F3-42D1-9D2D-CDF66B77EB72}" type="presParOf" srcId="{F0C38CBA-2072-4C5C-BC0B-3DEFC15A778B}" destId="{6CAEC6F9-4714-4942-B51A-EEE938E9400D}" srcOrd="7" destOrd="0" presId="urn:microsoft.com/office/officeart/2005/8/layout/lProcess1"/>
    <dgm:cxn modelId="{0E94D2F2-1E71-4E37-B3DD-267CB8730C55}" type="presParOf" srcId="{F0C38CBA-2072-4C5C-BC0B-3DEFC15A778B}" destId="{D9BDD57A-B1EE-4C86-A1B5-795995613C7F}" srcOrd="8" destOrd="0" presId="urn:microsoft.com/office/officeart/2005/8/layout/lProcess1"/>
    <dgm:cxn modelId="{05251604-B5BF-47CB-A1DE-46DD6CCD9119}" type="presParOf" srcId="{F1EC0671-54ED-48C7-9F6D-1A338E747169}" destId="{B530205D-F2AC-492A-8A27-03D58294A84A}" srcOrd="3" destOrd="0" presId="urn:microsoft.com/office/officeart/2005/8/layout/lProcess1"/>
    <dgm:cxn modelId="{6BE816B4-2632-4177-8122-F5DC40CE6BD5}" type="presParOf" srcId="{F1EC0671-54ED-48C7-9F6D-1A338E747169}" destId="{26741165-BC70-4986-B26D-85D206972F88}" srcOrd="4" destOrd="0" presId="urn:microsoft.com/office/officeart/2005/8/layout/lProcess1"/>
    <dgm:cxn modelId="{2D891FA0-D5FB-4CFC-A518-6329F3B8D298}" type="presParOf" srcId="{26741165-BC70-4986-B26D-85D206972F88}" destId="{25A8F029-C8D0-4DE1-B880-0D92F0C41BA6}" srcOrd="0" destOrd="0" presId="urn:microsoft.com/office/officeart/2005/8/layout/lProcess1"/>
    <dgm:cxn modelId="{69520100-911E-49BB-9356-7C49E36D6C5D}" type="presParOf" srcId="{26741165-BC70-4986-B26D-85D206972F88}" destId="{3ED7F723-CA47-487E-B960-F897EBB5AE1F}" srcOrd="1" destOrd="0" presId="urn:microsoft.com/office/officeart/2005/8/layout/lProcess1"/>
    <dgm:cxn modelId="{EE023445-1A39-4B14-9B97-7BC0F8781A3E}" type="presParOf" srcId="{26741165-BC70-4986-B26D-85D206972F88}" destId="{7472616D-028E-47DA-97F9-5300C1EBB823}" srcOrd="2" destOrd="0" presId="urn:microsoft.com/office/officeart/2005/8/layout/lProcess1"/>
    <dgm:cxn modelId="{8AC504F1-8562-45A2-8ED2-854EF0845D62}" type="presParOf" srcId="{26741165-BC70-4986-B26D-85D206972F88}" destId="{74E7D3E1-7D4B-47B0-B0E2-B786A76C1BDA}" srcOrd="3" destOrd="0" presId="urn:microsoft.com/office/officeart/2005/8/layout/lProcess1"/>
    <dgm:cxn modelId="{6EA55EB1-1418-4F77-B78D-C793C2B8BCAF}" type="presParOf" srcId="{26741165-BC70-4986-B26D-85D206972F88}" destId="{6FC71877-3F43-4C80-B778-876B910F4CE5}" srcOrd="4" destOrd="0" presId="urn:microsoft.com/office/officeart/2005/8/layout/lProcess1"/>
    <dgm:cxn modelId="{D1664B82-E41D-4BC1-B4DE-21753611CE49}" type="presParOf" srcId="{26741165-BC70-4986-B26D-85D206972F88}" destId="{6BDC50AA-81A7-4E6F-B40C-874AC776E6A5}" srcOrd="5" destOrd="0" presId="urn:microsoft.com/office/officeart/2005/8/layout/lProcess1"/>
    <dgm:cxn modelId="{D02A3E6B-0DE3-4D07-AD68-C62CA188EC7F}" type="presParOf" srcId="{26741165-BC70-4986-B26D-85D206972F88}" destId="{2F6F4C50-3C02-4BF8-8EE6-53283FF6B9FC}" srcOrd="6" destOrd="0" presId="urn:microsoft.com/office/officeart/2005/8/layout/lProcess1"/>
    <dgm:cxn modelId="{CD2AC279-196A-4D32-82EA-66663BB1DBAD}" type="presParOf" srcId="{26741165-BC70-4986-B26D-85D206972F88}" destId="{76AAFA77-8BF8-40BA-A6E5-38355BFBA4E8}" srcOrd="7" destOrd="0" presId="urn:microsoft.com/office/officeart/2005/8/layout/lProcess1"/>
    <dgm:cxn modelId="{65A77301-D240-40E8-B0B0-F3398097369E}" type="presParOf" srcId="{26741165-BC70-4986-B26D-85D206972F88}" destId="{48A0320B-4FB8-40DA-A171-CDF624F3F8E9}" srcOrd="8" destOrd="0" presId="urn:microsoft.com/office/officeart/2005/8/layout/lProcess1"/>
    <dgm:cxn modelId="{3368FAED-2A21-4B89-A2FA-1DAF4C055AAD}" type="presParOf" srcId="{F1EC0671-54ED-48C7-9F6D-1A338E747169}" destId="{02F6FC82-A486-4BB7-94EB-D81116851AD3}" srcOrd="5" destOrd="0" presId="urn:microsoft.com/office/officeart/2005/8/layout/lProcess1"/>
    <dgm:cxn modelId="{74B654C5-9F55-45EB-8AC0-A2F851409516}" type="presParOf" srcId="{F1EC0671-54ED-48C7-9F6D-1A338E747169}" destId="{DA579ACC-CED4-4F4A-B4FA-E0ACE62A08E0}" srcOrd="6" destOrd="0" presId="urn:microsoft.com/office/officeart/2005/8/layout/lProcess1"/>
    <dgm:cxn modelId="{1D70644B-9F26-46FC-BFAD-8AE3BCDDC1D9}" type="presParOf" srcId="{DA579ACC-CED4-4F4A-B4FA-E0ACE62A08E0}" destId="{94BE6AB7-66D0-4E25-86AD-3C7BF8CD6F83}" srcOrd="0" destOrd="0" presId="urn:microsoft.com/office/officeart/2005/8/layout/lProcess1"/>
    <dgm:cxn modelId="{D02DA770-CC0A-4718-AA70-CA2633D4527C}" type="presParOf" srcId="{DA579ACC-CED4-4F4A-B4FA-E0ACE62A08E0}" destId="{321EAC46-64DC-4A00-B440-304F382D21F9}" srcOrd="1" destOrd="0" presId="urn:microsoft.com/office/officeart/2005/8/layout/lProcess1"/>
    <dgm:cxn modelId="{01DFC194-0CFB-44D5-A2A0-B2270418D14A}" type="presParOf" srcId="{DA579ACC-CED4-4F4A-B4FA-E0ACE62A08E0}" destId="{715F7B2F-1F79-48E8-8EA9-7B19DCE5BA11}" srcOrd="2" destOrd="0" presId="urn:microsoft.com/office/officeart/2005/8/layout/lProcess1"/>
    <dgm:cxn modelId="{32C47400-86A1-46C5-B125-E61913CE0356}" type="presParOf" srcId="{DA579ACC-CED4-4F4A-B4FA-E0ACE62A08E0}" destId="{3E50CFB4-A371-4975-A1C4-52F07B2A854E}" srcOrd="3" destOrd="0" presId="urn:microsoft.com/office/officeart/2005/8/layout/lProcess1"/>
    <dgm:cxn modelId="{572E8FA3-A477-429B-A5D8-5DFC55C478F1}" type="presParOf" srcId="{DA579ACC-CED4-4F4A-B4FA-E0ACE62A08E0}" destId="{ADA8D27F-0355-4E5C-BFBD-E7861341D7B5}" srcOrd="4" destOrd="0" presId="urn:microsoft.com/office/officeart/2005/8/layout/lProcess1"/>
    <dgm:cxn modelId="{C1CA4BEA-B7EA-4780-84F4-84CB0F0D8CC0}" type="presParOf" srcId="{DA579ACC-CED4-4F4A-B4FA-E0ACE62A08E0}" destId="{66FAD9E9-A688-4112-855D-545D6B42F49F}" srcOrd="5" destOrd="0" presId="urn:microsoft.com/office/officeart/2005/8/layout/lProcess1"/>
    <dgm:cxn modelId="{7E6B0216-EC99-40A4-8803-2CD836B32423}" type="presParOf" srcId="{DA579ACC-CED4-4F4A-B4FA-E0ACE62A08E0}" destId="{154BFC82-D987-4AC0-9FB9-A0F9260814B8}" srcOrd="6" destOrd="0" presId="urn:microsoft.com/office/officeart/2005/8/layout/lProcess1"/>
    <dgm:cxn modelId="{5B91E1B0-39D9-428E-B466-F6C54A32C307}" type="presParOf" srcId="{DA579ACC-CED4-4F4A-B4FA-E0ACE62A08E0}" destId="{8B99F441-A746-4058-B00F-8E92F92D3E95}" srcOrd="7" destOrd="0" presId="urn:microsoft.com/office/officeart/2005/8/layout/lProcess1"/>
    <dgm:cxn modelId="{96E57E78-BD1D-4CB9-B53A-EAE5CCE685AC}" type="presParOf" srcId="{DA579ACC-CED4-4F4A-B4FA-E0ACE62A08E0}" destId="{E7F43F91-F97A-48A3-9510-29B47D82E4E7}" srcOrd="8" destOrd="0" presId="urn:microsoft.com/office/officeart/2005/8/layout/lProcess1"/>
    <dgm:cxn modelId="{0BD4F002-20CE-44B7-A1EA-5CC6A7B0621E}" type="presParOf" srcId="{DA579ACC-CED4-4F4A-B4FA-E0ACE62A08E0}" destId="{D7FBC142-952F-44B4-A631-ABD34AD7B465}" srcOrd="9" destOrd="0" presId="urn:microsoft.com/office/officeart/2005/8/layout/lProcess1"/>
    <dgm:cxn modelId="{9308A4FD-9556-45CB-BAAF-4CAFDF47CC68}" type="presParOf" srcId="{DA579ACC-CED4-4F4A-B4FA-E0ACE62A08E0}" destId="{A91D5FD3-F885-4850-ABDD-BF51E67C6E81}" srcOrd="10" destOrd="0" presId="urn:microsoft.com/office/officeart/2005/8/layout/lProcess1"/>
    <dgm:cxn modelId="{BE02C6BC-8279-4EBF-A4CB-793BDDFCF996}" type="presParOf" srcId="{F1EC0671-54ED-48C7-9F6D-1A338E747169}" destId="{43D90D13-1E2F-4640-8BCD-F17A17F7FD27}" srcOrd="7" destOrd="0" presId="urn:microsoft.com/office/officeart/2005/8/layout/lProcess1"/>
    <dgm:cxn modelId="{D73B792F-C724-429A-AB55-2CEE5EC627F3}" type="presParOf" srcId="{F1EC0671-54ED-48C7-9F6D-1A338E747169}" destId="{5BBC797B-BB39-4297-99DA-79E1E03F399C}" srcOrd="8" destOrd="0" presId="urn:microsoft.com/office/officeart/2005/8/layout/lProcess1"/>
    <dgm:cxn modelId="{70120BA5-9782-4FBB-9C24-EBA278CDD1F7}" type="presParOf" srcId="{5BBC797B-BB39-4297-99DA-79E1E03F399C}" destId="{84DA1057-E3A3-4C5E-8596-F12B1FD893C6}" srcOrd="0" destOrd="0" presId="urn:microsoft.com/office/officeart/2005/8/layout/lProcess1"/>
    <dgm:cxn modelId="{BE2ABD8B-B2A3-476B-BD71-EA973E5D84E1}" type="presParOf" srcId="{5BBC797B-BB39-4297-99DA-79E1E03F399C}" destId="{878F5A27-3204-481B-8E32-05575A56D653}" srcOrd="1" destOrd="0" presId="urn:microsoft.com/office/officeart/2005/8/layout/lProcess1"/>
    <dgm:cxn modelId="{7488951D-243D-45C9-9B25-EC7AE06112D0}" type="presParOf" srcId="{5BBC797B-BB39-4297-99DA-79E1E03F399C}" destId="{476AAF01-3CD5-4D59-8EE3-674AD34FB37C}" srcOrd="2" destOrd="0" presId="urn:microsoft.com/office/officeart/2005/8/layout/lProcess1"/>
    <dgm:cxn modelId="{BE9E351B-A16C-4161-9521-5794AFCE93C2}" type="presParOf" srcId="{5BBC797B-BB39-4297-99DA-79E1E03F399C}" destId="{C3DC2758-D9FC-4B46-BC0B-737984DFF3A3}" srcOrd="3" destOrd="0" presId="urn:microsoft.com/office/officeart/2005/8/layout/lProcess1"/>
    <dgm:cxn modelId="{45F9D3FD-2A5A-40D6-8298-3CF8CA0DCB36}" type="presParOf" srcId="{5BBC797B-BB39-4297-99DA-79E1E03F399C}" destId="{B22291C9-3D74-417F-9FCB-6A3F580DB8A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37DFB-39D4-45AB-B577-48F2C517BAD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3FE5A4F-6D44-4AF9-A10B-01E8D88DBD2F}">
      <dgm:prSet/>
      <dgm:spPr/>
      <dgm:t>
        <a:bodyPr/>
        <a:lstStyle/>
        <a:p>
          <a:r>
            <a:rPr lang="en-GB" b="0" baseline="0" dirty="0"/>
            <a:t>Mentoring Conversations</a:t>
          </a:r>
          <a:endParaRPr lang="en-US" dirty="0"/>
        </a:p>
      </dgm:t>
    </dgm:pt>
    <dgm:pt modelId="{D90003AE-BBE2-4C10-B266-689D02D534FE}" type="parTrans" cxnId="{1268CEC0-7733-4BC8-B6FB-21AFA24731D2}">
      <dgm:prSet/>
      <dgm:spPr/>
      <dgm:t>
        <a:bodyPr/>
        <a:lstStyle/>
        <a:p>
          <a:endParaRPr lang="en-US"/>
        </a:p>
      </dgm:t>
    </dgm:pt>
    <dgm:pt modelId="{DD09F81A-7E8E-45E2-934A-FF51AE14CB78}" type="sibTrans" cxnId="{1268CEC0-7733-4BC8-B6FB-21AFA24731D2}">
      <dgm:prSet/>
      <dgm:spPr/>
      <dgm:t>
        <a:bodyPr/>
        <a:lstStyle/>
        <a:p>
          <a:endParaRPr lang="en-US"/>
        </a:p>
      </dgm:t>
    </dgm:pt>
    <dgm:pt modelId="{02280543-46D3-49E5-B680-68F4C07F9E1F}">
      <dgm:prSet/>
      <dgm:spPr/>
      <dgm:t>
        <a:bodyPr/>
        <a:lstStyle/>
        <a:p>
          <a:r>
            <a:rPr lang="en-GB" b="0" baseline="0"/>
            <a:t>Post-graduate Certificates in Academic Practice</a:t>
          </a:r>
          <a:endParaRPr lang="en-US"/>
        </a:p>
      </dgm:t>
    </dgm:pt>
    <dgm:pt modelId="{813BDD83-5B3A-4247-92A1-DB5EA41E8CF3}" type="parTrans" cxnId="{F5E512E1-DA53-4112-BBAC-205D3B23DECE}">
      <dgm:prSet/>
      <dgm:spPr/>
      <dgm:t>
        <a:bodyPr/>
        <a:lstStyle/>
        <a:p>
          <a:endParaRPr lang="en-US"/>
        </a:p>
      </dgm:t>
    </dgm:pt>
    <dgm:pt modelId="{2EBDCF02-C7AA-42B7-92FF-70389B21C9E7}" type="sibTrans" cxnId="{F5E512E1-DA53-4112-BBAC-205D3B23DECE}">
      <dgm:prSet/>
      <dgm:spPr/>
      <dgm:t>
        <a:bodyPr/>
        <a:lstStyle/>
        <a:p>
          <a:endParaRPr lang="en-US"/>
        </a:p>
      </dgm:t>
    </dgm:pt>
    <dgm:pt modelId="{5D9746CC-2A14-427E-B189-B6945FD3E0A6}">
      <dgm:prSet/>
      <dgm:spPr/>
      <dgm:t>
        <a:bodyPr/>
        <a:lstStyle/>
        <a:p>
          <a:r>
            <a:rPr lang="en-GB" b="0" baseline="0"/>
            <a:t>Apprenticeship Dialogues</a:t>
          </a:r>
          <a:endParaRPr lang="en-US"/>
        </a:p>
      </dgm:t>
    </dgm:pt>
    <dgm:pt modelId="{B2A792E1-5F72-40ED-B54F-B75A6DEF7B01}" type="parTrans" cxnId="{646AECAF-1F6C-4173-969B-AE578006D951}">
      <dgm:prSet/>
      <dgm:spPr/>
      <dgm:t>
        <a:bodyPr/>
        <a:lstStyle/>
        <a:p>
          <a:endParaRPr lang="en-US"/>
        </a:p>
      </dgm:t>
    </dgm:pt>
    <dgm:pt modelId="{4903628C-ABAA-47C3-9889-445E941737AF}" type="sibTrans" cxnId="{646AECAF-1F6C-4173-969B-AE578006D951}">
      <dgm:prSet/>
      <dgm:spPr/>
      <dgm:t>
        <a:bodyPr/>
        <a:lstStyle/>
        <a:p>
          <a:endParaRPr lang="en-US"/>
        </a:p>
      </dgm:t>
    </dgm:pt>
    <dgm:pt modelId="{76988CE2-8FDD-43AC-A9C6-C1B9A7E8A92B}">
      <dgm:prSet/>
      <dgm:spPr/>
      <dgm:t>
        <a:bodyPr/>
        <a:lstStyle/>
        <a:p>
          <a:r>
            <a:rPr lang="en-GB" b="0" baseline="0"/>
            <a:t>Supervisory meetings</a:t>
          </a:r>
          <a:endParaRPr lang="en-US"/>
        </a:p>
      </dgm:t>
    </dgm:pt>
    <dgm:pt modelId="{9EED43D2-A779-4A9E-A3C3-E38F56CED0D1}" type="parTrans" cxnId="{4769176A-CE92-4772-8446-DF1F5C601A82}">
      <dgm:prSet/>
      <dgm:spPr/>
      <dgm:t>
        <a:bodyPr/>
        <a:lstStyle/>
        <a:p>
          <a:endParaRPr lang="en-US"/>
        </a:p>
      </dgm:t>
    </dgm:pt>
    <dgm:pt modelId="{183F332C-82D3-4C00-A4B3-1FA65E8B486B}" type="sibTrans" cxnId="{4769176A-CE92-4772-8446-DF1F5C601A82}">
      <dgm:prSet/>
      <dgm:spPr/>
      <dgm:t>
        <a:bodyPr/>
        <a:lstStyle/>
        <a:p>
          <a:endParaRPr lang="en-US"/>
        </a:p>
      </dgm:t>
    </dgm:pt>
    <dgm:pt modelId="{E785176E-E80F-4042-A655-A2E504A151DD}">
      <dgm:prSet/>
      <dgm:spPr/>
      <dgm:t>
        <a:bodyPr/>
        <a:lstStyle/>
        <a:p>
          <a:r>
            <a:rPr lang="en-GB" b="0" baseline="0"/>
            <a:t>Appraisals</a:t>
          </a:r>
          <a:endParaRPr lang="en-US"/>
        </a:p>
      </dgm:t>
    </dgm:pt>
    <dgm:pt modelId="{51A63812-DB85-4E82-947C-A2E36101574A}" type="parTrans" cxnId="{5FB2607E-980C-411D-A8BB-C95F6B11E963}">
      <dgm:prSet/>
      <dgm:spPr/>
      <dgm:t>
        <a:bodyPr/>
        <a:lstStyle/>
        <a:p>
          <a:endParaRPr lang="en-US"/>
        </a:p>
      </dgm:t>
    </dgm:pt>
    <dgm:pt modelId="{1E62518E-B09D-4072-A827-6C722F5D8F9E}" type="sibTrans" cxnId="{5FB2607E-980C-411D-A8BB-C95F6B11E963}">
      <dgm:prSet/>
      <dgm:spPr/>
      <dgm:t>
        <a:bodyPr/>
        <a:lstStyle/>
        <a:p>
          <a:endParaRPr lang="en-US"/>
        </a:p>
      </dgm:t>
    </dgm:pt>
    <dgm:pt modelId="{763B1730-57D6-4187-B6BD-9CC477CDB143}">
      <dgm:prSet/>
      <dgm:spPr/>
      <dgm:t>
        <a:bodyPr/>
        <a:lstStyle/>
        <a:p>
          <a:r>
            <a:rPr lang="en-GB" b="0" baseline="0"/>
            <a:t>More generically in other oral based assessments……</a:t>
          </a:r>
          <a:endParaRPr lang="en-US"/>
        </a:p>
      </dgm:t>
    </dgm:pt>
    <dgm:pt modelId="{BCCE175C-EE66-4B3C-951D-FC92A8E4CFAC}" type="parTrans" cxnId="{FC06B9CB-663B-4483-9053-EE7163DB5795}">
      <dgm:prSet/>
      <dgm:spPr/>
      <dgm:t>
        <a:bodyPr/>
        <a:lstStyle/>
        <a:p>
          <a:endParaRPr lang="en-US"/>
        </a:p>
      </dgm:t>
    </dgm:pt>
    <dgm:pt modelId="{B16BFD8F-F1E8-4998-A20D-6262E3930B79}" type="sibTrans" cxnId="{FC06B9CB-663B-4483-9053-EE7163DB5795}">
      <dgm:prSet/>
      <dgm:spPr/>
      <dgm:t>
        <a:bodyPr/>
        <a:lstStyle/>
        <a:p>
          <a:endParaRPr lang="en-US"/>
        </a:p>
      </dgm:t>
    </dgm:pt>
    <dgm:pt modelId="{567B154B-6C6B-4F05-A355-8D489694D1A9}" type="pres">
      <dgm:prSet presAssocID="{7F937DFB-39D4-45AB-B577-48F2C517BADB}" presName="diagram" presStyleCnt="0">
        <dgm:presLayoutVars>
          <dgm:dir/>
          <dgm:resizeHandles val="exact"/>
        </dgm:presLayoutVars>
      </dgm:prSet>
      <dgm:spPr/>
    </dgm:pt>
    <dgm:pt modelId="{426420D6-5514-446C-879B-8F483B68690F}" type="pres">
      <dgm:prSet presAssocID="{83FE5A4F-6D44-4AF9-A10B-01E8D88DBD2F}" presName="node" presStyleLbl="node1" presStyleIdx="0" presStyleCnt="6">
        <dgm:presLayoutVars>
          <dgm:bulletEnabled val="1"/>
        </dgm:presLayoutVars>
      </dgm:prSet>
      <dgm:spPr/>
    </dgm:pt>
    <dgm:pt modelId="{851DEBF6-B16B-4F10-8A19-DE06A717B466}" type="pres">
      <dgm:prSet presAssocID="{DD09F81A-7E8E-45E2-934A-FF51AE14CB78}" presName="sibTrans" presStyleCnt="0"/>
      <dgm:spPr/>
    </dgm:pt>
    <dgm:pt modelId="{D8354D56-D04F-4F0D-8B48-A3EED76A7BEC}" type="pres">
      <dgm:prSet presAssocID="{02280543-46D3-49E5-B680-68F4C07F9E1F}" presName="node" presStyleLbl="node1" presStyleIdx="1" presStyleCnt="6">
        <dgm:presLayoutVars>
          <dgm:bulletEnabled val="1"/>
        </dgm:presLayoutVars>
      </dgm:prSet>
      <dgm:spPr/>
    </dgm:pt>
    <dgm:pt modelId="{F03906EA-2388-4E06-876A-2C938674C6F4}" type="pres">
      <dgm:prSet presAssocID="{2EBDCF02-C7AA-42B7-92FF-70389B21C9E7}" presName="sibTrans" presStyleCnt="0"/>
      <dgm:spPr/>
    </dgm:pt>
    <dgm:pt modelId="{59E2DC65-F49D-4B4F-91F1-4E61424D4D5B}" type="pres">
      <dgm:prSet presAssocID="{5D9746CC-2A14-427E-B189-B6945FD3E0A6}" presName="node" presStyleLbl="node1" presStyleIdx="2" presStyleCnt="6">
        <dgm:presLayoutVars>
          <dgm:bulletEnabled val="1"/>
        </dgm:presLayoutVars>
      </dgm:prSet>
      <dgm:spPr/>
    </dgm:pt>
    <dgm:pt modelId="{73DEB5A5-FC00-41DF-A6A9-E2333C220794}" type="pres">
      <dgm:prSet presAssocID="{4903628C-ABAA-47C3-9889-445E941737AF}" presName="sibTrans" presStyleCnt="0"/>
      <dgm:spPr/>
    </dgm:pt>
    <dgm:pt modelId="{A70ECEA2-5F1A-4F96-8987-5C992A991A6E}" type="pres">
      <dgm:prSet presAssocID="{76988CE2-8FDD-43AC-A9C6-C1B9A7E8A92B}" presName="node" presStyleLbl="node1" presStyleIdx="3" presStyleCnt="6">
        <dgm:presLayoutVars>
          <dgm:bulletEnabled val="1"/>
        </dgm:presLayoutVars>
      </dgm:prSet>
      <dgm:spPr/>
    </dgm:pt>
    <dgm:pt modelId="{65CDA92F-028E-4AD9-BABC-D6F5655145B2}" type="pres">
      <dgm:prSet presAssocID="{183F332C-82D3-4C00-A4B3-1FA65E8B486B}" presName="sibTrans" presStyleCnt="0"/>
      <dgm:spPr/>
    </dgm:pt>
    <dgm:pt modelId="{112B9172-262D-4DEF-971D-FCE3A6F51C1F}" type="pres">
      <dgm:prSet presAssocID="{E785176E-E80F-4042-A655-A2E504A151DD}" presName="node" presStyleLbl="node1" presStyleIdx="4" presStyleCnt="6">
        <dgm:presLayoutVars>
          <dgm:bulletEnabled val="1"/>
        </dgm:presLayoutVars>
      </dgm:prSet>
      <dgm:spPr/>
    </dgm:pt>
    <dgm:pt modelId="{10F2CB96-DCF5-40C8-8738-6B642F190536}" type="pres">
      <dgm:prSet presAssocID="{1E62518E-B09D-4072-A827-6C722F5D8F9E}" presName="sibTrans" presStyleCnt="0"/>
      <dgm:spPr/>
    </dgm:pt>
    <dgm:pt modelId="{896FF152-A09B-411F-9E80-CC9405D1C892}" type="pres">
      <dgm:prSet presAssocID="{763B1730-57D6-4187-B6BD-9CC477CDB143}" presName="node" presStyleLbl="node1" presStyleIdx="5" presStyleCnt="6">
        <dgm:presLayoutVars>
          <dgm:bulletEnabled val="1"/>
        </dgm:presLayoutVars>
      </dgm:prSet>
      <dgm:spPr/>
    </dgm:pt>
  </dgm:ptLst>
  <dgm:cxnLst>
    <dgm:cxn modelId="{B1F0D157-5802-43EA-9127-1CE9C1310C10}" type="presOf" srcId="{763B1730-57D6-4187-B6BD-9CC477CDB143}" destId="{896FF152-A09B-411F-9E80-CC9405D1C892}" srcOrd="0" destOrd="0" presId="urn:microsoft.com/office/officeart/2005/8/layout/default"/>
    <dgm:cxn modelId="{4769176A-CE92-4772-8446-DF1F5C601A82}" srcId="{7F937DFB-39D4-45AB-B577-48F2C517BADB}" destId="{76988CE2-8FDD-43AC-A9C6-C1B9A7E8A92B}" srcOrd="3" destOrd="0" parTransId="{9EED43D2-A779-4A9E-A3C3-E38F56CED0D1}" sibTransId="{183F332C-82D3-4C00-A4B3-1FA65E8B486B}"/>
    <dgm:cxn modelId="{5FB2607E-980C-411D-A8BB-C95F6B11E963}" srcId="{7F937DFB-39D4-45AB-B577-48F2C517BADB}" destId="{E785176E-E80F-4042-A655-A2E504A151DD}" srcOrd="4" destOrd="0" parTransId="{51A63812-DB85-4E82-947C-A2E36101574A}" sibTransId="{1E62518E-B09D-4072-A827-6C722F5D8F9E}"/>
    <dgm:cxn modelId="{ACB38E81-F5F7-4719-8A1A-CBFCE012D155}" type="presOf" srcId="{02280543-46D3-49E5-B680-68F4C07F9E1F}" destId="{D8354D56-D04F-4F0D-8B48-A3EED76A7BEC}" srcOrd="0" destOrd="0" presId="urn:microsoft.com/office/officeart/2005/8/layout/default"/>
    <dgm:cxn modelId="{737EE287-620A-4517-8200-8D7575DA0786}" type="presOf" srcId="{7F937DFB-39D4-45AB-B577-48F2C517BADB}" destId="{567B154B-6C6B-4F05-A355-8D489694D1A9}" srcOrd="0" destOrd="0" presId="urn:microsoft.com/office/officeart/2005/8/layout/default"/>
    <dgm:cxn modelId="{1EDC599C-63CB-465C-B4AC-AB5E153CB7E9}" type="presOf" srcId="{83FE5A4F-6D44-4AF9-A10B-01E8D88DBD2F}" destId="{426420D6-5514-446C-879B-8F483B68690F}" srcOrd="0" destOrd="0" presId="urn:microsoft.com/office/officeart/2005/8/layout/default"/>
    <dgm:cxn modelId="{646AECAF-1F6C-4173-969B-AE578006D951}" srcId="{7F937DFB-39D4-45AB-B577-48F2C517BADB}" destId="{5D9746CC-2A14-427E-B189-B6945FD3E0A6}" srcOrd="2" destOrd="0" parTransId="{B2A792E1-5F72-40ED-B54F-B75A6DEF7B01}" sibTransId="{4903628C-ABAA-47C3-9889-445E941737AF}"/>
    <dgm:cxn modelId="{1268CEC0-7733-4BC8-B6FB-21AFA24731D2}" srcId="{7F937DFB-39D4-45AB-B577-48F2C517BADB}" destId="{83FE5A4F-6D44-4AF9-A10B-01E8D88DBD2F}" srcOrd="0" destOrd="0" parTransId="{D90003AE-BBE2-4C10-B266-689D02D534FE}" sibTransId="{DD09F81A-7E8E-45E2-934A-FF51AE14CB78}"/>
    <dgm:cxn modelId="{0C6105CA-5805-471E-8845-F3E8DDD22826}" type="presOf" srcId="{76988CE2-8FDD-43AC-A9C6-C1B9A7E8A92B}" destId="{A70ECEA2-5F1A-4F96-8987-5C992A991A6E}" srcOrd="0" destOrd="0" presId="urn:microsoft.com/office/officeart/2005/8/layout/default"/>
    <dgm:cxn modelId="{FC06B9CB-663B-4483-9053-EE7163DB5795}" srcId="{7F937DFB-39D4-45AB-B577-48F2C517BADB}" destId="{763B1730-57D6-4187-B6BD-9CC477CDB143}" srcOrd="5" destOrd="0" parTransId="{BCCE175C-EE66-4B3C-951D-FC92A8E4CFAC}" sibTransId="{B16BFD8F-F1E8-4998-A20D-6262E3930B79}"/>
    <dgm:cxn modelId="{B7D541D7-03A0-4881-B497-1BA62F289615}" type="presOf" srcId="{5D9746CC-2A14-427E-B189-B6945FD3E0A6}" destId="{59E2DC65-F49D-4B4F-91F1-4E61424D4D5B}" srcOrd="0" destOrd="0" presId="urn:microsoft.com/office/officeart/2005/8/layout/default"/>
    <dgm:cxn modelId="{F5E512E1-DA53-4112-BBAC-205D3B23DECE}" srcId="{7F937DFB-39D4-45AB-B577-48F2C517BADB}" destId="{02280543-46D3-49E5-B680-68F4C07F9E1F}" srcOrd="1" destOrd="0" parTransId="{813BDD83-5B3A-4247-92A1-DB5EA41E8CF3}" sibTransId="{2EBDCF02-C7AA-42B7-92FF-70389B21C9E7}"/>
    <dgm:cxn modelId="{3FEEA1FC-583B-47A3-AABA-8BBB13D8775F}" type="presOf" srcId="{E785176E-E80F-4042-A655-A2E504A151DD}" destId="{112B9172-262D-4DEF-971D-FCE3A6F51C1F}" srcOrd="0" destOrd="0" presId="urn:microsoft.com/office/officeart/2005/8/layout/default"/>
    <dgm:cxn modelId="{5C8F45BE-7C14-4905-ACB3-CAA1C6F728F3}" type="presParOf" srcId="{567B154B-6C6B-4F05-A355-8D489694D1A9}" destId="{426420D6-5514-446C-879B-8F483B68690F}" srcOrd="0" destOrd="0" presId="urn:microsoft.com/office/officeart/2005/8/layout/default"/>
    <dgm:cxn modelId="{4F2F31BA-8688-4A4E-974B-A4950BF4C736}" type="presParOf" srcId="{567B154B-6C6B-4F05-A355-8D489694D1A9}" destId="{851DEBF6-B16B-4F10-8A19-DE06A717B466}" srcOrd="1" destOrd="0" presId="urn:microsoft.com/office/officeart/2005/8/layout/default"/>
    <dgm:cxn modelId="{E6F59577-70C7-44AB-9483-11C3A11F1C9C}" type="presParOf" srcId="{567B154B-6C6B-4F05-A355-8D489694D1A9}" destId="{D8354D56-D04F-4F0D-8B48-A3EED76A7BEC}" srcOrd="2" destOrd="0" presId="urn:microsoft.com/office/officeart/2005/8/layout/default"/>
    <dgm:cxn modelId="{6AD1C5D6-362E-4B7B-A3A5-2A9741E50406}" type="presParOf" srcId="{567B154B-6C6B-4F05-A355-8D489694D1A9}" destId="{F03906EA-2388-4E06-876A-2C938674C6F4}" srcOrd="3" destOrd="0" presId="urn:microsoft.com/office/officeart/2005/8/layout/default"/>
    <dgm:cxn modelId="{C140EEFA-9FCC-4D84-AB1D-8496126557B6}" type="presParOf" srcId="{567B154B-6C6B-4F05-A355-8D489694D1A9}" destId="{59E2DC65-F49D-4B4F-91F1-4E61424D4D5B}" srcOrd="4" destOrd="0" presId="urn:microsoft.com/office/officeart/2005/8/layout/default"/>
    <dgm:cxn modelId="{513F9383-CCE8-4920-9D71-27346BC848C1}" type="presParOf" srcId="{567B154B-6C6B-4F05-A355-8D489694D1A9}" destId="{73DEB5A5-FC00-41DF-A6A9-E2333C220794}" srcOrd="5" destOrd="0" presId="urn:microsoft.com/office/officeart/2005/8/layout/default"/>
    <dgm:cxn modelId="{A969DA14-C48D-45F5-9F46-19928C3A86A1}" type="presParOf" srcId="{567B154B-6C6B-4F05-A355-8D489694D1A9}" destId="{A70ECEA2-5F1A-4F96-8987-5C992A991A6E}" srcOrd="6" destOrd="0" presId="urn:microsoft.com/office/officeart/2005/8/layout/default"/>
    <dgm:cxn modelId="{8C55C428-57C7-430E-A19D-5090290EC1E0}" type="presParOf" srcId="{567B154B-6C6B-4F05-A355-8D489694D1A9}" destId="{65CDA92F-028E-4AD9-BABC-D6F5655145B2}" srcOrd="7" destOrd="0" presId="urn:microsoft.com/office/officeart/2005/8/layout/default"/>
    <dgm:cxn modelId="{DC7B9FB6-2320-46E3-9344-B3903C2C14B7}" type="presParOf" srcId="{567B154B-6C6B-4F05-A355-8D489694D1A9}" destId="{112B9172-262D-4DEF-971D-FCE3A6F51C1F}" srcOrd="8" destOrd="0" presId="urn:microsoft.com/office/officeart/2005/8/layout/default"/>
    <dgm:cxn modelId="{E3C5D8DC-37A6-4D34-A647-DB0D36350501}" type="presParOf" srcId="{567B154B-6C6B-4F05-A355-8D489694D1A9}" destId="{10F2CB96-DCF5-40C8-8738-6B642F190536}" srcOrd="9" destOrd="0" presId="urn:microsoft.com/office/officeart/2005/8/layout/default"/>
    <dgm:cxn modelId="{F4AD8D80-D8DE-4BB4-9AB4-3206C71E8B1E}" type="presParOf" srcId="{567B154B-6C6B-4F05-A355-8D489694D1A9}" destId="{896FF152-A09B-411F-9E80-CC9405D1C89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857E75-D01E-42B1-88C1-B940CD2608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B8DDAE-9566-4149-A2E5-BA8FF60E79D0}">
      <dgm:prSet/>
      <dgm:spPr/>
      <dgm:t>
        <a:bodyPr/>
        <a:lstStyle/>
        <a:p>
          <a:r>
            <a:rPr lang="en-GB"/>
            <a:t>You bring together a commitment to authentic assessment with the intention to enable reciprocal learning?</a:t>
          </a:r>
          <a:endParaRPr lang="en-US"/>
        </a:p>
      </dgm:t>
    </dgm:pt>
    <dgm:pt modelId="{15739CB4-AA7D-475A-84EA-3B872222AEBC}" type="parTrans" cxnId="{08EEADD8-2843-46F2-9841-387787524A27}">
      <dgm:prSet/>
      <dgm:spPr/>
      <dgm:t>
        <a:bodyPr/>
        <a:lstStyle/>
        <a:p>
          <a:endParaRPr lang="en-US"/>
        </a:p>
      </dgm:t>
    </dgm:pt>
    <dgm:pt modelId="{991E79AE-3F21-4807-86F6-C656F3E74E3F}" type="sibTrans" cxnId="{08EEADD8-2843-46F2-9841-387787524A27}">
      <dgm:prSet/>
      <dgm:spPr/>
      <dgm:t>
        <a:bodyPr/>
        <a:lstStyle/>
        <a:p>
          <a:endParaRPr lang="en-US"/>
        </a:p>
      </dgm:t>
    </dgm:pt>
    <dgm:pt modelId="{541AFF39-6D4D-4073-8291-279194198972}">
      <dgm:prSet/>
      <dgm:spPr/>
      <dgm:t>
        <a:bodyPr/>
        <a:lstStyle/>
        <a:p>
          <a:r>
            <a:rPr lang="en-GB"/>
            <a:t>What then might change in the way we choose to see our place and that of the learner in the learning process?</a:t>
          </a:r>
          <a:endParaRPr lang="en-US"/>
        </a:p>
      </dgm:t>
    </dgm:pt>
    <dgm:pt modelId="{E47349A3-FF1E-4671-91BA-A50F9E89A81C}" type="parTrans" cxnId="{57661A9F-52ED-4FC0-B233-DAE383ECE4E5}">
      <dgm:prSet/>
      <dgm:spPr/>
      <dgm:t>
        <a:bodyPr/>
        <a:lstStyle/>
        <a:p>
          <a:endParaRPr lang="en-US"/>
        </a:p>
      </dgm:t>
    </dgm:pt>
    <dgm:pt modelId="{83EE47D9-2EEF-463D-AA75-EF5A261AA0F4}" type="sibTrans" cxnId="{57661A9F-52ED-4FC0-B233-DAE383ECE4E5}">
      <dgm:prSet/>
      <dgm:spPr/>
      <dgm:t>
        <a:bodyPr/>
        <a:lstStyle/>
        <a:p>
          <a:endParaRPr lang="en-US"/>
        </a:p>
      </dgm:t>
    </dgm:pt>
    <dgm:pt modelId="{B7DA26B6-2AD3-4F44-AB7E-CB0AC5061B46}">
      <dgm:prSet/>
      <dgm:spPr/>
      <dgm:t>
        <a:bodyPr/>
        <a:lstStyle/>
        <a:p>
          <a:r>
            <a:rPr lang="en-GB"/>
            <a:t>What alters in our practice if we imagine we are travelling by canoe?</a:t>
          </a:r>
          <a:endParaRPr lang="en-US"/>
        </a:p>
      </dgm:t>
    </dgm:pt>
    <dgm:pt modelId="{C88C8CCD-EA17-4265-8BD6-49D038F3AC70}" type="parTrans" cxnId="{E01F7BC5-3678-401E-9E3D-57FFC3A40919}">
      <dgm:prSet/>
      <dgm:spPr/>
      <dgm:t>
        <a:bodyPr/>
        <a:lstStyle/>
        <a:p>
          <a:endParaRPr lang="en-US"/>
        </a:p>
      </dgm:t>
    </dgm:pt>
    <dgm:pt modelId="{819C9EB8-8D6E-4643-BFDF-8CC7BD37AB66}" type="sibTrans" cxnId="{E01F7BC5-3678-401E-9E3D-57FFC3A40919}">
      <dgm:prSet/>
      <dgm:spPr/>
      <dgm:t>
        <a:bodyPr/>
        <a:lstStyle/>
        <a:p>
          <a:endParaRPr lang="en-US"/>
        </a:p>
      </dgm:t>
    </dgm:pt>
    <dgm:pt modelId="{F9BCA144-FF6E-47E5-8F96-C821406B1C86}" type="pres">
      <dgm:prSet presAssocID="{AB857E75-D01E-42B1-88C1-B940CD26086C}" presName="linear" presStyleCnt="0">
        <dgm:presLayoutVars>
          <dgm:animLvl val="lvl"/>
          <dgm:resizeHandles val="exact"/>
        </dgm:presLayoutVars>
      </dgm:prSet>
      <dgm:spPr/>
    </dgm:pt>
    <dgm:pt modelId="{D06E2862-E1B9-4175-9DF3-6981FAA984DD}" type="pres">
      <dgm:prSet presAssocID="{13B8DDAE-9566-4149-A2E5-BA8FF60E79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8C8E38-85AA-46C5-BF5D-86E4D2CB86BD}" type="pres">
      <dgm:prSet presAssocID="{991E79AE-3F21-4807-86F6-C656F3E74E3F}" presName="spacer" presStyleCnt="0"/>
      <dgm:spPr/>
    </dgm:pt>
    <dgm:pt modelId="{A29EC2C1-83D3-4E67-9631-A77BF2AB0BF8}" type="pres">
      <dgm:prSet presAssocID="{541AFF39-6D4D-4073-8291-27919419897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593C22-2FBB-480D-AE79-0463921083F5}" type="pres">
      <dgm:prSet presAssocID="{83EE47D9-2EEF-463D-AA75-EF5A261AA0F4}" presName="spacer" presStyleCnt="0"/>
      <dgm:spPr/>
    </dgm:pt>
    <dgm:pt modelId="{B1719226-2E9D-4BBE-9B1D-5287AE803469}" type="pres">
      <dgm:prSet presAssocID="{B7DA26B6-2AD3-4F44-AB7E-CB0AC5061B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2F82806-E419-4227-8060-716C27874A8E}" type="presOf" srcId="{541AFF39-6D4D-4073-8291-279194198972}" destId="{A29EC2C1-83D3-4E67-9631-A77BF2AB0BF8}" srcOrd="0" destOrd="0" presId="urn:microsoft.com/office/officeart/2005/8/layout/vList2"/>
    <dgm:cxn modelId="{39310F80-8069-4551-A423-68AA37124231}" type="presOf" srcId="{13B8DDAE-9566-4149-A2E5-BA8FF60E79D0}" destId="{D06E2862-E1B9-4175-9DF3-6981FAA984DD}" srcOrd="0" destOrd="0" presId="urn:microsoft.com/office/officeart/2005/8/layout/vList2"/>
    <dgm:cxn modelId="{57661A9F-52ED-4FC0-B233-DAE383ECE4E5}" srcId="{AB857E75-D01E-42B1-88C1-B940CD26086C}" destId="{541AFF39-6D4D-4073-8291-279194198972}" srcOrd="1" destOrd="0" parTransId="{E47349A3-FF1E-4671-91BA-A50F9E89A81C}" sibTransId="{83EE47D9-2EEF-463D-AA75-EF5A261AA0F4}"/>
    <dgm:cxn modelId="{DEAED5C2-FA2C-4BE5-8232-F5E9B4B8A337}" type="presOf" srcId="{AB857E75-D01E-42B1-88C1-B940CD26086C}" destId="{F9BCA144-FF6E-47E5-8F96-C821406B1C86}" srcOrd="0" destOrd="0" presId="urn:microsoft.com/office/officeart/2005/8/layout/vList2"/>
    <dgm:cxn modelId="{E01F7BC5-3678-401E-9E3D-57FFC3A40919}" srcId="{AB857E75-D01E-42B1-88C1-B940CD26086C}" destId="{B7DA26B6-2AD3-4F44-AB7E-CB0AC5061B46}" srcOrd="2" destOrd="0" parTransId="{C88C8CCD-EA17-4265-8BD6-49D038F3AC70}" sibTransId="{819C9EB8-8D6E-4643-BFDF-8CC7BD37AB66}"/>
    <dgm:cxn modelId="{08EEADD8-2843-46F2-9841-387787524A27}" srcId="{AB857E75-D01E-42B1-88C1-B940CD26086C}" destId="{13B8DDAE-9566-4149-A2E5-BA8FF60E79D0}" srcOrd="0" destOrd="0" parTransId="{15739CB4-AA7D-475A-84EA-3B872222AEBC}" sibTransId="{991E79AE-3F21-4807-86F6-C656F3E74E3F}"/>
    <dgm:cxn modelId="{011322F4-BF2F-4611-B777-AECA2B99FC0D}" type="presOf" srcId="{B7DA26B6-2AD3-4F44-AB7E-CB0AC5061B46}" destId="{B1719226-2E9D-4BBE-9B1D-5287AE803469}" srcOrd="0" destOrd="0" presId="urn:microsoft.com/office/officeart/2005/8/layout/vList2"/>
    <dgm:cxn modelId="{5E35D35F-212C-4910-B1F5-7AC1391B16F7}" type="presParOf" srcId="{F9BCA144-FF6E-47E5-8F96-C821406B1C86}" destId="{D06E2862-E1B9-4175-9DF3-6981FAA984DD}" srcOrd="0" destOrd="0" presId="urn:microsoft.com/office/officeart/2005/8/layout/vList2"/>
    <dgm:cxn modelId="{5012C47B-E5AF-4E6A-A5E8-3C653F96A645}" type="presParOf" srcId="{F9BCA144-FF6E-47E5-8F96-C821406B1C86}" destId="{338C8E38-85AA-46C5-BF5D-86E4D2CB86BD}" srcOrd="1" destOrd="0" presId="urn:microsoft.com/office/officeart/2005/8/layout/vList2"/>
    <dgm:cxn modelId="{E957484F-A7C8-4BF6-8D44-5458F8CF853E}" type="presParOf" srcId="{F9BCA144-FF6E-47E5-8F96-C821406B1C86}" destId="{A29EC2C1-83D3-4E67-9631-A77BF2AB0BF8}" srcOrd="2" destOrd="0" presId="urn:microsoft.com/office/officeart/2005/8/layout/vList2"/>
    <dgm:cxn modelId="{1A22ED66-A9A7-4A08-A35F-5CE795CD250A}" type="presParOf" srcId="{F9BCA144-FF6E-47E5-8F96-C821406B1C86}" destId="{74593C22-2FBB-480D-AE79-0463921083F5}" srcOrd="3" destOrd="0" presId="urn:microsoft.com/office/officeart/2005/8/layout/vList2"/>
    <dgm:cxn modelId="{3021FB2E-0F52-4641-8509-72B7DF131CF0}" type="presParOf" srcId="{F9BCA144-FF6E-47E5-8F96-C821406B1C86}" destId="{B1719226-2E9D-4BBE-9B1D-5287AE8034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5B1EA-D7E6-844D-A57E-8EADF0148037}">
      <dsp:nvSpPr>
        <dsp:cNvPr id="0" name=""/>
        <dsp:cNvSpPr/>
      </dsp:nvSpPr>
      <dsp:spPr>
        <a:xfrm>
          <a:off x="0" y="4563288"/>
          <a:ext cx="8163984" cy="1497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How: </a:t>
          </a:r>
          <a:endParaRPr lang="en-US" sz="17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4563288"/>
        <a:ext cx="8163984" cy="808797"/>
      </dsp:txXfrm>
    </dsp:sp>
    <dsp:sp modelId="{5007E11A-C90E-1446-9362-2EA97DB628A0}">
      <dsp:nvSpPr>
        <dsp:cNvPr id="0" name=""/>
        <dsp:cNvSpPr/>
      </dsp:nvSpPr>
      <dsp:spPr>
        <a:xfrm>
          <a:off x="3986" y="5342130"/>
          <a:ext cx="2718670" cy="6889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 one-hour virtual conversations where we explored our experiences</a:t>
          </a:r>
          <a:endParaRPr lang="en-US" sz="1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986" y="5342130"/>
        <a:ext cx="2718670" cy="688975"/>
      </dsp:txXfrm>
    </dsp:sp>
    <dsp:sp modelId="{5F5C1CFB-CEAF-0E45-AD0A-D2770B58A5B4}">
      <dsp:nvSpPr>
        <dsp:cNvPr id="0" name=""/>
        <dsp:cNvSpPr/>
      </dsp:nvSpPr>
      <dsp:spPr>
        <a:xfrm>
          <a:off x="2722656" y="5342130"/>
          <a:ext cx="2718670" cy="688975"/>
        </a:xfrm>
        <a:prstGeom prst="rect">
          <a:avLst/>
        </a:prstGeom>
        <a:solidFill>
          <a:schemeClr val="accent2">
            <a:tint val="40000"/>
            <a:alpha val="90000"/>
            <a:hueOff val="490671"/>
            <a:satOff val="-5027"/>
            <a:lumOff val="-46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90671"/>
              <a:satOff val="-5027"/>
              <a:lumOff val="-4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personal artefact that represented our individual experience as a trigger</a:t>
          </a:r>
          <a:endParaRPr lang="en-US" sz="1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722656" y="5342130"/>
        <a:ext cx="2718670" cy="688975"/>
      </dsp:txXfrm>
    </dsp:sp>
    <dsp:sp modelId="{1D9CE52C-B0BE-E849-9EC2-295D3D5420B1}">
      <dsp:nvSpPr>
        <dsp:cNvPr id="0" name=""/>
        <dsp:cNvSpPr/>
      </dsp:nvSpPr>
      <dsp:spPr>
        <a:xfrm>
          <a:off x="5441327" y="5342130"/>
          <a:ext cx="2718670" cy="688975"/>
        </a:xfrm>
        <a:prstGeom prst="rect">
          <a:avLst/>
        </a:prstGeom>
        <a:solidFill>
          <a:schemeClr val="accent2">
            <a:tint val="40000"/>
            <a:alpha val="90000"/>
            <a:hueOff val="981342"/>
            <a:satOff val="-10055"/>
            <a:lumOff val="-93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81342"/>
              <a:satOff val="-10055"/>
              <a:lumOff val="-9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4</a:t>
          </a:r>
          <a:r>
            <a:rPr lang="en-GB" sz="1300" kern="12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</a:t>
          </a:r>
          <a:r>
            <a:rPr lang="en-GB" sz="130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final conversation to agree themes and where the metaphor was crystalised</a:t>
          </a:r>
          <a:endParaRPr lang="en-US" sz="1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441327" y="5342130"/>
        <a:ext cx="2718670" cy="688975"/>
      </dsp:txXfrm>
    </dsp:sp>
    <dsp:sp modelId="{79F736C4-A933-8942-A582-A6BEC848FF13}">
      <dsp:nvSpPr>
        <dsp:cNvPr id="0" name=""/>
        <dsp:cNvSpPr/>
      </dsp:nvSpPr>
      <dsp:spPr>
        <a:xfrm rot="10800000">
          <a:off x="0" y="2282179"/>
          <a:ext cx="8163984" cy="2303575"/>
        </a:xfrm>
        <a:prstGeom prst="upArrowCallout">
          <a:avLst/>
        </a:prstGeom>
        <a:solidFill>
          <a:schemeClr val="accent2">
            <a:hueOff val="747806"/>
            <a:satOff val="-5205"/>
            <a:lumOff val="-215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Methodology: Collective Autoethnography: A Method for Shared Learning and Supportive Challenge</a:t>
          </a:r>
          <a:endParaRPr lang="en-US" sz="17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10800000">
        <a:off x="0" y="2282179"/>
        <a:ext cx="8163984" cy="808554"/>
      </dsp:txXfrm>
    </dsp:sp>
    <dsp:sp modelId="{D57F5591-0123-4A48-BA84-9A182900FC4A}">
      <dsp:nvSpPr>
        <dsp:cNvPr id="0" name=""/>
        <dsp:cNvSpPr/>
      </dsp:nvSpPr>
      <dsp:spPr>
        <a:xfrm>
          <a:off x="2382" y="3090734"/>
          <a:ext cx="4129827" cy="688768"/>
        </a:xfrm>
        <a:prstGeom prst="rect">
          <a:avLst/>
        </a:prstGeom>
        <a:solidFill>
          <a:schemeClr val="accent2">
            <a:tint val="40000"/>
            <a:alpha val="90000"/>
            <a:hueOff val="1472013"/>
            <a:satOff val="-15082"/>
            <a:lumOff val="-140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472013"/>
              <a:satOff val="-15082"/>
              <a:lumOff val="-14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Our own professional conversation - the value of talking with each other, of sharing our stories</a:t>
          </a:r>
          <a:endParaRPr lang="en-US" sz="1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382" y="3090734"/>
        <a:ext cx="4129827" cy="688768"/>
      </dsp:txXfrm>
    </dsp:sp>
    <dsp:sp modelId="{40D9A571-6DE0-6845-8D67-ACB546B6B632}">
      <dsp:nvSpPr>
        <dsp:cNvPr id="0" name=""/>
        <dsp:cNvSpPr/>
      </dsp:nvSpPr>
      <dsp:spPr>
        <a:xfrm>
          <a:off x="4132210" y="3090734"/>
          <a:ext cx="4029390" cy="688768"/>
        </a:xfrm>
        <a:prstGeom prst="rect">
          <a:avLst/>
        </a:prstGeom>
        <a:solidFill>
          <a:schemeClr val="accent2">
            <a:tint val="40000"/>
            <a:alpha val="90000"/>
            <a:hueOff val="1962684"/>
            <a:satOff val="-20109"/>
            <a:lumOff val="-187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962684"/>
              <a:satOff val="-20109"/>
              <a:lumOff val="-18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Enabled us to explore  experiences and co-create a narrative</a:t>
          </a:r>
          <a:endParaRPr lang="en-US" sz="1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32210" y="3090734"/>
        <a:ext cx="4029390" cy="688768"/>
      </dsp:txXfrm>
    </dsp:sp>
    <dsp:sp modelId="{AB27F16F-7313-804C-AFDF-7E8DEE50390D}">
      <dsp:nvSpPr>
        <dsp:cNvPr id="0" name=""/>
        <dsp:cNvSpPr/>
      </dsp:nvSpPr>
      <dsp:spPr>
        <a:xfrm rot="10800000">
          <a:off x="0" y="1071"/>
          <a:ext cx="8163984" cy="2303575"/>
        </a:xfrm>
        <a:prstGeom prst="upArrowCallout">
          <a:avLst/>
        </a:prstGeom>
        <a:solidFill>
          <a:schemeClr val="accent2">
            <a:hueOff val="1495612"/>
            <a:satOff val="-10409"/>
            <a:lumOff val="-431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Purpose: to pin down the essence of effective dialogic assessment</a:t>
          </a:r>
          <a:endParaRPr lang="en-US" sz="17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0" y="1071"/>
        <a:ext cx="8163984" cy="1496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3DBA0-F678-492C-8A37-693DD6676E18}">
      <dsp:nvSpPr>
        <dsp:cNvPr id="0" name=""/>
        <dsp:cNvSpPr/>
      </dsp:nvSpPr>
      <dsp:spPr>
        <a:xfrm>
          <a:off x="0" y="392"/>
          <a:ext cx="49919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C2677-1EC5-4324-AA1D-16853185445E}">
      <dsp:nvSpPr>
        <dsp:cNvPr id="0" name=""/>
        <dsp:cNvSpPr/>
      </dsp:nvSpPr>
      <dsp:spPr>
        <a:xfrm>
          <a:off x="0" y="392"/>
          <a:ext cx="4991962" cy="64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 Nova Light"/>
            </a:rPr>
            <a:t>Building the vessel</a:t>
          </a:r>
          <a:endParaRPr lang="en-US" sz="2100" kern="1200" dirty="0"/>
        </a:p>
      </dsp:txBody>
      <dsp:txXfrm>
        <a:off x="0" y="392"/>
        <a:ext cx="4991962" cy="643097"/>
      </dsp:txXfrm>
    </dsp:sp>
    <dsp:sp modelId="{2B317F32-539C-486E-8197-873903595A4B}">
      <dsp:nvSpPr>
        <dsp:cNvPr id="0" name=""/>
        <dsp:cNvSpPr/>
      </dsp:nvSpPr>
      <dsp:spPr>
        <a:xfrm>
          <a:off x="0" y="643490"/>
          <a:ext cx="49919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3D07D-89A1-4834-9986-D0BFB4B7AA2B}">
      <dsp:nvSpPr>
        <dsp:cNvPr id="0" name=""/>
        <dsp:cNvSpPr/>
      </dsp:nvSpPr>
      <dsp:spPr>
        <a:xfrm>
          <a:off x="0" y="643490"/>
          <a:ext cx="4991962" cy="64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Rockwell Nova Light"/>
            </a:rPr>
            <a:t>Getting on Board</a:t>
          </a:r>
          <a:endParaRPr lang="en-US" sz="2100" kern="1200"/>
        </a:p>
      </dsp:txBody>
      <dsp:txXfrm>
        <a:off x="0" y="643490"/>
        <a:ext cx="4991962" cy="643097"/>
      </dsp:txXfrm>
    </dsp:sp>
    <dsp:sp modelId="{FE3F40FF-2AD1-4515-9A1B-60926116295C}">
      <dsp:nvSpPr>
        <dsp:cNvPr id="0" name=""/>
        <dsp:cNvSpPr/>
      </dsp:nvSpPr>
      <dsp:spPr>
        <a:xfrm>
          <a:off x="0" y="1286587"/>
          <a:ext cx="49919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DACA4-5703-447D-A1CB-7D69D259628B}">
      <dsp:nvSpPr>
        <dsp:cNvPr id="0" name=""/>
        <dsp:cNvSpPr/>
      </dsp:nvSpPr>
      <dsp:spPr>
        <a:xfrm>
          <a:off x="0" y="1286587"/>
          <a:ext cx="4991962" cy="64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Rockwell Nova Light"/>
            </a:rPr>
            <a:t>Settling in &amp; settling down</a:t>
          </a:r>
          <a:endParaRPr lang="en-US" sz="2100" kern="1200"/>
        </a:p>
      </dsp:txBody>
      <dsp:txXfrm>
        <a:off x="0" y="1286587"/>
        <a:ext cx="4991962" cy="643097"/>
      </dsp:txXfrm>
    </dsp:sp>
    <dsp:sp modelId="{39EE3E39-D581-49DD-878D-1D957D926868}">
      <dsp:nvSpPr>
        <dsp:cNvPr id="0" name=""/>
        <dsp:cNvSpPr/>
      </dsp:nvSpPr>
      <dsp:spPr>
        <a:xfrm>
          <a:off x="0" y="1929685"/>
          <a:ext cx="49919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98776-407F-43D2-B0AD-9B9085667A71}">
      <dsp:nvSpPr>
        <dsp:cNvPr id="0" name=""/>
        <dsp:cNvSpPr/>
      </dsp:nvSpPr>
      <dsp:spPr>
        <a:xfrm>
          <a:off x="0" y="1929685"/>
          <a:ext cx="4991962" cy="64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Rockwell Nova Light"/>
            </a:rPr>
            <a:t>Navigating the space</a:t>
          </a:r>
        </a:p>
      </dsp:txBody>
      <dsp:txXfrm>
        <a:off x="0" y="1929685"/>
        <a:ext cx="4991962" cy="643097"/>
      </dsp:txXfrm>
    </dsp:sp>
    <dsp:sp modelId="{E3326686-2AD1-4DDE-8854-2E8EB4B18130}">
      <dsp:nvSpPr>
        <dsp:cNvPr id="0" name=""/>
        <dsp:cNvSpPr/>
      </dsp:nvSpPr>
      <dsp:spPr>
        <a:xfrm>
          <a:off x="0" y="2572782"/>
          <a:ext cx="49919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C52E5-7D8A-437F-8081-9C0CDAFDD390}">
      <dsp:nvSpPr>
        <dsp:cNvPr id="0" name=""/>
        <dsp:cNvSpPr/>
      </dsp:nvSpPr>
      <dsp:spPr>
        <a:xfrm>
          <a:off x="0" y="2572782"/>
          <a:ext cx="4991962" cy="64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Rockwell Nova Light"/>
            </a:rPr>
            <a:t>Forward wash</a:t>
          </a:r>
        </a:p>
      </dsp:txBody>
      <dsp:txXfrm>
        <a:off x="0" y="2572782"/>
        <a:ext cx="4991962" cy="643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BD420-500E-4A9E-9D6B-BEA7B768C265}">
      <dsp:nvSpPr>
        <dsp:cNvPr id="0" name=""/>
        <dsp:cNvSpPr/>
      </dsp:nvSpPr>
      <dsp:spPr>
        <a:xfrm>
          <a:off x="6119" y="88081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bg1"/>
              </a:solidFill>
              <a:latin typeface="Rockwell Nova Light"/>
            </a:rPr>
            <a:t>Building the vessel</a:t>
          </a:r>
          <a:endParaRPr lang="en-US" sz="1500" b="1" kern="1200">
            <a:solidFill>
              <a:schemeClr val="bg1"/>
            </a:solidFill>
          </a:endParaRPr>
        </a:p>
      </dsp:txBody>
      <dsp:txXfrm>
        <a:off x="21605" y="103567"/>
        <a:ext cx="2083924" cy="497752"/>
      </dsp:txXfrm>
    </dsp:sp>
    <dsp:sp modelId="{1ECD296D-4266-472B-89F7-CD969B01CD1F}">
      <dsp:nvSpPr>
        <dsp:cNvPr id="0" name=""/>
        <dsp:cNvSpPr/>
      </dsp:nvSpPr>
      <dsp:spPr>
        <a:xfrm rot="5428149">
          <a:off x="1005863" y="679827"/>
          <a:ext cx="109288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C6E0E-6D68-442C-AC34-ED54F441911B}">
      <dsp:nvSpPr>
        <dsp:cNvPr id="0" name=""/>
        <dsp:cNvSpPr/>
      </dsp:nvSpPr>
      <dsp:spPr>
        <a:xfrm>
          <a:off x="0" y="835375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Focus on strengths</a:t>
          </a:r>
          <a:endParaRPr lang="en-US" sz="1200" b="1" kern="1200">
            <a:solidFill>
              <a:schemeClr val="bg1"/>
            </a:solidFill>
          </a:endParaRPr>
        </a:p>
      </dsp:txBody>
      <dsp:txXfrm>
        <a:off x="15486" y="850861"/>
        <a:ext cx="2083924" cy="497752"/>
      </dsp:txXfrm>
    </dsp:sp>
    <dsp:sp modelId="{9C22E2EE-F272-4581-A243-3BFFF85A8E63}">
      <dsp:nvSpPr>
        <dsp:cNvPr id="0" name=""/>
        <dsp:cNvSpPr/>
      </dsp:nvSpPr>
      <dsp:spPr>
        <a:xfrm rot="5369077">
          <a:off x="1030999" y="1393604"/>
          <a:ext cx="59015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EE0E3-4629-42F3-963A-D2960A3DE0CE}">
      <dsp:nvSpPr>
        <dsp:cNvPr id="0" name=""/>
        <dsp:cNvSpPr/>
      </dsp:nvSpPr>
      <dsp:spPr>
        <a:xfrm>
          <a:off x="6119" y="1515636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Valuing their voice</a:t>
          </a:r>
          <a:endParaRPr lang="en-US" sz="1200" b="1" kern="1200">
            <a:solidFill>
              <a:schemeClr val="bg1"/>
            </a:solidFill>
          </a:endParaRPr>
        </a:p>
      </dsp:txBody>
      <dsp:txXfrm>
        <a:off x="21605" y="1531122"/>
        <a:ext cx="2083924" cy="497752"/>
      </dsp:txXfrm>
    </dsp:sp>
    <dsp:sp modelId="{50B4ECFA-3695-4429-82F5-3A369E648616}">
      <dsp:nvSpPr>
        <dsp:cNvPr id="0" name=""/>
        <dsp:cNvSpPr/>
      </dsp:nvSpPr>
      <dsp:spPr>
        <a:xfrm rot="5400000">
          <a:off x="1017303" y="2090623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60209-B36C-4931-A04D-E24A3F96EC1A}">
      <dsp:nvSpPr>
        <dsp:cNvPr id="0" name=""/>
        <dsp:cNvSpPr/>
      </dsp:nvSpPr>
      <dsp:spPr>
        <a:xfrm>
          <a:off x="6119" y="2229413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Removal of linguistic barriers</a:t>
          </a:r>
          <a:endParaRPr lang="en-US" sz="1200" b="1" kern="1200">
            <a:solidFill>
              <a:schemeClr val="bg1"/>
            </a:solidFill>
          </a:endParaRPr>
        </a:p>
      </dsp:txBody>
      <dsp:txXfrm>
        <a:off x="21605" y="2244899"/>
        <a:ext cx="2083924" cy="497752"/>
      </dsp:txXfrm>
    </dsp:sp>
    <dsp:sp modelId="{6D9D2086-9A67-45DE-A75F-DA6859852731}">
      <dsp:nvSpPr>
        <dsp:cNvPr id="0" name=""/>
        <dsp:cNvSpPr/>
      </dsp:nvSpPr>
      <dsp:spPr>
        <a:xfrm rot="5400000">
          <a:off x="1017303" y="2804401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AF450-49F6-4507-A1BF-3E4893B5A870}">
      <dsp:nvSpPr>
        <dsp:cNvPr id="0" name=""/>
        <dsp:cNvSpPr/>
      </dsp:nvSpPr>
      <dsp:spPr>
        <a:xfrm>
          <a:off x="6119" y="2943191"/>
          <a:ext cx="2114896" cy="12566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>
              <a:solidFill>
                <a:schemeClr val="bg1"/>
              </a:solidFill>
            </a:rPr>
            <a:t>more inclusive […] a better opportunity […] to talk about what they were doing in a way that would do justice to their experience</a:t>
          </a:r>
          <a:r>
            <a:rPr lang="en-US" sz="1200" b="1" i="1" kern="1200">
              <a:solidFill>
                <a:schemeClr val="bg1"/>
              </a:solidFill>
              <a:latin typeface="Rockwell Nova Light"/>
            </a:rPr>
            <a:t> </a:t>
          </a:r>
        </a:p>
      </dsp:txBody>
      <dsp:txXfrm>
        <a:off x="42926" y="2979998"/>
        <a:ext cx="2041282" cy="1183078"/>
      </dsp:txXfrm>
    </dsp:sp>
    <dsp:sp modelId="{3D5734B3-A6BC-4AA8-842A-037175DFAFCE}">
      <dsp:nvSpPr>
        <dsp:cNvPr id="0" name=""/>
        <dsp:cNvSpPr/>
      </dsp:nvSpPr>
      <dsp:spPr>
        <a:xfrm>
          <a:off x="2417100" y="88081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bg1"/>
              </a:solidFill>
              <a:latin typeface="Rockwell Nova Light"/>
            </a:rPr>
            <a:t>Getting on board</a:t>
          </a:r>
          <a:endParaRPr lang="en-US" sz="1500" b="1" kern="1200">
            <a:solidFill>
              <a:schemeClr val="bg1"/>
            </a:solidFill>
          </a:endParaRPr>
        </a:p>
      </dsp:txBody>
      <dsp:txXfrm>
        <a:off x="2432586" y="103567"/>
        <a:ext cx="2083924" cy="497752"/>
      </dsp:txXfrm>
    </dsp:sp>
    <dsp:sp modelId="{562C2875-2B33-4902-A261-BD65C8ABF404}">
      <dsp:nvSpPr>
        <dsp:cNvPr id="0" name=""/>
        <dsp:cNvSpPr/>
      </dsp:nvSpPr>
      <dsp:spPr>
        <a:xfrm rot="5400000">
          <a:off x="3428285" y="663068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37FCA-B193-4829-8DA1-9B7D0ED57F97}">
      <dsp:nvSpPr>
        <dsp:cNvPr id="0" name=""/>
        <dsp:cNvSpPr/>
      </dsp:nvSpPr>
      <dsp:spPr>
        <a:xfrm>
          <a:off x="2417100" y="801858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Safe space</a:t>
          </a:r>
          <a:endParaRPr lang="en-US" sz="1200" b="1" kern="1200">
            <a:solidFill>
              <a:schemeClr val="bg1"/>
            </a:solidFill>
          </a:endParaRPr>
        </a:p>
      </dsp:txBody>
      <dsp:txXfrm>
        <a:off x="2432586" y="817344"/>
        <a:ext cx="2083924" cy="497752"/>
      </dsp:txXfrm>
    </dsp:sp>
    <dsp:sp modelId="{B18E750D-FAEC-40C6-8E8F-C1647B34786F}">
      <dsp:nvSpPr>
        <dsp:cNvPr id="0" name=""/>
        <dsp:cNvSpPr/>
      </dsp:nvSpPr>
      <dsp:spPr>
        <a:xfrm rot="5400000">
          <a:off x="3428285" y="1376846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A8A74-D193-4339-9153-EB546E2E0D02}">
      <dsp:nvSpPr>
        <dsp:cNvPr id="0" name=""/>
        <dsp:cNvSpPr/>
      </dsp:nvSpPr>
      <dsp:spPr>
        <a:xfrm>
          <a:off x="2417100" y="1515636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Rockwell Nova Light"/>
            </a:rPr>
            <a:t>Can be challenging; fear of exposure</a:t>
          </a:r>
        </a:p>
      </dsp:txBody>
      <dsp:txXfrm>
        <a:off x="2432586" y="1531122"/>
        <a:ext cx="2083924" cy="497752"/>
      </dsp:txXfrm>
    </dsp:sp>
    <dsp:sp modelId="{04D8E500-39D4-4E6A-B0E8-B7F461B51A11}">
      <dsp:nvSpPr>
        <dsp:cNvPr id="0" name=""/>
        <dsp:cNvSpPr/>
      </dsp:nvSpPr>
      <dsp:spPr>
        <a:xfrm rot="5400000">
          <a:off x="3428285" y="2090623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8C3F8-A819-4D40-B8EF-4735B6955BDD}">
      <dsp:nvSpPr>
        <dsp:cNvPr id="0" name=""/>
        <dsp:cNvSpPr/>
      </dsp:nvSpPr>
      <dsp:spPr>
        <a:xfrm>
          <a:off x="2417100" y="2229413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Imposter syndrome</a:t>
          </a:r>
        </a:p>
      </dsp:txBody>
      <dsp:txXfrm>
        <a:off x="2432586" y="2244899"/>
        <a:ext cx="2083924" cy="497752"/>
      </dsp:txXfrm>
    </dsp:sp>
    <dsp:sp modelId="{6CAEC6F9-4714-4942-B51A-EEE938E9400D}">
      <dsp:nvSpPr>
        <dsp:cNvPr id="0" name=""/>
        <dsp:cNvSpPr/>
      </dsp:nvSpPr>
      <dsp:spPr>
        <a:xfrm rot="5400000">
          <a:off x="3428285" y="2804401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DD57A-B1EE-4C86-A1B5-795995613C7F}">
      <dsp:nvSpPr>
        <dsp:cNvPr id="0" name=""/>
        <dsp:cNvSpPr/>
      </dsp:nvSpPr>
      <dsp:spPr>
        <a:xfrm>
          <a:off x="2417100" y="2943191"/>
          <a:ext cx="2114896" cy="13854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>
              <a:solidFill>
                <a:schemeClr val="bg1"/>
              </a:solidFill>
            </a:rPr>
            <a:t>a ‘safe space’ in which participants ‘will not be challenged in a way which makes them feel uncomfortable’</a:t>
          </a:r>
          <a:r>
            <a:rPr lang="en-US" sz="1200" b="1" i="1" kern="1200">
              <a:solidFill>
                <a:schemeClr val="bg1"/>
              </a:solidFill>
              <a:latin typeface="Rockwell Nova Light"/>
            </a:rPr>
            <a:t> </a:t>
          </a:r>
        </a:p>
      </dsp:txBody>
      <dsp:txXfrm>
        <a:off x="2457679" y="2983770"/>
        <a:ext cx="2033738" cy="1304305"/>
      </dsp:txXfrm>
    </dsp:sp>
    <dsp:sp modelId="{25A8F029-C8D0-4DE1-B880-0D92F0C41BA6}">
      <dsp:nvSpPr>
        <dsp:cNvPr id="0" name=""/>
        <dsp:cNvSpPr/>
      </dsp:nvSpPr>
      <dsp:spPr>
        <a:xfrm>
          <a:off x="4828082" y="88081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bg1"/>
              </a:solidFill>
              <a:latin typeface="Rockwell Nova Light"/>
            </a:rPr>
            <a:t>Settling in/settling down</a:t>
          </a:r>
        </a:p>
      </dsp:txBody>
      <dsp:txXfrm>
        <a:off x="4843568" y="103567"/>
        <a:ext cx="2083924" cy="497752"/>
      </dsp:txXfrm>
    </dsp:sp>
    <dsp:sp modelId="{3ED7F723-CA47-487E-B960-F897EBB5AE1F}">
      <dsp:nvSpPr>
        <dsp:cNvPr id="0" name=""/>
        <dsp:cNvSpPr/>
      </dsp:nvSpPr>
      <dsp:spPr>
        <a:xfrm rot="5400000">
          <a:off x="5839267" y="663068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2616D-028E-47DA-97F9-5300C1EBB823}">
      <dsp:nvSpPr>
        <dsp:cNvPr id="0" name=""/>
        <dsp:cNvSpPr/>
      </dsp:nvSpPr>
      <dsp:spPr>
        <a:xfrm>
          <a:off x="4828082" y="801858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Critical stage</a:t>
          </a:r>
        </a:p>
      </dsp:txBody>
      <dsp:txXfrm>
        <a:off x="4843568" y="817344"/>
        <a:ext cx="2083924" cy="497752"/>
      </dsp:txXfrm>
    </dsp:sp>
    <dsp:sp modelId="{74E7D3E1-7D4B-47B0-B0E2-B786A76C1BDA}">
      <dsp:nvSpPr>
        <dsp:cNvPr id="0" name=""/>
        <dsp:cNvSpPr/>
      </dsp:nvSpPr>
      <dsp:spPr>
        <a:xfrm rot="5400000">
          <a:off x="5839267" y="1376846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71877-3F43-4C80-B778-876B910F4CE5}">
      <dsp:nvSpPr>
        <dsp:cNvPr id="0" name=""/>
        <dsp:cNvSpPr/>
      </dsp:nvSpPr>
      <dsp:spPr>
        <a:xfrm>
          <a:off x="4828082" y="1515636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Assessors as hosts</a:t>
          </a:r>
        </a:p>
      </dsp:txBody>
      <dsp:txXfrm>
        <a:off x="4843568" y="1531122"/>
        <a:ext cx="2083924" cy="497752"/>
      </dsp:txXfrm>
    </dsp:sp>
    <dsp:sp modelId="{6BDC50AA-81A7-4E6F-B40C-874AC776E6A5}">
      <dsp:nvSpPr>
        <dsp:cNvPr id="0" name=""/>
        <dsp:cNvSpPr/>
      </dsp:nvSpPr>
      <dsp:spPr>
        <a:xfrm rot="5400000">
          <a:off x="5839267" y="2090623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F4C50-3C02-4BF8-8EE6-53283FF6B9FC}">
      <dsp:nvSpPr>
        <dsp:cNvPr id="0" name=""/>
        <dsp:cNvSpPr/>
      </dsp:nvSpPr>
      <dsp:spPr>
        <a:xfrm>
          <a:off x="4828082" y="2229413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Reciprocal learning</a:t>
          </a:r>
        </a:p>
      </dsp:txBody>
      <dsp:txXfrm>
        <a:off x="4843568" y="2244899"/>
        <a:ext cx="2083924" cy="497752"/>
      </dsp:txXfrm>
    </dsp:sp>
    <dsp:sp modelId="{76AAFA77-8BF8-40BA-A6E5-38355BFBA4E8}">
      <dsp:nvSpPr>
        <dsp:cNvPr id="0" name=""/>
        <dsp:cNvSpPr/>
      </dsp:nvSpPr>
      <dsp:spPr>
        <a:xfrm rot="5400000">
          <a:off x="5839267" y="2804401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0320B-4FB8-40DA-A171-CDF624F3F8E9}">
      <dsp:nvSpPr>
        <dsp:cNvPr id="0" name=""/>
        <dsp:cNvSpPr/>
      </dsp:nvSpPr>
      <dsp:spPr>
        <a:xfrm>
          <a:off x="4828082" y="2943191"/>
          <a:ext cx="2114896" cy="13011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>
              <a:solidFill>
                <a:schemeClr val="bg1"/>
              </a:solidFill>
            </a:rPr>
            <a:t>‘where the practice starts about feeling able to open up about what is an intensely personal thing and something you don't talk about to everybody all the time’</a:t>
          </a:r>
          <a:r>
            <a:rPr lang="en-US" sz="1200" b="1" i="1" kern="1200">
              <a:solidFill>
                <a:schemeClr val="bg1"/>
              </a:solidFill>
              <a:latin typeface="Rockwell Nova Light"/>
            </a:rPr>
            <a:t> </a:t>
          </a:r>
        </a:p>
      </dsp:txBody>
      <dsp:txXfrm>
        <a:off x="4866192" y="2981301"/>
        <a:ext cx="2038676" cy="1224948"/>
      </dsp:txXfrm>
    </dsp:sp>
    <dsp:sp modelId="{94BE6AB7-66D0-4E25-86AD-3C7BF8CD6F83}">
      <dsp:nvSpPr>
        <dsp:cNvPr id="0" name=""/>
        <dsp:cNvSpPr/>
      </dsp:nvSpPr>
      <dsp:spPr>
        <a:xfrm>
          <a:off x="7239064" y="88081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bg1"/>
              </a:solidFill>
              <a:latin typeface="Rockwell Nova Light"/>
            </a:rPr>
            <a:t>Navigating the space</a:t>
          </a:r>
        </a:p>
      </dsp:txBody>
      <dsp:txXfrm>
        <a:off x="7254550" y="103567"/>
        <a:ext cx="2083924" cy="497752"/>
      </dsp:txXfrm>
    </dsp:sp>
    <dsp:sp modelId="{321EAC46-64DC-4A00-B440-304F382D21F9}">
      <dsp:nvSpPr>
        <dsp:cNvPr id="0" name=""/>
        <dsp:cNvSpPr/>
      </dsp:nvSpPr>
      <dsp:spPr>
        <a:xfrm rot="5400000">
          <a:off x="8250248" y="663068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F7B2F-1F79-48E8-8EA9-7B19DCE5BA11}">
      <dsp:nvSpPr>
        <dsp:cNvPr id="0" name=""/>
        <dsp:cNvSpPr/>
      </dsp:nvSpPr>
      <dsp:spPr>
        <a:xfrm>
          <a:off x="7239064" y="801858"/>
          <a:ext cx="2114896" cy="5457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PSF focus</a:t>
          </a:r>
        </a:p>
      </dsp:txBody>
      <dsp:txXfrm>
        <a:off x="7255048" y="817842"/>
        <a:ext cx="2082928" cy="513780"/>
      </dsp:txXfrm>
    </dsp:sp>
    <dsp:sp modelId="{3E50CFB4-A371-4975-A1C4-52F07B2A854E}">
      <dsp:nvSpPr>
        <dsp:cNvPr id="0" name=""/>
        <dsp:cNvSpPr/>
      </dsp:nvSpPr>
      <dsp:spPr>
        <a:xfrm rot="5400000">
          <a:off x="8250248" y="1393871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8D27F-0355-4E5C-BFBD-E7861341D7B5}">
      <dsp:nvSpPr>
        <dsp:cNvPr id="0" name=""/>
        <dsp:cNvSpPr/>
      </dsp:nvSpPr>
      <dsp:spPr>
        <a:xfrm>
          <a:off x="7239064" y="1532661"/>
          <a:ext cx="2114896" cy="5457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Gentle steerage by assessor: may need to be more exigent</a:t>
          </a:r>
        </a:p>
      </dsp:txBody>
      <dsp:txXfrm>
        <a:off x="7255048" y="1548645"/>
        <a:ext cx="2082928" cy="513780"/>
      </dsp:txXfrm>
    </dsp:sp>
    <dsp:sp modelId="{66FAD9E9-A688-4112-855D-545D6B42F49F}">
      <dsp:nvSpPr>
        <dsp:cNvPr id="0" name=""/>
        <dsp:cNvSpPr/>
      </dsp:nvSpPr>
      <dsp:spPr>
        <a:xfrm rot="5400000">
          <a:off x="8250248" y="2124673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BFC82-D987-4AC0-9FB9-A0F9260814B8}">
      <dsp:nvSpPr>
        <dsp:cNvPr id="0" name=""/>
        <dsp:cNvSpPr/>
      </dsp:nvSpPr>
      <dsp:spPr>
        <a:xfrm>
          <a:off x="7239064" y="2263463"/>
          <a:ext cx="2114896" cy="5457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Keeping an open mind</a:t>
          </a:r>
        </a:p>
      </dsp:txBody>
      <dsp:txXfrm>
        <a:off x="7255048" y="2279447"/>
        <a:ext cx="2082928" cy="513780"/>
      </dsp:txXfrm>
    </dsp:sp>
    <dsp:sp modelId="{8B99F441-A746-4058-B00F-8E92F92D3E95}">
      <dsp:nvSpPr>
        <dsp:cNvPr id="0" name=""/>
        <dsp:cNvSpPr/>
      </dsp:nvSpPr>
      <dsp:spPr>
        <a:xfrm rot="5400000">
          <a:off x="8250248" y="2855475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3F91-F97A-48A3-9510-29B47D82E4E7}">
      <dsp:nvSpPr>
        <dsp:cNvPr id="0" name=""/>
        <dsp:cNvSpPr/>
      </dsp:nvSpPr>
      <dsp:spPr>
        <a:xfrm>
          <a:off x="7239064" y="2994265"/>
          <a:ext cx="2114896" cy="5457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Rockwell Nova Light"/>
            </a:rPr>
            <a:t>Listening as much as talking</a:t>
          </a:r>
        </a:p>
      </dsp:txBody>
      <dsp:txXfrm>
        <a:off x="7255048" y="3010249"/>
        <a:ext cx="2082928" cy="513780"/>
      </dsp:txXfrm>
    </dsp:sp>
    <dsp:sp modelId="{D7FBC142-952F-44B4-A631-ABD34AD7B465}">
      <dsp:nvSpPr>
        <dsp:cNvPr id="0" name=""/>
        <dsp:cNvSpPr/>
      </dsp:nvSpPr>
      <dsp:spPr>
        <a:xfrm rot="5400000">
          <a:off x="8250248" y="3586278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D5FD3-F885-4850-ABDD-BF51E67C6E81}">
      <dsp:nvSpPr>
        <dsp:cNvPr id="0" name=""/>
        <dsp:cNvSpPr/>
      </dsp:nvSpPr>
      <dsp:spPr>
        <a:xfrm>
          <a:off x="7239064" y="3725068"/>
          <a:ext cx="2114896" cy="13493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solidFill>
                <a:srgbClr val="000000"/>
              </a:solidFill>
              <a:latin typeface="AvenirNext LT Pro Bold"/>
              <a:ea typeface="+mn-ea"/>
              <a:cs typeface="+mn-cs"/>
            </a:rPr>
            <a:t>'we've got </a:t>
          </a:r>
          <a:r>
            <a:rPr lang="en-US" sz="1200" b="1" i="1" kern="1200" dirty="0">
              <a:solidFill>
                <a:schemeClr val="bg1"/>
              </a:solidFill>
            </a:rPr>
            <a:t>to nudge them through the PSF slalom course</a:t>
          </a:r>
          <a:r>
            <a:rPr lang="en-US" sz="1200" b="1" i="1" kern="1200" dirty="0">
              <a:solidFill>
                <a:schemeClr val="bg1"/>
              </a:solidFill>
              <a:latin typeface="Rockwell Nova Light"/>
            </a:rPr>
            <a:t>...</a:t>
          </a:r>
          <a:r>
            <a:rPr lang="en-US" sz="1200" b="1" i="1" kern="1200" dirty="0">
              <a:solidFill>
                <a:schemeClr val="bg1"/>
              </a:solidFill>
            </a:rPr>
            <a:t>It's not just you’re steering a conversation you're actually steering something that's going to make a professional recognition decision’</a:t>
          </a:r>
          <a:r>
            <a:rPr lang="en-US" sz="1200" b="1" i="1" kern="1200" dirty="0">
              <a:solidFill>
                <a:schemeClr val="bg1"/>
              </a:solidFill>
              <a:latin typeface="Rockwell Nova Light"/>
            </a:rPr>
            <a:t> </a:t>
          </a:r>
        </a:p>
      </dsp:txBody>
      <dsp:txXfrm>
        <a:off x="7278584" y="3764588"/>
        <a:ext cx="2035856" cy="1270274"/>
      </dsp:txXfrm>
    </dsp:sp>
    <dsp:sp modelId="{84DA1057-E3A3-4C5E-8596-F12B1FD893C6}">
      <dsp:nvSpPr>
        <dsp:cNvPr id="0" name=""/>
        <dsp:cNvSpPr/>
      </dsp:nvSpPr>
      <dsp:spPr>
        <a:xfrm>
          <a:off x="9650045" y="88081"/>
          <a:ext cx="2114896" cy="52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bg1"/>
              </a:solidFill>
              <a:latin typeface="Rockwell Nova Light"/>
            </a:rPr>
            <a:t>Forward wash</a:t>
          </a:r>
        </a:p>
      </dsp:txBody>
      <dsp:txXfrm>
        <a:off x="9665531" y="103567"/>
        <a:ext cx="2083924" cy="497752"/>
      </dsp:txXfrm>
    </dsp:sp>
    <dsp:sp modelId="{878F5A27-3204-481B-8E32-05575A56D653}">
      <dsp:nvSpPr>
        <dsp:cNvPr id="0" name=""/>
        <dsp:cNvSpPr/>
      </dsp:nvSpPr>
      <dsp:spPr>
        <a:xfrm rot="5400000">
          <a:off x="10661230" y="663068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AAF01-3CD5-4D59-8EE3-674AD34FB37C}">
      <dsp:nvSpPr>
        <dsp:cNvPr id="0" name=""/>
        <dsp:cNvSpPr/>
      </dsp:nvSpPr>
      <dsp:spPr>
        <a:xfrm>
          <a:off x="9650045" y="801858"/>
          <a:ext cx="2114896" cy="7767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Rockwell Nova Light"/>
            </a:rPr>
            <a:t>Good APC experience – continued </a:t>
          </a:r>
          <a:r>
            <a:rPr lang="en-US" sz="1200" b="1" kern="1200" dirty="0" err="1">
              <a:solidFill>
                <a:schemeClr val="bg1"/>
              </a:solidFill>
              <a:latin typeface="Rockwell Nova Light"/>
            </a:rPr>
            <a:t>SoTL</a:t>
          </a:r>
          <a:r>
            <a:rPr lang="en-US" sz="1200" b="1" kern="1200" dirty="0">
              <a:solidFill>
                <a:schemeClr val="bg1"/>
              </a:solidFill>
              <a:latin typeface="Rockwell Nova Light"/>
            </a:rPr>
            <a:t> engagement</a:t>
          </a:r>
        </a:p>
      </dsp:txBody>
      <dsp:txXfrm>
        <a:off x="9672795" y="824608"/>
        <a:ext cx="2069396" cy="731259"/>
      </dsp:txXfrm>
    </dsp:sp>
    <dsp:sp modelId="{C3DC2758-D9FC-4B46-BC0B-737984DFF3A3}">
      <dsp:nvSpPr>
        <dsp:cNvPr id="0" name=""/>
        <dsp:cNvSpPr/>
      </dsp:nvSpPr>
      <dsp:spPr>
        <a:xfrm rot="5400000">
          <a:off x="10661230" y="1624881"/>
          <a:ext cx="92526" cy="925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291C9-3D74-417F-9FCB-6A3F580DB8A1}">
      <dsp:nvSpPr>
        <dsp:cNvPr id="0" name=""/>
        <dsp:cNvSpPr/>
      </dsp:nvSpPr>
      <dsp:spPr>
        <a:xfrm>
          <a:off x="9650045" y="1763671"/>
          <a:ext cx="2114896" cy="7767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>
              <a:solidFill>
                <a:srgbClr val="000000"/>
              </a:solidFill>
              <a:latin typeface="AvenirNext LT Pro Bold"/>
              <a:ea typeface="+mn-ea"/>
              <a:cs typeface="+mn-cs"/>
            </a:rPr>
            <a:t>'what we </a:t>
          </a:r>
          <a:r>
            <a:rPr lang="en-US" sz="1200" b="1" i="1" kern="1200">
              <a:solidFill>
                <a:schemeClr val="bg1"/>
              </a:solidFill>
            </a:rPr>
            <a:t>hope is that it's got that persistence - they carry on down the river, in the canoe’</a:t>
          </a:r>
          <a:r>
            <a:rPr lang="en-US" sz="1200" b="1" i="1" kern="1200">
              <a:solidFill>
                <a:schemeClr val="bg1"/>
              </a:solidFill>
              <a:latin typeface="Rockwell Nova Light"/>
            </a:rPr>
            <a:t> </a:t>
          </a:r>
          <a:endParaRPr lang="en-US" sz="1200" b="1" i="1" kern="1200">
            <a:solidFill>
              <a:schemeClr val="bg1"/>
            </a:solidFill>
          </a:endParaRPr>
        </a:p>
      </dsp:txBody>
      <dsp:txXfrm>
        <a:off x="9672795" y="1786421"/>
        <a:ext cx="2069396" cy="731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420D6-5514-446C-879B-8F483B68690F}">
      <dsp:nvSpPr>
        <dsp:cNvPr id="0" name=""/>
        <dsp:cNvSpPr/>
      </dsp:nvSpPr>
      <dsp:spPr>
        <a:xfrm>
          <a:off x="342552" y="2698"/>
          <a:ext cx="2526326" cy="15157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baseline="0" dirty="0"/>
            <a:t>Mentoring Conversations</a:t>
          </a:r>
          <a:endParaRPr lang="en-US" sz="2000" kern="1200" dirty="0"/>
        </a:p>
      </dsp:txBody>
      <dsp:txXfrm>
        <a:off x="342552" y="2698"/>
        <a:ext cx="2526326" cy="1515795"/>
      </dsp:txXfrm>
    </dsp:sp>
    <dsp:sp modelId="{D8354D56-D04F-4F0D-8B48-A3EED76A7BEC}">
      <dsp:nvSpPr>
        <dsp:cNvPr id="0" name=""/>
        <dsp:cNvSpPr/>
      </dsp:nvSpPr>
      <dsp:spPr>
        <a:xfrm>
          <a:off x="3121511" y="2698"/>
          <a:ext cx="2526326" cy="15157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baseline="0"/>
            <a:t>Post-graduate Certificates in Academic Practice</a:t>
          </a:r>
          <a:endParaRPr lang="en-US" sz="2000" kern="1200"/>
        </a:p>
      </dsp:txBody>
      <dsp:txXfrm>
        <a:off x="3121511" y="2698"/>
        <a:ext cx="2526326" cy="1515795"/>
      </dsp:txXfrm>
    </dsp:sp>
    <dsp:sp modelId="{59E2DC65-F49D-4B4F-91F1-4E61424D4D5B}">
      <dsp:nvSpPr>
        <dsp:cNvPr id="0" name=""/>
        <dsp:cNvSpPr/>
      </dsp:nvSpPr>
      <dsp:spPr>
        <a:xfrm>
          <a:off x="5900470" y="2698"/>
          <a:ext cx="2526326" cy="15157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baseline="0"/>
            <a:t>Apprenticeship Dialogues</a:t>
          </a:r>
          <a:endParaRPr lang="en-US" sz="2000" kern="1200"/>
        </a:p>
      </dsp:txBody>
      <dsp:txXfrm>
        <a:off x="5900470" y="2698"/>
        <a:ext cx="2526326" cy="1515795"/>
      </dsp:txXfrm>
    </dsp:sp>
    <dsp:sp modelId="{A70ECEA2-5F1A-4F96-8987-5C992A991A6E}">
      <dsp:nvSpPr>
        <dsp:cNvPr id="0" name=""/>
        <dsp:cNvSpPr/>
      </dsp:nvSpPr>
      <dsp:spPr>
        <a:xfrm>
          <a:off x="342552" y="1771126"/>
          <a:ext cx="2526326" cy="15157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baseline="0"/>
            <a:t>Supervisory meetings</a:t>
          </a:r>
          <a:endParaRPr lang="en-US" sz="2000" kern="1200"/>
        </a:p>
      </dsp:txBody>
      <dsp:txXfrm>
        <a:off x="342552" y="1771126"/>
        <a:ext cx="2526326" cy="1515795"/>
      </dsp:txXfrm>
    </dsp:sp>
    <dsp:sp modelId="{112B9172-262D-4DEF-971D-FCE3A6F51C1F}">
      <dsp:nvSpPr>
        <dsp:cNvPr id="0" name=""/>
        <dsp:cNvSpPr/>
      </dsp:nvSpPr>
      <dsp:spPr>
        <a:xfrm>
          <a:off x="3121511" y="1771126"/>
          <a:ext cx="2526326" cy="1515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baseline="0"/>
            <a:t>Appraisals</a:t>
          </a:r>
          <a:endParaRPr lang="en-US" sz="2000" kern="1200"/>
        </a:p>
      </dsp:txBody>
      <dsp:txXfrm>
        <a:off x="3121511" y="1771126"/>
        <a:ext cx="2526326" cy="1515795"/>
      </dsp:txXfrm>
    </dsp:sp>
    <dsp:sp modelId="{896FF152-A09B-411F-9E80-CC9405D1C892}">
      <dsp:nvSpPr>
        <dsp:cNvPr id="0" name=""/>
        <dsp:cNvSpPr/>
      </dsp:nvSpPr>
      <dsp:spPr>
        <a:xfrm>
          <a:off x="5900470" y="1771126"/>
          <a:ext cx="2526326" cy="15157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baseline="0"/>
            <a:t>More generically in other oral based assessments……</a:t>
          </a:r>
          <a:endParaRPr lang="en-US" sz="2000" kern="1200"/>
        </a:p>
      </dsp:txBody>
      <dsp:txXfrm>
        <a:off x="5900470" y="1771126"/>
        <a:ext cx="2526326" cy="1515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E2862-E1B9-4175-9DF3-6981FAA984DD}">
      <dsp:nvSpPr>
        <dsp:cNvPr id="0" name=""/>
        <dsp:cNvSpPr/>
      </dsp:nvSpPr>
      <dsp:spPr>
        <a:xfrm>
          <a:off x="0" y="56505"/>
          <a:ext cx="5076826" cy="1600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You bring together a commitment to authentic assessment with the intention to enable reciprocal learning?</a:t>
          </a:r>
          <a:endParaRPr lang="en-US" sz="1900" kern="1200"/>
        </a:p>
      </dsp:txBody>
      <dsp:txXfrm>
        <a:off x="78133" y="134638"/>
        <a:ext cx="4920560" cy="1444294"/>
      </dsp:txXfrm>
    </dsp:sp>
    <dsp:sp modelId="{A29EC2C1-83D3-4E67-9631-A77BF2AB0BF8}">
      <dsp:nvSpPr>
        <dsp:cNvPr id="0" name=""/>
        <dsp:cNvSpPr/>
      </dsp:nvSpPr>
      <dsp:spPr>
        <a:xfrm>
          <a:off x="0" y="1711785"/>
          <a:ext cx="5076826" cy="1600560"/>
        </a:xfrm>
        <a:prstGeom prst="roundRect">
          <a:avLst/>
        </a:prstGeom>
        <a:solidFill>
          <a:schemeClr val="accent2">
            <a:hueOff val="747806"/>
            <a:satOff val="-5205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then might change in the way we choose to see our place and that of the learner in the learning process?</a:t>
          </a:r>
          <a:endParaRPr lang="en-US" sz="1900" kern="1200"/>
        </a:p>
      </dsp:txBody>
      <dsp:txXfrm>
        <a:off x="78133" y="1789918"/>
        <a:ext cx="4920560" cy="1444294"/>
      </dsp:txXfrm>
    </dsp:sp>
    <dsp:sp modelId="{B1719226-2E9D-4BBE-9B1D-5287AE803469}">
      <dsp:nvSpPr>
        <dsp:cNvPr id="0" name=""/>
        <dsp:cNvSpPr/>
      </dsp:nvSpPr>
      <dsp:spPr>
        <a:xfrm>
          <a:off x="0" y="3367065"/>
          <a:ext cx="5076826" cy="1600560"/>
        </a:xfrm>
        <a:prstGeom prst="roundRect">
          <a:avLst/>
        </a:prstGeom>
        <a:solidFill>
          <a:schemeClr val="accent2">
            <a:hueOff val="1495612"/>
            <a:satOff val="-10409"/>
            <a:lumOff val="-43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alters in our practice if we imagine we are travelling by canoe?</a:t>
          </a:r>
          <a:endParaRPr lang="en-US" sz="1900" kern="1200"/>
        </a:p>
      </dsp:txBody>
      <dsp:txXfrm>
        <a:off x="78133" y="3445198"/>
        <a:ext cx="4920560" cy="1444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F7019-883B-4834-B9EE-DED8116D0AE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F423D-B562-4C02-B5C2-C8CF3D8E7F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5F46D-B036-CC4B-A068-B6D1C9F28F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7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10/18/21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63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10/18/21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6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2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5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04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66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67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64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10/18/21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2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8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1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1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10/18/21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7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10/18/21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5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10/18/21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46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10/18/21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5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10/18/21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3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10/18/21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2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10/18/21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9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06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698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85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pier.cloud.panopto.eu/Panopto/Pages/Viewer.aspx?id=98bdfaa9-809a-4ca3-8eff-adc500be918b" TargetMode="External"/><Relationship Id="rId7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paap.napier.ac.uk/index.php/JPAAP/article/view/46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ehej.raise-network.com/raise/article/view/392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.Dransfield@yorksj.ac.uk" TargetMode="External"/><Relationship Id="rId2" Type="http://schemas.openxmlformats.org/officeDocument/2006/relationships/hyperlink" Target="mailto:v.davies@ulster.ac.uk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F.Smart@napier.ac.uk" TargetMode="External"/><Relationship Id="rId4" Type="http://schemas.openxmlformats.org/officeDocument/2006/relationships/hyperlink" Target="mailto:s.floyd@ulster.ac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1360144X.2019.1585356?journalCode=rija20" TargetMode="External"/><Relationship Id="rId2" Type="http://schemas.openxmlformats.org/officeDocument/2006/relationships/hyperlink" Target="https://www.advance-he.ac.uk/knowledge-hub/uk-professional-standards-framework-ukps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White rope tied on a reef knot">
            <a:extLst>
              <a:ext uri="{FF2B5EF4-FFF2-40B4-BE49-F238E27FC236}">
                <a16:creationId xmlns:a16="http://schemas.microsoft.com/office/drawing/2014/main" id="{9805BA21-78A7-43C0-AFA3-006CFE2A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5" r="-1" b="6514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0" name="Rectángulo redondeado 9">
            <a:hlinkClick r:id="rId3"/>
            <a:extLst>
              <a:ext uri="{FF2B5EF4-FFF2-40B4-BE49-F238E27FC236}">
                <a16:creationId xmlns:a16="http://schemas.microsoft.com/office/drawing/2014/main" id="{F4A9B7CE-CDEC-A540-A724-A3B308992538}"/>
              </a:ext>
            </a:extLst>
          </p:cNvPr>
          <p:cNvSpPr/>
          <p:nvPr/>
        </p:nvSpPr>
        <p:spPr>
          <a:xfrm>
            <a:off x="8743949" y="428625"/>
            <a:ext cx="2995291" cy="115554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HERE TO</a:t>
            </a:r>
          </a:p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THE VIDEO PRESENTATION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A7F0B2-9A57-4AC9-BEBF-626F9F7E4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/>
          </a:bodyPr>
          <a:lstStyle/>
          <a:p>
            <a:pPr algn="ctr"/>
            <a:r>
              <a:rPr lang="en-GB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TRAVELLING BY CANOE: DIALOGUE IN THE CONTEXT OF PROFESSIONAL RECOGNITION</a:t>
            </a:r>
            <a:br>
              <a:rPr lang="en-GB" sz="1600" dirty="0"/>
            </a:br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79525-81AC-4BCD-B33F-2C33870EC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 fontScale="85000" lnSpcReduction="10000"/>
          </a:bodyPr>
          <a:lstStyle/>
          <a:p>
            <a:pPr algn="ctr"/>
            <a:r>
              <a:rPr lang="en-GB" sz="2000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F. Smart, V. Davies, M. Dransfield, S. Floyd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032CE-D9B9-4028-B539-97677206282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4000" pressure="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80" y="3620496"/>
            <a:ext cx="3284658" cy="3814441"/>
          </a:xfrm>
          <a:prstGeom prst="rect">
            <a:avLst/>
          </a:prstGeom>
        </p:spPr>
      </p:pic>
      <p:pic>
        <p:nvPicPr>
          <p:cNvPr id="8" name="Gráfico 7" descr="Presentación con elemento multimedia">
            <a:extLst>
              <a:ext uri="{FF2B5EF4-FFF2-40B4-BE49-F238E27FC236}">
                <a16:creationId xmlns:a16="http://schemas.microsoft.com/office/drawing/2014/main" id="{9841BE15-1C73-DF4B-BD4D-71FA91FCC2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6756" y="484904"/>
            <a:ext cx="1042988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9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icture containing lamp&#10;&#10;Description automatically generated">
            <a:extLst>
              <a:ext uri="{FF2B5EF4-FFF2-40B4-BE49-F238E27FC236}">
                <a16:creationId xmlns:a16="http://schemas.microsoft.com/office/drawing/2014/main" id="{2A01DCFC-A9DD-4BFE-97E1-58057BEEF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6" r="15471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1E74C-B7F3-47FB-8A41-914342FA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Emergent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50C95-13EA-4DD5-9210-7CF5B591D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power of the professional dialogue to transform thinking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potential of the professional dialogue to nurture a culture of reciprocal learning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significance of the conditions in which the professional dialogue takes place – voice, valuing, respect (it is a relational encounter)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high degree of skill needed on the part of the assessor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critical importance of the design, not least the intended purpose of the dialogue</a:t>
            </a:r>
          </a:p>
        </p:txBody>
      </p:sp>
    </p:spTree>
    <p:extLst>
      <p:ext uri="{BB962C8B-B14F-4D97-AF65-F5344CB8AC3E}">
        <p14:creationId xmlns:p14="http://schemas.microsoft.com/office/powerpoint/2010/main" val="412683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22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8D5CB-AE0E-8647-B97A-A11AA4CA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Transferability? </a:t>
            </a:r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0DD3D7-718B-4627-A127-94C759FF7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322641"/>
              </p:ext>
            </p:extLst>
          </p:nvPr>
        </p:nvGraphicFramePr>
        <p:xfrm>
          <a:off x="1920875" y="2812010"/>
          <a:ext cx="8769350" cy="328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237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EF2B99-7C0A-40BD-83D0-48A0A3FB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 to where we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8D3F0-D310-462D-87E8-05E03496C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 fontScale="92500"/>
          </a:bodyPr>
          <a:lstStyle/>
          <a:p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“Traditionally the pedagogue was a servant who accompanied the learner to their place of learning [...] the essential challenge to a 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Freierean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educator is to become a companion to the learner, to get alongside them, to encourage, to help them to be creators and not consumers of their own learning …”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9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E9A5DB-8827-42D3-A325-840089D2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happens if ..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D11C993-27C8-4563-836F-7C9DC1173E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018009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48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water, mountain, lake, nature&#10;&#10;Description automatically generated">
            <a:extLst>
              <a:ext uri="{FF2B5EF4-FFF2-40B4-BE49-F238E27FC236}">
                <a16:creationId xmlns:a16="http://schemas.microsoft.com/office/drawing/2014/main" id="{0A4566DD-699D-4856-821E-25618C076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C025B-5F2A-41FA-937A-EF3EC8F15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9288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D122C-8964-4141-ABA9-CFB80F5E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GB" dirty="0"/>
              <a:t>Recommended Read!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BD6D8-D901-4C12-8E3F-9A7CCCFED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https://jpaap.napier.ac.uk/index.php/JPAAP/article/view/463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55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3408-D34C-4844-B3D9-D00467B9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B467A-B37D-CF40-A0E6-97C926B4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52601"/>
            <a:ext cx="10728325" cy="4694929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Adamson, J.,  &amp; Muller, T.  (2018). Joint autoethnography of teacher experience in the academy: exploring methods for collaborative inquiry. </a:t>
            </a:r>
            <a:r>
              <a:rPr lang="en-GB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Journal of Research &amp; Method in Education</a:t>
            </a:r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41(2), 207-219.</a:t>
            </a:r>
          </a:p>
          <a:p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Asghar, M. &amp; Pilkington, R. (2018). The relational value of professional dialogue for academics pursuing HEA fellowship. </a:t>
            </a:r>
            <a:r>
              <a:rPr lang="en-GB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Journal for Academic Development</a:t>
            </a:r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23(2), 135-146.</a:t>
            </a:r>
          </a:p>
          <a:p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Robertson, A., Cleaver, E., &amp; Smart, F. (2019). </a:t>
            </a:r>
            <a:r>
              <a:rPr lang="en-GB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Beyond the metrics: identifying, evidencing and enhancing the less tangible assets of higher education.</a:t>
            </a:r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QAA Scotland.  </a:t>
            </a:r>
          </a:p>
          <a:p>
            <a:r>
              <a:rPr lang="en-GB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Roxå</a:t>
            </a:r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T. &amp; </a:t>
            </a:r>
            <a:r>
              <a:rPr lang="en-GB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Mårtensson</a:t>
            </a:r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K. (2009). Significant conversations and significant networks – exploring the backstage of the teaching arena, </a:t>
            </a:r>
            <a:r>
              <a:rPr lang="en-GB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Studies in Higher Education</a:t>
            </a:r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34:5, 547-559</a:t>
            </a:r>
          </a:p>
          <a:p>
            <a:r>
              <a:rPr lang="en-GB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Sambell, K. (2016). Assessment and feedback in higher education: considerable room for improvement?. </a:t>
            </a:r>
            <a:r>
              <a:rPr lang="en-GB" sz="2100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Engagement in Higher Education Journal</a:t>
            </a:r>
            <a:r>
              <a:rPr lang="en-GB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1:1. Retrieved from </a:t>
            </a:r>
            <a:r>
              <a:rPr lang="en-GB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https://sehej.raise-network.com/raise/article/view/392</a:t>
            </a:r>
            <a:r>
              <a:rPr lang="en-GB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GB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Taylor, P.V. (1993) The Texts of Paulo Freire. Open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237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FDF0-D121-634C-A2BB-8BF21C81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Details: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7B56-1393-C44E-9BBD-BFD40CC4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17" y="1815312"/>
            <a:ext cx="10728325" cy="3227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get in touch if you want to know more, we would also really like to here your feedback on the model and its usefulness for your own practice. Thanks!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Vicky Davies		</a:t>
            </a: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v.davies@ulster.ac.uk</a:t>
            </a: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Mark Dransfield	m</a:t>
            </a: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.dransfield@yorksj.ac.uk</a:t>
            </a: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Sarah Floyd		</a:t>
            </a: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s.floyd@ulster.ac.uk</a:t>
            </a: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Professor Fiona Smart	f</a:t>
            </a:r>
            <a:r>
              <a:rPr lang="en-GB" sz="2400" b="1" dirty="0">
                <a:solidFill>
                  <a:srgbClr val="5091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smart@napier.ac.uk</a:t>
            </a:r>
            <a:r>
              <a:rPr lang="en-GB" sz="2400" b="1" dirty="0">
                <a:solidFill>
                  <a:schemeClr val="accent4">
                    <a:alpha val="5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07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9AEEBC-B817-40E7-A63C-0EE7ED85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starting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F1133-F321-40A9-989B-1433D552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answer to the question as to who or what is a pedagogue, Taylor (1993) responded:</a:t>
            </a:r>
          </a:p>
          <a:p>
            <a:pPr>
              <a:lnSpc>
                <a:spcPct val="130000"/>
              </a:lnSpc>
            </a:pPr>
            <a:endParaRPr lang="en-GB" sz="1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sz="15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“Traditionally the pedagogue was a servant who accompanied the learner to their place of learning [...] the essential challenge to a </a:t>
            </a:r>
            <a:r>
              <a:rPr lang="en-GB" sz="15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Freierean</a:t>
            </a:r>
            <a:r>
              <a:rPr lang="en-GB" sz="15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educator is to become a companion to the learner, to get alongside them, to encourage, to help them to be creators and not consumers of their own learning …”</a:t>
            </a:r>
          </a:p>
        </p:txBody>
      </p:sp>
    </p:spTree>
    <p:extLst>
      <p:ext uri="{BB962C8B-B14F-4D97-AF65-F5344CB8AC3E}">
        <p14:creationId xmlns:p14="http://schemas.microsoft.com/office/powerpoint/2010/main" val="359202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9065-D65A-2E46-9BFA-905EFB4E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7" y="1001864"/>
            <a:ext cx="2524686" cy="667909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Project: Curiosity, Dialogue and Us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7588DD-213A-45E2-A514-1DFF61790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765607"/>
              </p:ext>
            </p:extLst>
          </p:nvPr>
        </p:nvGraphicFramePr>
        <p:xfrm>
          <a:off x="3285067" y="423333"/>
          <a:ext cx="8163984" cy="606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36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2E366A-B6DD-4F06-A42A-FF634FDE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839" y="970769"/>
            <a:ext cx="4936895" cy="4669465"/>
            <a:chOff x="648839" y="970769"/>
            <a:chExt cx="4936895" cy="466946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43803" y="1124162"/>
              <a:ext cx="4691485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2" y="1290468"/>
              <a:ext cx="438979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48839" y="970769"/>
              <a:ext cx="4936895" cy="466946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7F28E-9658-4A63-8781-AADAED68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543" y="1833229"/>
            <a:ext cx="3577022" cy="2934031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context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32AC57F-758F-44C8-9453-E5F7E4AA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774" y="1105306"/>
            <a:ext cx="4825512" cy="4337435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UKPSF Fellowship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see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Smart et al 2019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more information on the UKPSF/ Fellowship and its categories</a:t>
            </a:r>
          </a:p>
          <a:p>
            <a:pPr>
              <a:lnSpc>
                <a:spcPct val="13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commitment to authentic assessment </a:t>
            </a:r>
          </a:p>
          <a:p>
            <a:pPr>
              <a:lnSpc>
                <a:spcPct val="130000"/>
              </a:lnSpc>
            </a:pP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 which is meaningful to those undertaking it, with purpose and relevance beyond passing an assignment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(Sambell, 2016) </a:t>
            </a:r>
          </a:p>
        </p:txBody>
      </p:sp>
    </p:spTree>
    <p:extLst>
      <p:ext uri="{BB962C8B-B14F-4D97-AF65-F5344CB8AC3E}">
        <p14:creationId xmlns:p14="http://schemas.microsoft.com/office/powerpoint/2010/main" val="262248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2E366A-B6DD-4F06-A42A-FF634FDE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839" y="970769"/>
            <a:ext cx="4936895" cy="4669465"/>
            <a:chOff x="648839" y="970769"/>
            <a:chExt cx="4936895" cy="466946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43803" y="1124162"/>
              <a:ext cx="4691485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2" y="1290468"/>
              <a:ext cx="438979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48839" y="970769"/>
              <a:ext cx="4936895" cy="466946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5DA454-0F63-44B1-8A80-EAFFAEA4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543" y="1833229"/>
            <a:ext cx="3577022" cy="2934031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Things to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6ACDE-17DE-4075-9167-C3BAC0F79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774" y="1105306"/>
            <a:ext cx="4825512" cy="4337435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Individuals seeking Fellowship recognition are practitioners in higher education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are experienced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decision as to whether or not the individual meets Fellowship requirements is made by experienced peers against an international benchmark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Commonly claims for recognition are made in written format and assessed at a distance from the individual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Increasingly some sort of dialogue is used to talk with the individual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all dialogues are the same in intention or format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three in place in our universities share some commonalities</a:t>
            </a:r>
          </a:p>
          <a:p>
            <a:pPr lvl="1">
              <a:lnSpc>
                <a:spcPct val="130000"/>
              </a:lnSpc>
            </a:pPr>
            <a:r>
              <a:rPr lang="en-GB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Conversation with a purpose, leading to a decision</a:t>
            </a:r>
            <a:endParaRPr lang="en-GB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sought to better understand the conditions in which it thrives</a:t>
            </a:r>
          </a:p>
        </p:txBody>
      </p:sp>
    </p:spTree>
    <p:extLst>
      <p:ext uri="{BB962C8B-B14F-4D97-AF65-F5344CB8AC3E}">
        <p14:creationId xmlns:p14="http://schemas.microsoft.com/office/powerpoint/2010/main" val="315395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wo people in a canoe on tranquil summer lake">
            <a:extLst>
              <a:ext uri="{FF2B5EF4-FFF2-40B4-BE49-F238E27FC236}">
                <a16:creationId xmlns:a16="http://schemas.microsoft.com/office/drawing/2014/main" id="{966612A5-8D0E-D543-BE36-1A7C84435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" b="156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F94BC5-4A3A-B242-8196-29D52DB47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346268"/>
            <a:ext cx="5618431" cy="3285207"/>
          </a:xfrm>
        </p:spPr>
        <p:txBody>
          <a:bodyPr vert="horz" lIns="109728" tIns="109728" rIns="109728" bIns="91440" rtlCol="0" anchor="b" anchorCtr="0"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In our conversation, 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a metaphor emerged</a:t>
            </a:r>
          </a:p>
        </p:txBody>
      </p:sp>
    </p:spTree>
    <p:extLst>
      <p:ext uri="{BB962C8B-B14F-4D97-AF65-F5344CB8AC3E}">
        <p14:creationId xmlns:p14="http://schemas.microsoft.com/office/powerpoint/2010/main" val="288382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A410CD-7205-4F4F-9734-7C754BE2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model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241BFE9-E119-420B-B7AF-1D6DDB1A2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9" y="1533485"/>
            <a:ext cx="5183686" cy="6019764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F0"/>
          </a:solidFill>
        </p:spPr>
      </p:pic>
      <p:graphicFrame>
        <p:nvGraphicFramePr>
          <p:cNvPr id="3" name="Diagram 5">
            <a:extLst>
              <a:ext uri="{FF2B5EF4-FFF2-40B4-BE49-F238E27FC236}">
                <a16:creationId xmlns:a16="http://schemas.microsoft.com/office/drawing/2014/main" id="{CD5137E4-47D9-427A-AC29-5975544F6E10}"/>
              </a:ext>
            </a:extLst>
          </p:cNvPr>
          <p:cNvGraphicFramePr/>
          <p:nvPr/>
        </p:nvGraphicFramePr>
        <p:xfrm>
          <a:off x="6480000" y="2541600"/>
          <a:ext cx="4991962" cy="32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57FEAB2-71E8-2F48-8DBA-ACF8858E1272}"/>
              </a:ext>
            </a:extLst>
          </p:cNvPr>
          <p:cNvSpPr/>
          <p:nvPr/>
        </p:nvSpPr>
        <p:spPr>
          <a:xfrm>
            <a:off x="6225860" y="6238800"/>
            <a:ext cx="4947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©Davies, Dransfield, Floyd and Smart (2020) 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C9B0C2-9E37-4EB7-95E6-5E85088F3E7D}"/>
              </a:ext>
            </a:extLst>
          </p:cNvPr>
          <p:cNvSpPr/>
          <p:nvPr/>
        </p:nvSpPr>
        <p:spPr>
          <a:xfrm>
            <a:off x="6014907" y="2371069"/>
            <a:ext cx="416650" cy="416650"/>
          </a:xfrm>
          <a:prstGeom prst="ellipse">
            <a:avLst/>
          </a:prstGeom>
          <a:ln>
            <a:solidFill>
              <a:srgbClr val="12A22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A8857D-6658-4158-B0D9-234932F6B7B6}"/>
              </a:ext>
            </a:extLst>
          </p:cNvPr>
          <p:cNvSpPr/>
          <p:nvPr/>
        </p:nvSpPr>
        <p:spPr>
          <a:xfrm>
            <a:off x="6014907" y="3009719"/>
            <a:ext cx="416650" cy="416650"/>
          </a:xfrm>
          <a:prstGeom prst="ellipse">
            <a:avLst/>
          </a:prstGeom>
          <a:ln>
            <a:solidFill>
              <a:srgbClr val="12A22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7395DF-55B1-4624-87AB-1E542A310A71}"/>
              </a:ext>
            </a:extLst>
          </p:cNvPr>
          <p:cNvSpPr/>
          <p:nvPr/>
        </p:nvSpPr>
        <p:spPr>
          <a:xfrm>
            <a:off x="6014907" y="3630132"/>
            <a:ext cx="416650" cy="416650"/>
          </a:xfrm>
          <a:prstGeom prst="ellipse">
            <a:avLst/>
          </a:prstGeom>
          <a:ln>
            <a:solidFill>
              <a:srgbClr val="12A22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4B67FF-D813-44A5-9764-E299CC1D2584}"/>
              </a:ext>
            </a:extLst>
          </p:cNvPr>
          <p:cNvSpPr/>
          <p:nvPr/>
        </p:nvSpPr>
        <p:spPr>
          <a:xfrm>
            <a:off x="6014907" y="4259663"/>
            <a:ext cx="416650" cy="416650"/>
          </a:xfrm>
          <a:prstGeom prst="ellipse">
            <a:avLst/>
          </a:prstGeom>
          <a:ln>
            <a:solidFill>
              <a:srgbClr val="12A22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A945D-A2A1-48A6-9884-9CDD693560FA}"/>
              </a:ext>
            </a:extLst>
          </p:cNvPr>
          <p:cNvSpPr/>
          <p:nvPr/>
        </p:nvSpPr>
        <p:spPr>
          <a:xfrm>
            <a:off x="6014907" y="4889195"/>
            <a:ext cx="416650" cy="416650"/>
          </a:xfrm>
          <a:prstGeom prst="ellipse">
            <a:avLst/>
          </a:prstGeom>
          <a:ln>
            <a:solidFill>
              <a:srgbClr val="12A22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9973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E3ED35B9-F3B6-4EE5-9E38-BB1CE09CB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427525"/>
              </p:ext>
            </p:extLst>
          </p:nvPr>
        </p:nvGraphicFramePr>
        <p:xfrm>
          <a:off x="418822" y="1286963"/>
          <a:ext cx="11771061" cy="5162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84" name="Arrow: Left-Right 7183">
            <a:extLst>
              <a:ext uri="{FF2B5EF4-FFF2-40B4-BE49-F238E27FC236}">
                <a16:creationId xmlns:a16="http://schemas.microsoft.com/office/drawing/2014/main" id="{4BD16261-196B-44A6-9C85-F25BAD6AD3E9}"/>
              </a:ext>
            </a:extLst>
          </p:cNvPr>
          <p:cNvSpPr/>
          <p:nvPr/>
        </p:nvSpPr>
        <p:spPr>
          <a:xfrm>
            <a:off x="374598" y="0"/>
            <a:ext cx="11660605" cy="15139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TRUST</a:t>
            </a:r>
          </a:p>
        </p:txBody>
      </p:sp>
      <p:pic>
        <p:nvPicPr>
          <p:cNvPr id="7186" name="Picture 2">
            <a:extLst>
              <a:ext uri="{FF2B5EF4-FFF2-40B4-BE49-F238E27FC236}">
                <a16:creationId xmlns:a16="http://schemas.microsoft.com/office/drawing/2014/main" id="{5700B785-6CD6-44C1-98F7-CA919549CB2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38" y="4130006"/>
            <a:ext cx="1605194" cy="1864096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198" name="TextBox 7197">
            <a:extLst>
              <a:ext uri="{FF2B5EF4-FFF2-40B4-BE49-F238E27FC236}">
                <a16:creationId xmlns:a16="http://schemas.microsoft.com/office/drawing/2014/main" id="{B6335872-148B-4EB5-A580-AB987C455603}"/>
              </a:ext>
            </a:extLst>
          </p:cNvPr>
          <p:cNvSpPr txBox="1"/>
          <p:nvPr/>
        </p:nvSpPr>
        <p:spPr>
          <a:xfrm>
            <a:off x="962865" y="5934670"/>
            <a:ext cx="459869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Next LT Pro Bold"/>
                <a:ea typeface="+mn-lt"/>
                <a:cs typeface="+mn-lt"/>
              </a:rPr>
              <a:t>Davies, Dransfield, Floyd and Smart (2020)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795955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413124"/>
      </a:dk2>
      <a:lt2>
        <a:srgbClr val="E2E8E8"/>
      </a:lt2>
      <a:accent1>
        <a:srgbClr val="E73029"/>
      </a:accent1>
      <a:accent2>
        <a:srgbClr val="D56E17"/>
      </a:accent2>
      <a:accent3>
        <a:srgbClr val="B6A320"/>
      </a:accent3>
      <a:accent4>
        <a:srgbClr val="85B313"/>
      </a:accent4>
      <a:accent5>
        <a:srgbClr val="4EBB21"/>
      </a:accent5>
      <a:accent6>
        <a:srgbClr val="15BD29"/>
      </a:accent6>
      <a:hlink>
        <a:srgbClr val="31909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BlobVTI">
  <a:themeElements>
    <a:clrScheme name="AnalogousFromDarkSeedLeftStep">
      <a:dk1>
        <a:srgbClr val="000000"/>
      </a:dk1>
      <a:lt1>
        <a:srgbClr val="FFFFFF"/>
      </a:lt1>
      <a:dk2>
        <a:srgbClr val="412A24"/>
      </a:dk2>
      <a:lt2>
        <a:srgbClr val="E8E3E2"/>
      </a:lt2>
      <a:accent1>
        <a:srgbClr val="4DAFC3"/>
      </a:accent1>
      <a:accent2>
        <a:srgbClr val="3BB194"/>
      </a:accent2>
      <a:accent3>
        <a:srgbClr val="47B56C"/>
      </a:accent3>
      <a:accent4>
        <a:srgbClr val="44B13B"/>
      </a:accent4>
      <a:accent5>
        <a:srgbClr val="7BB145"/>
      </a:accent5>
      <a:accent6>
        <a:srgbClr val="9EA838"/>
      </a:accent6>
      <a:hlink>
        <a:srgbClr val="509130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1160</Words>
  <Application>Microsoft Macintosh PowerPoint</Application>
  <PresentationFormat>Panorámica</PresentationFormat>
  <Paragraphs>107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The Hand Extrablack</vt:lpstr>
      <vt:lpstr>Meiryo</vt:lpstr>
      <vt:lpstr>AvenirNext LT Pro Bold</vt:lpstr>
      <vt:lpstr>Corbel</vt:lpstr>
      <vt:lpstr>Calibri</vt:lpstr>
      <vt:lpstr>Avenir Next LT Pro</vt:lpstr>
      <vt:lpstr>Arial</vt:lpstr>
      <vt:lpstr>Open Sans</vt:lpstr>
      <vt:lpstr>Rockwell Nova Light</vt:lpstr>
      <vt:lpstr>SketchLinesVTI</vt:lpstr>
      <vt:lpstr>BlobVTI</vt:lpstr>
      <vt:lpstr>TRAVELLING BY CANOE: DIALOGUE IN THE CONTEXT OF PROFESSIONAL RECOGNITION </vt:lpstr>
      <vt:lpstr>Contact Details:</vt:lpstr>
      <vt:lpstr>Before starting</vt:lpstr>
      <vt:lpstr>  Our Project: Curiosity, Dialogue and Us     </vt:lpstr>
      <vt:lpstr>Our context</vt:lpstr>
      <vt:lpstr>Things to note</vt:lpstr>
      <vt:lpstr>In our conversation,  a metaphor emerged</vt:lpstr>
      <vt:lpstr>The model </vt:lpstr>
      <vt:lpstr>Presentación de PowerPoint</vt:lpstr>
      <vt:lpstr>Emergent Reflections</vt:lpstr>
      <vt:lpstr>Potential Transferability? </vt:lpstr>
      <vt:lpstr>Back to where we started</vt:lpstr>
      <vt:lpstr>What happens if ..</vt:lpstr>
      <vt:lpstr>Presentación de PowerPoint</vt:lpstr>
      <vt:lpstr>Recommended Read!</vt:lpstr>
      <vt:lpstr>Key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BY CANOE: DIALOGUE IN THE CONTEXT OF PROFESSIONAL RECOGNITION</dc:title>
  <dc:creator>Smart, Fiona</dc:creator>
  <cp:lastModifiedBy>Microsoft Office User</cp:lastModifiedBy>
  <cp:revision>7</cp:revision>
  <dcterms:created xsi:type="dcterms:W3CDTF">2021-10-01T08:39:19Z</dcterms:created>
  <dcterms:modified xsi:type="dcterms:W3CDTF">2021-10-18T14:18:32Z</dcterms:modified>
</cp:coreProperties>
</file>