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6" r:id="rId5"/>
    <p:sldId id="259" r:id="rId6"/>
    <p:sldId id="265" r:id="rId7"/>
    <p:sldId id="260" r:id="rId8"/>
    <p:sldId id="261" r:id="rId9"/>
    <p:sldId id="368" r:id="rId10"/>
    <p:sldId id="383" r:id="rId11"/>
    <p:sldId id="396" r:id="rId12"/>
    <p:sldId id="405" r:id="rId13"/>
    <p:sldId id="397" r:id="rId14"/>
    <p:sldId id="398" r:id="rId15"/>
    <p:sldId id="399" r:id="rId16"/>
    <p:sldId id="400" r:id="rId17"/>
    <p:sldId id="401" r:id="rId18"/>
    <p:sldId id="403" r:id="rId19"/>
    <p:sldId id="410" r:id="rId20"/>
    <p:sldId id="307" r:id="rId21"/>
    <p:sldId id="3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6B511E-841B-44B7-8681-46A7E51404C6}" v="148" dt="2021-07-08T15:17:00.7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96"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Haines Lyon" userId="51bf7751-d948-458c-b8bf-a9f63dcec867" providerId="ADAL" clId="{F236A134-8331-4E53-8C2C-EC2E6C9C1AA6}"/>
    <pc:docChg chg="undo redo custSel addSld delSld modSld">
      <pc:chgData name="Charlotte Haines Lyon" userId="51bf7751-d948-458c-b8bf-a9f63dcec867" providerId="ADAL" clId="{F236A134-8331-4E53-8C2C-EC2E6C9C1AA6}" dt="2021-07-05T18:56:39.445" v="168" actId="403"/>
      <pc:docMkLst>
        <pc:docMk/>
      </pc:docMkLst>
      <pc:sldChg chg="del">
        <pc:chgData name="Charlotte Haines Lyon" userId="51bf7751-d948-458c-b8bf-a9f63dcec867" providerId="ADAL" clId="{F236A134-8331-4E53-8C2C-EC2E6C9C1AA6}" dt="2021-07-05T18:41:56.026" v="4" actId="47"/>
        <pc:sldMkLst>
          <pc:docMk/>
          <pc:sldMk cId="4241146162" sldId="263"/>
        </pc:sldMkLst>
      </pc:sldChg>
      <pc:sldChg chg="del">
        <pc:chgData name="Charlotte Haines Lyon" userId="51bf7751-d948-458c-b8bf-a9f63dcec867" providerId="ADAL" clId="{F236A134-8331-4E53-8C2C-EC2E6C9C1AA6}" dt="2021-07-05T18:41:58.118" v="6" actId="47"/>
        <pc:sldMkLst>
          <pc:docMk/>
          <pc:sldMk cId="917016503" sldId="264"/>
        </pc:sldMkLst>
      </pc:sldChg>
      <pc:sldChg chg="del">
        <pc:chgData name="Charlotte Haines Lyon" userId="51bf7751-d948-458c-b8bf-a9f63dcec867" providerId="ADAL" clId="{F236A134-8331-4E53-8C2C-EC2E6C9C1AA6}" dt="2021-07-05T18:41:59.228" v="8" actId="47"/>
        <pc:sldMkLst>
          <pc:docMk/>
          <pc:sldMk cId="4021651546" sldId="266"/>
        </pc:sldMkLst>
      </pc:sldChg>
      <pc:sldChg chg="del">
        <pc:chgData name="Charlotte Haines Lyon" userId="51bf7751-d948-458c-b8bf-a9f63dcec867" providerId="ADAL" clId="{F236A134-8331-4E53-8C2C-EC2E6C9C1AA6}" dt="2021-07-05T18:41:57.525" v="5" actId="47"/>
        <pc:sldMkLst>
          <pc:docMk/>
          <pc:sldMk cId="1128896857" sldId="267"/>
        </pc:sldMkLst>
      </pc:sldChg>
      <pc:sldChg chg="del">
        <pc:chgData name="Charlotte Haines Lyon" userId="51bf7751-d948-458c-b8bf-a9f63dcec867" providerId="ADAL" clId="{F236A134-8331-4E53-8C2C-EC2E6C9C1AA6}" dt="2021-07-05T18:41:58.687" v="7" actId="47"/>
        <pc:sldMkLst>
          <pc:docMk/>
          <pc:sldMk cId="118577506" sldId="268"/>
        </pc:sldMkLst>
      </pc:sldChg>
      <pc:sldChg chg="del">
        <pc:chgData name="Charlotte Haines Lyon" userId="51bf7751-d948-458c-b8bf-a9f63dcec867" providerId="ADAL" clId="{F236A134-8331-4E53-8C2C-EC2E6C9C1AA6}" dt="2021-07-05T18:41:59.695" v="9" actId="47"/>
        <pc:sldMkLst>
          <pc:docMk/>
          <pc:sldMk cId="4288779867" sldId="269"/>
        </pc:sldMkLst>
      </pc:sldChg>
      <pc:sldChg chg="modAnim">
        <pc:chgData name="Charlotte Haines Lyon" userId="51bf7751-d948-458c-b8bf-a9f63dcec867" providerId="ADAL" clId="{F236A134-8331-4E53-8C2C-EC2E6C9C1AA6}" dt="2021-07-05T18:55:52.354" v="163"/>
        <pc:sldMkLst>
          <pc:docMk/>
          <pc:sldMk cId="0" sldId="307"/>
        </pc:sldMkLst>
      </pc:sldChg>
      <pc:sldChg chg="modSp add del mod">
        <pc:chgData name="Charlotte Haines Lyon" userId="51bf7751-d948-458c-b8bf-a9f63dcec867" providerId="ADAL" clId="{F236A134-8331-4E53-8C2C-EC2E6C9C1AA6}" dt="2021-07-05T18:51:23.939" v="146" actId="20577"/>
        <pc:sldMkLst>
          <pc:docMk/>
          <pc:sldMk cId="3189115515" sldId="373"/>
        </pc:sldMkLst>
        <pc:spChg chg="mod">
          <ac:chgData name="Charlotte Haines Lyon" userId="51bf7751-d948-458c-b8bf-a9f63dcec867" providerId="ADAL" clId="{F236A134-8331-4E53-8C2C-EC2E6C9C1AA6}" dt="2021-07-05T18:51:23.939" v="146" actId="20577"/>
          <ac:spMkLst>
            <pc:docMk/>
            <pc:sldMk cId="3189115515" sldId="373"/>
            <ac:spMk id="3" creationId="{00000000-0000-0000-0000-000000000000}"/>
          </ac:spMkLst>
        </pc:spChg>
      </pc:sldChg>
      <pc:sldChg chg="modAnim">
        <pc:chgData name="Charlotte Haines Lyon" userId="51bf7751-d948-458c-b8bf-a9f63dcec867" providerId="ADAL" clId="{F236A134-8331-4E53-8C2C-EC2E6C9C1AA6}" dt="2021-07-05T18:51:19.204" v="142"/>
        <pc:sldMkLst>
          <pc:docMk/>
          <pc:sldMk cId="911165753" sldId="383"/>
        </pc:sldMkLst>
      </pc:sldChg>
      <pc:sldChg chg="del">
        <pc:chgData name="Charlotte Haines Lyon" userId="51bf7751-d948-458c-b8bf-a9f63dcec867" providerId="ADAL" clId="{F236A134-8331-4E53-8C2C-EC2E6C9C1AA6}" dt="2021-07-05T18:41:54.119" v="0" actId="47"/>
        <pc:sldMkLst>
          <pc:docMk/>
          <pc:sldMk cId="2908467504" sldId="384"/>
        </pc:sldMkLst>
      </pc:sldChg>
      <pc:sldChg chg="del">
        <pc:chgData name="Charlotte Haines Lyon" userId="51bf7751-d948-458c-b8bf-a9f63dcec867" providerId="ADAL" clId="{F236A134-8331-4E53-8C2C-EC2E6C9C1AA6}" dt="2021-07-05T18:41:55.522" v="3" actId="47"/>
        <pc:sldMkLst>
          <pc:docMk/>
          <pc:sldMk cId="2252014933" sldId="385"/>
        </pc:sldMkLst>
      </pc:sldChg>
      <pc:sldChg chg="del">
        <pc:chgData name="Charlotte Haines Lyon" userId="51bf7751-d948-458c-b8bf-a9f63dcec867" providerId="ADAL" clId="{F236A134-8331-4E53-8C2C-EC2E6C9C1AA6}" dt="2021-07-05T18:41:54.587" v="1" actId="47"/>
        <pc:sldMkLst>
          <pc:docMk/>
          <pc:sldMk cId="1870446992" sldId="386"/>
        </pc:sldMkLst>
      </pc:sldChg>
      <pc:sldChg chg="del">
        <pc:chgData name="Charlotte Haines Lyon" userId="51bf7751-d948-458c-b8bf-a9f63dcec867" providerId="ADAL" clId="{F236A134-8331-4E53-8C2C-EC2E6C9C1AA6}" dt="2021-07-05T18:41:55.021" v="2" actId="47"/>
        <pc:sldMkLst>
          <pc:docMk/>
          <pc:sldMk cId="2340085151" sldId="387"/>
        </pc:sldMkLst>
      </pc:sldChg>
      <pc:sldChg chg="del">
        <pc:chgData name="Charlotte Haines Lyon" userId="51bf7751-d948-458c-b8bf-a9f63dcec867" providerId="ADAL" clId="{F236A134-8331-4E53-8C2C-EC2E6C9C1AA6}" dt="2021-07-05T18:42:00.759" v="11" actId="47"/>
        <pc:sldMkLst>
          <pc:docMk/>
          <pc:sldMk cId="1507426031" sldId="388"/>
        </pc:sldMkLst>
      </pc:sldChg>
      <pc:sldChg chg="del">
        <pc:chgData name="Charlotte Haines Lyon" userId="51bf7751-d948-458c-b8bf-a9f63dcec867" providerId="ADAL" clId="{F236A134-8331-4E53-8C2C-EC2E6C9C1AA6}" dt="2021-07-05T18:42:03.013" v="15" actId="47"/>
        <pc:sldMkLst>
          <pc:docMk/>
          <pc:sldMk cId="3502514373" sldId="389"/>
        </pc:sldMkLst>
      </pc:sldChg>
      <pc:sldChg chg="del">
        <pc:chgData name="Charlotte Haines Lyon" userId="51bf7751-d948-458c-b8bf-a9f63dcec867" providerId="ADAL" clId="{F236A134-8331-4E53-8C2C-EC2E6C9C1AA6}" dt="2021-07-05T18:42:02.464" v="14" actId="47"/>
        <pc:sldMkLst>
          <pc:docMk/>
          <pc:sldMk cId="4239682608" sldId="390"/>
        </pc:sldMkLst>
      </pc:sldChg>
      <pc:sldChg chg="del">
        <pc:chgData name="Charlotte Haines Lyon" userId="51bf7751-d948-458c-b8bf-a9f63dcec867" providerId="ADAL" clId="{F236A134-8331-4E53-8C2C-EC2E6C9C1AA6}" dt="2021-07-05T18:42:00.180" v="10" actId="47"/>
        <pc:sldMkLst>
          <pc:docMk/>
          <pc:sldMk cId="1077053725" sldId="391"/>
        </pc:sldMkLst>
      </pc:sldChg>
      <pc:sldChg chg="del">
        <pc:chgData name="Charlotte Haines Lyon" userId="51bf7751-d948-458c-b8bf-a9f63dcec867" providerId="ADAL" clId="{F236A134-8331-4E53-8C2C-EC2E6C9C1AA6}" dt="2021-07-05T18:42:01.300" v="12" actId="47"/>
        <pc:sldMkLst>
          <pc:docMk/>
          <pc:sldMk cId="1261925049" sldId="392"/>
        </pc:sldMkLst>
      </pc:sldChg>
      <pc:sldChg chg="del">
        <pc:chgData name="Charlotte Haines Lyon" userId="51bf7751-d948-458c-b8bf-a9f63dcec867" providerId="ADAL" clId="{F236A134-8331-4E53-8C2C-EC2E6C9C1AA6}" dt="2021-07-05T18:42:01.864" v="13" actId="47"/>
        <pc:sldMkLst>
          <pc:docMk/>
          <pc:sldMk cId="1730774986" sldId="393"/>
        </pc:sldMkLst>
      </pc:sldChg>
      <pc:sldChg chg="del">
        <pc:chgData name="Charlotte Haines Lyon" userId="51bf7751-d948-458c-b8bf-a9f63dcec867" providerId="ADAL" clId="{F236A134-8331-4E53-8C2C-EC2E6C9C1AA6}" dt="2021-07-05T18:42:03.487" v="16" actId="47"/>
        <pc:sldMkLst>
          <pc:docMk/>
          <pc:sldMk cId="4179565908" sldId="394"/>
        </pc:sldMkLst>
      </pc:sldChg>
      <pc:sldChg chg="del">
        <pc:chgData name="Charlotte Haines Lyon" userId="51bf7751-d948-458c-b8bf-a9f63dcec867" providerId="ADAL" clId="{F236A134-8331-4E53-8C2C-EC2E6C9C1AA6}" dt="2021-07-05T18:42:04.038" v="17" actId="47"/>
        <pc:sldMkLst>
          <pc:docMk/>
          <pc:sldMk cId="1672828964" sldId="395"/>
        </pc:sldMkLst>
      </pc:sldChg>
      <pc:sldChg chg="delSp">
        <pc:chgData name="Charlotte Haines Lyon" userId="51bf7751-d948-458c-b8bf-a9f63dcec867" providerId="ADAL" clId="{F236A134-8331-4E53-8C2C-EC2E6C9C1AA6}" dt="2021-07-05T18:54:07.049" v="150"/>
        <pc:sldMkLst>
          <pc:docMk/>
          <pc:sldMk cId="984056817" sldId="399"/>
        </pc:sldMkLst>
        <pc:picChg chg="del">
          <ac:chgData name="Charlotte Haines Lyon" userId="51bf7751-d948-458c-b8bf-a9f63dcec867" providerId="ADAL" clId="{F236A134-8331-4E53-8C2C-EC2E6C9C1AA6}" dt="2021-07-05T18:54:07.049" v="150"/>
          <ac:picMkLst>
            <pc:docMk/>
            <pc:sldMk cId="984056817" sldId="399"/>
            <ac:picMk id="13" creationId="{7E6E7719-3791-4937-848C-B3F872466351}"/>
          </ac:picMkLst>
        </pc:picChg>
      </pc:sldChg>
      <pc:sldChg chg="modTransition modAnim">
        <pc:chgData name="Charlotte Haines Lyon" userId="51bf7751-d948-458c-b8bf-a9f63dcec867" providerId="ADAL" clId="{F236A134-8331-4E53-8C2C-EC2E6C9C1AA6}" dt="2021-07-05T18:54:36.172" v="155"/>
        <pc:sldMkLst>
          <pc:docMk/>
          <pc:sldMk cId="3284859819" sldId="400"/>
        </pc:sldMkLst>
      </pc:sldChg>
      <pc:sldChg chg="addSp modSp mod setBg">
        <pc:chgData name="Charlotte Haines Lyon" userId="51bf7751-d948-458c-b8bf-a9f63dcec867" providerId="ADAL" clId="{F236A134-8331-4E53-8C2C-EC2E6C9C1AA6}" dt="2021-07-05T18:56:39.445" v="168" actId="403"/>
        <pc:sldMkLst>
          <pc:docMk/>
          <pc:sldMk cId="3968961648" sldId="410"/>
        </pc:sldMkLst>
        <pc:spChg chg="mod">
          <ac:chgData name="Charlotte Haines Lyon" userId="51bf7751-d948-458c-b8bf-a9f63dcec867" providerId="ADAL" clId="{F236A134-8331-4E53-8C2C-EC2E6C9C1AA6}" dt="2021-07-05T18:56:30.139" v="165" actId="26606"/>
          <ac:spMkLst>
            <pc:docMk/>
            <pc:sldMk cId="3968961648" sldId="410"/>
            <ac:spMk id="2" creationId="{E41B2900-FB96-4B81-B393-CBE4B1B5965E}"/>
          </ac:spMkLst>
        </pc:spChg>
        <pc:spChg chg="mod">
          <ac:chgData name="Charlotte Haines Lyon" userId="51bf7751-d948-458c-b8bf-a9f63dcec867" providerId="ADAL" clId="{F236A134-8331-4E53-8C2C-EC2E6C9C1AA6}" dt="2021-07-05T18:56:39.445" v="168" actId="403"/>
          <ac:spMkLst>
            <pc:docMk/>
            <pc:sldMk cId="3968961648" sldId="410"/>
            <ac:spMk id="3" creationId="{B9A13360-879D-4319-807C-3ACFE2928EF5}"/>
          </ac:spMkLst>
        </pc:spChg>
        <pc:spChg chg="add">
          <ac:chgData name="Charlotte Haines Lyon" userId="51bf7751-d948-458c-b8bf-a9f63dcec867" providerId="ADAL" clId="{F236A134-8331-4E53-8C2C-EC2E6C9C1AA6}" dt="2021-07-05T18:56:30.139" v="165" actId="26606"/>
          <ac:spMkLst>
            <pc:docMk/>
            <pc:sldMk cId="3968961648" sldId="410"/>
            <ac:spMk id="8" creationId="{827B839B-9ADE-406B-8590-F1CAEDED45A1}"/>
          </ac:spMkLst>
        </pc:spChg>
        <pc:spChg chg="add">
          <ac:chgData name="Charlotte Haines Lyon" userId="51bf7751-d948-458c-b8bf-a9f63dcec867" providerId="ADAL" clId="{F236A134-8331-4E53-8C2C-EC2E6C9C1AA6}" dt="2021-07-05T18:56:30.139" v="165" actId="26606"/>
          <ac:spMkLst>
            <pc:docMk/>
            <pc:sldMk cId="3968961648" sldId="410"/>
            <ac:spMk id="10" creationId="{CFE45BF0-46DB-408C-B5F7-7B11716805D4}"/>
          </ac:spMkLst>
        </pc:spChg>
        <pc:spChg chg="add">
          <ac:chgData name="Charlotte Haines Lyon" userId="51bf7751-d948-458c-b8bf-a9f63dcec867" providerId="ADAL" clId="{F236A134-8331-4E53-8C2C-EC2E6C9C1AA6}" dt="2021-07-05T18:56:30.139" v="165" actId="26606"/>
          <ac:spMkLst>
            <pc:docMk/>
            <pc:sldMk cId="3968961648" sldId="410"/>
            <ac:spMk id="12" creationId="{2AEBC8F2-97B1-41B4-93F1-2D289E197FBA}"/>
          </ac:spMkLst>
        </pc:spChg>
        <pc:spChg chg="add">
          <ac:chgData name="Charlotte Haines Lyon" userId="51bf7751-d948-458c-b8bf-a9f63dcec867" providerId="ADAL" clId="{F236A134-8331-4E53-8C2C-EC2E6C9C1AA6}" dt="2021-07-05T18:56:30.139" v="165" actId="26606"/>
          <ac:spMkLst>
            <pc:docMk/>
            <pc:sldMk cId="3968961648" sldId="410"/>
            <ac:spMk id="14" creationId="{472E3A19-F5D5-48FC-BB9C-48C2F68F598B}"/>
          </ac:spMkLst>
        </pc:spChg>
        <pc:spChg chg="add">
          <ac:chgData name="Charlotte Haines Lyon" userId="51bf7751-d948-458c-b8bf-a9f63dcec867" providerId="ADAL" clId="{F236A134-8331-4E53-8C2C-EC2E6C9C1AA6}" dt="2021-07-05T18:56:30.139" v="165" actId="26606"/>
          <ac:spMkLst>
            <pc:docMk/>
            <pc:sldMk cId="3968961648" sldId="410"/>
            <ac:spMk id="16" creationId="{7A62E32F-BB65-43A8-8EB5-92346890E549}"/>
          </ac:spMkLst>
        </pc:spChg>
        <pc:spChg chg="add">
          <ac:chgData name="Charlotte Haines Lyon" userId="51bf7751-d948-458c-b8bf-a9f63dcec867" providerId="ADAL" clId="{F236A134-8331-4E53-8C2C-EC2E6C9C1AA6}" dt="2021-07-05T18:56:30.139" v="165" actId="26606"/>
          <ac:spMkLst>
            <pc:docMk/>
            <pc:sldMk cId="3968961648" sldId="410"/>
            <ac:spMk id="18" creationId="{14E91B64-9FCC-451E-AFB4-A827D6329367}"/>
          </ac:spMkLst>
        </pc:spChg>
      </pc:sldChg>
      <pc:sldChg chg="addSp delSp new del">
        <pc:chgData name="Charlotte Haines Lyon" userId="51bf7751-d948-458c-b8bf-a9f63dcec867" providerId="ADAL" clId="{F236A134-8331-4E53-8C2C-EC2E6C9C1AA6}" dt="2021-07-05T18:54:22.997" v="154" actId="680"/>
        <pc:sldMkLst>
          <pc:docMk/>
          <pc:sldMk cId="618837842" sldId="411"/>
        </pc:sldMkLst>
        <pc:picChg chg="add del">
          <ac:chgData name="Charlotte Haines Lyon" userId="51bf7751-d948-458c-b8bf-a9f63dcec867" providerId="ADAL" clId="{F236A134-8331-4E53-8C2C-EC2E6C9C1AA6}" dt="2021-07-05T18:54:21.322" v="153"/>
          <ac:picMkLst>
            <pc:docMk/>
            <pc:sldMk cId="618837842" sldId="411"/>
            <ac:picMk id="4" creationId="{49F50A69-AEFB-4A96-94A4-46376B38A54A}"/>
          </ac:picMkLst>
        </pc:picChg>
      </pc:sldChg>
    </pc:docChg>
  </pc:docChgLst>
  <pc:docChgLst>
    <pc:chgData name="Charlotte Haines Lyon" userId="51bf7751-d948-458c-b8bf-a9f63dcec867" providerId="ADAL" clId="{6F6B511E-841B-44B7-8681-46A7E51404C6}"/>
    <pc:docChg chg="modSld">
      <pc:chgData name="Charlotte Haines Lyon" userId="51bf7751-d948-458c-b8bf-a9f63dcec867" providerId="ADAL" clId="{6F6B511E-841B-44B7-8681-46A7E51404C6}" dt="2021-07-08T15:17:00.702" v="147" actId="962"/>
      <pc:docMkLst>
        <pc:docMk/>
      </pc:docMkLst>
      <pc:sldChg chg="modSp">
        <pc:chgData name="Charlotte Haines Lyon" userId="51bf7751-d948-458c-b8bf-a9f63dcec867" providerId="ADAL" clId="{6F6B511E-841B-44B7-8681-46A7E51404C6}" dt="2021-07-08T15:17:00.702" v="147" actId="962"/>
        <pc:sldMkLst>
          <pc:docMk/>
          <pc:sldMk cId="0" sldId="307"/>
        </pc:sldMkLst>
        <pc:grpChg chg="mod">
          <ac:chgData name="Charlotte Haines Lyon" userId="51bf7751-d948-458c-b8bf-a9f63dcec867" providerId="ADAL" clId="{6F6B511E-841B-44B7-8681-46A7E51404C6}" dt="2021-07-08T15:17:00.702" v="147" actId="962"/>
          <ac:grpSpMkLst>
            <pc:docMk/>
            <pc:sldMk cId="0" sldId="307"/>
            <ac:grpSpMk id="58" creationId="{FDF7CD49-15C6-4B13-A6B4-E2AE15629BB5}"/>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ADCB38-0EC4-49EA-9FE9-D47D83A1063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B590F0DE-98BF-4AAB-B553-E33AAB802322}">
      <dgm:prSet phldrT="[Text]"/>
      <dgm:spPr/>
      <dgm:t>
        <a:bodyPr/>
        <a:lstStyle/>
        <a:p>
          <a:r>
            <a:rPr lang="en-GB"/>
            <a:t>2020</a:t>
          </a:r>
        </a:p>
        <a:p>
          <a:r>
            <a:rPr lang="en-GB"/>
            <a:t>Meeting 1</a:t>
          </a:r>
        </a:p>
      </dgm:t>
    </dgm:pt>
    <dgm:pt modelId="{8CFD91D6-527E-4AD2-9B5C-7EC85E0FFC60}" type="parTrans" cxnId="{401A5224-C7BF-48BD-99E7-E5F55274EC39}">
      <dgm:prSet/>
      <dgm:spPr/>
      <dgm:t>
        <a:bodyPr/>
        <a:lstStyle/>
        <a:p>
          <a:endParaRPr lang="en-GB"/>
        </a:p>
      </dgm:t>
    </dgm:pt>
    <dgm:pt modelId="{00E594DF-45E1-45C0-9246-508EFA11E774}" type="sibTrans" cxnId="{401A5224-C7BF-48BD-99E7-E5F55274EC39}">
      <dgm:prSet/>
      <dgm:spPr/>
      <dgm:t>
        <a:bodyPr/>
        <a:lstStyle/>
        <a:p>
          <a:endParaRPr lang="en-GB"/>
        </a:p>
      </dgm:t>
    </dgm:pt>
    <dgm:pt modelId="{913A2CB9-0F5A-4D80-AC10-1C0323C332B2}">
      <dgm:prSet phldrT="[Text]"/>
      <dgm:spPr/>
      <dgm:t>
        <a:bodyPr/>
        <a:lstStyle/>
        <a:p>
          <a:r>
            <a:rPr lang="en-GB"/>
            <a:t>Youth Workers 4</a:t>
          </a:r>
        </a:p>
      </dgm:t>
    </dgm:pt>
    <dgm:pt modelId="{3C4FC14A-8DE5-4F67-9F2A-D08063E06EFD}" type="parTrans" cxnId="{075AA926-B850-42E9-B949-F40F9217C26E}">
      <dgm:prSet/>
      <dgm:spPr/>
      <dgm:t>
        <a:bodyPr/>
        <a:lstStyle/>
        <a:p>
          <a:endParaRPr lang="en-GB"/>
        </a:p>
      </dgm:t>
    </dgm:pt>
    <dgm:pt modelId="{925DD5C7-8B74-4B99-995D-C2E577FA056A}" type="sibTrans" cxnId="{075AA926-B850-42E9-B949-F40F9217C26E}">
      <dgm:prSet/>
      <dgm:spPr/>
      <dgm:t>
        <a:bodyPr/>
        <a:lstStyle/>
        <a:p>
          <a:endParaRPr lang="en-GB"/>
        </a:p>
      </dgm:t>
    </dgm:pt>
    <dgm:pt modelId="{C80DAABC-AE66-421F-9C0A-D03A9AD42A46}">
      <dgm:prSet phldrT="[Text]"/>
      <dgm:spPr/>
      <dgm:t>
        <a:bodyPr/>
        <a:lstStyle/>
        <a:p>
          <a:r>
            <a:rPr lang="en-GB"/>
            <a:t>School and College Educators 3</a:t>
          </a:r>
        </a:p>
      </dgm:t>
    </dgm:pt>
    <dgm:pt modelId="{61FF4DF3-82AA-438E-B355-54CE140918E3}" type="parTrans" cxnId="{A0ED0000-9A8D-4BBE-A043-298812D65019}">
      <dgm:prSet/>
      <dgm:spPr/>
      <dgm:t>
        <a:bodyPr/>
        <a:lstStyle/>
        <a:p>
          <a:endParaRPr lang="en-GB"/>
        </a:p>
      </dgm:t>
    </dgm:pt>
    <dgm:pt modelId="{CE678D20-48F2-4647-9B47-CCEF5A2D5733}" type="sibTrans" cxnId="{A0ED0000-9A8D-4BBE-A043-298812D65019}">
      <dgm:prSet/>
      <dgm:spPr/>
      <dgm:t>
        <a:bodyPr/>
        <a:lstStyle/>
        <a:p>
          <a:endParaRPr lang="en-GB"/>
        </a:p>
      </dgm:t>
    </dgm:pt>
    <dgm:pt modelId="{4B818373-1B6C-4C24-B0FB-654839694C2C}">
      <dgm:prSet phldrT="[Text]"/>
      <dgm:spPr/>
      <dgm:t>
        <a:bodyPr/>
        <a:lstStyle/>
        <a:p>
          <a:r>
            <a:rPr lang="en-GB"/>
            <a:t>2020</a:t>
          </a:r>
        </a:p>
        <a:p>
          <a:r>
            <a:rPr lang="en-GB"/>
            <a:t>Meeting 2</a:t>
          </a:r>
        </a:p>
      </dgm:t>
    </dgm:pt>
    <dgm:pt modelId="{EE46307E-1EEC-47FC-B198-F1BD0367905D}" type="parTrans" cxnId="{A7BD6150-9C7F-48E2-8BB2-015BAAD8B73D}">
      <dgm:prSet/>
      <dgm:spPr/>
      <dgm:t>
        <a:bodyPr/>
        <a:lstStyle/>
        <a:p>
          <a:endParaRPr lang="en-GB"/>
        </a:p>
      </dgm:t>
    </dgm:pt>
    <dgm:pt modelId="{3E1791F1-9509-418A-B6F5-D887C3C2A8F2}" type="sibTrans" cxnId="{A7BD6150-9C7F-48E2-8BB2-015BAAD8B73D}">
      <dgm:prSet/>
      <dgm:spPr/>
      <dgm:t>
        <a:bodyPr/>
        <a:lstStyle/>
        <a:p>
          <a:endParaRPr lang="en-GB"/>
        </a:p>
      </dgm:t>
    </dgm:pt>
    <dgm:pt modelId="{7D6460C3-6085-49B8-92EE-EEA8FB8250BC}">
      <dgm:prSet phldrT="[Text]"/>
      <dgm:spPr/>
      <dgm:t>
        <a:bodyPr/>
        <a:lstStyle/>
        <a:p>
          <a:r>
            <a:rPr lang="en-GB"/>
            <a:t>Youth Workers 2</a:t>
          </a:r>
        </a:p>
      </dgm:t>
    </dgm:pt>
    <dgm:pt modelId="{6A91C1E8-C858-42E7-B9AC-DE5287042B04}" type="parTrans" cxnId="{0A079785-04A9-4097-9270-140B67EF06AA}">
      <dgm:prSet/>
      <dgm:spPr/>
      <dgm:t>
        <a:bodyPr/>
        <a:lstStyle/>
        <a:p>
          <a:endParaRPr lang="en-GB"/>
        </a:p>
      </dgm:t>
    </dgm:pt>
    <dgm:pt modelId="{201AE32C-848D-4A92-9594-66B274406D47}" type="sibTrans" cxnId="{0A079785-04A9-4097-9270-140B67EF06AA}">
      <dgm:prSet/>
      <dgm:spPr/>
      <dgm:t>
        <a:bodyPr/>
        <a:lstStyle/>
        <a:p>
          <a:endParaRPr lang="en-GB"/>
        </a:p>
      </dgm:t>
    </dgm:pt>
    <dgm:pt modelId="{45D54A83-A051-440F-AB2E-B56040E3DBBC}">
      <dgm:prSet phldrT="[Text]"/>
      <dgm:spPr/>
      <dgm:t>
        <a:bodyPr/>
        <a:lstStyle/>
        <a:p>
          <a:r>
            <a:rPr lang="en-GB"/>
            <a:t>School and College Educators 3</a:t>
          </a:r>
        </a:p>
      </dgm:t>
    </dgm:pt>
    <dgm:pt modelId="{A7F56E26-970A-4D8E-9FC0-17412567C409}" type="parTrans" cxnId="{2645A4CC-7EEE-46CD-AE9A-28EA7662C6B8}">
      <dgm:prSet/>
      <dgm:spPr/>
      <dgm:t>
        <a:bodyPr/>
        <a:lstStyle/>
        <a:p>
          <a:endParaRPr lang="en-GB"/>
        </a:p>
      </dgm:t>
    </dgm:pt>
    <dgm:pt modelId="{FFEBE60F-0332-4391-A895-927E135C5672}" type="sibTrans" cxnId="{2645A4CC-7EEE-46CD-AE9A-28EA7662C6B8}">
      <dgm:prSet/>
      <dgm:spPr/>
      <dgm:t>
        <a:bodyPr/>
        <a:lstStyle/>
        <a:p>
          <a:endParaRPr lang="en-GB"/>
        </a:p>
      </dgm:t>
    </dgm:pt>
    <dgm:pt modelId="{E919160F-FFC1-459A-BE87-AEBD751381F4}">
      <dgm:prSet phldrT="[Text]"/>
      <dgm:spPr/>
      <dgm:t>
        <a:bodyPr/>
        <a:lstStyle/>
        <a:p>
          <a:r>
            <a:rPr lang="en-GB"/>
            <a:t>2021</a:t>
          </a:r>
        </a:p>
        <a:p>
          <a:r>
            <a:rPr lang="en-GB"/>
            <a:t>Meeting 3</a:t>
          </a:r>
        </a:p>
      </dgm:t>
    </dgm:pt>
    <dgm:pt modelId="{7090227D-AFA9-40B6-BC45-F24F2A793311}" type="parTrans" cxnId="{02247CC0-4877-4038-964D-351968D29938}">
      <dgm:prSet/>
      <dgm:spPr/>
      <dgm:t>
        <a:bodyPr/>
        <a:lstStyle/>
        <a:p>
          <a:endParaRPr lang="en-GB"/>
        </a:p>
      </dgm:t>
    </dgm:pt>
    <dgm:pt modelId="{1642AA2C-79AD-4630-B770-058403DD7F2A}" type="sibTrans" cxnId="{02247CC0-4877-4038-964D-351968D29938}">
      <dgm:prSet/>
      <dgm:spPr/>
      <dgm:t>
        <a:bodyPr/>
        <a:lstStyle/>
        <a:p>
          <a:endParaRPr lang="en-GB"/>
        </a:p>
      </dgm:t>
    </dgm:pt>
    <dgm:pt modelId="{7508BEE5-6430-4494-A46B-70FE75EA2B9C}">
      <dgm:prSet phldrT="[Text]"/>
      <dgm:spPr/>
      <dgm:t>
        <a:bodyPr/>
        <a:lstStyle/>
        <a:p>
          <a:r>
            <a:rPr lang="en-GB"/>
            <a:t>School and College Educators 3</a:t>
          </a:r>
        </a:p>
      </dgm:t>
    </dgm:pt>
    <dgm:pt modelId="{8E873616-6271-4659-A766-88FACCD731DA}" type="parTrans" cxnId="{A43A9E17-0897-4770-B505-CBC5F26B8B9B}">
      <dgm:prSet/>
      <dgm:spPr/>
      <dgm:t>
        <a:bodyPr/>
        <a:lstStyle/>
        <a:p>
          <a:endParaRPr lang="en-GB"/>
        </a:p>
      </dgm:t>
    </dgm:pt>
    <dgm:pt modelId="{4DCD2129-CD9B-4B06-9FCD-936745929B49}" type="sibTrans" cxnId="{A43A9E17-0897-4770-B505-CBC5F26B8B9B}">
      <dgm:prSet/>
      <dgm:spPr/>
      <dgm:t>
        <a:bodyPr/>
        <a:lstStyle/>
        <a:p>
          <a:endParaRPr lang="en-GB"/>
        </a:p>
      </dgm:t>
    </dgm:pt>
    <dgm:pt modelId="{E44320B4-D9B0-489C-B8A0-CF6AB1DA374B}">
      <dgm:prSet phldrT="[Text]"/>
      <dgm:spPr/>
      <dgm:t>
        <a:bodyPr/>
        <a:lstStyle/>
        <a:p>
          <a:r>
            <a:rPr lang="en-GB"/>
            <a:t>University Professionals 10 (2 groups)</a:t>
          </a:r>
        </a:p>
      </dgm:t>
    </dgm:pt>
    <dgm:pt modelId="{85A0BB7D-3959-4C61-A3D7-41878286767A}" type="parTrans" cxnId="{761C726A-AD6C-4543-8E2E-700C6DFF9619}">
      <dgm:prSet/>
      <dgm:spPr/>
      <dgm:t>
        <a:bodyPr/>
        <a:lstStyle/>
        <a:p>
          <a:endParaRPr lang="en-GB"/>
        </a:p>
      </dgm:t>
    </dgm:pt>
    <dgm:pt modelId="{7A0E9862-B1B7-457E-A357-F7BD559B6236}" type="sibTrans" cxnId="{761C726A-AD6C-4543-8E2E-700C6DFF9619}">
      <dgm:prSet/>
      <dgm:spPr/>
      <dgm:t>
        <a:bodyPr/>
        <a:lstStyle/>
        <a:p>
          <a:endParaRPr lang="en-GB"/>
        </a:p>
      </dgm:t>
    </dgm:pt>
    <dgm:pt modelId="{C7651452-D23D-4AAA-94ED-A207958C904C}">
      <dgm:prSet phldrT="[Text]"/>
      <dgm:spPr/>
      <dgm:t>
        <a:bodyPr/>
        <a:lstStyle/>
        <a:p>
          <a:r>
            <a:rPr lang="en-GB"/>
            <a:t>Students 6 (2 groups)</a:t>
          </a:r>
        </a:p>
      </dgm:t>
    </dgm:pt>
    <dgm:pt modelId="{4D2354C0-B7BB-4486-B3F7-F1DE2C6C7667}" type="parTrans" cxnId="{DD67F8BC-C215-4766-A9E7-71282604E2B0}">
      <dgm:prSet/>
      <dgm:spPr/>
      <dgm:t>
        <a:bodyPr/>
        <a:lstStyle/>
        <a:p>
          <a:endParaRPr lang="en-GB"/>
        </a:p>
      </dgm:t>
    </dgm:pt>
    <dgm:pt modelId="{7C7E0D71-AD6F-420C-9D7B-81E25DCFBCE8}" type="sibTrans" cxnId="{DD67F8BC-C215-4766-A9E7-71282604E2B0}">
      <dgm:prSet/>
      <dgm:spPr/>
      <dgm:t>
        <a:bodyPr/>
        <a:lstStyle/>
        <a:p>
          <a:endParaRPr lang="en-GB"/>
        </a:p>
      </dgm:t>
    </dgm:pt>
    <dgm:pt modelId="{2854BB65-328D-42D5-8C6A-BC6030768D82}">
      <dgm:prSet phldrT="[Text]"/>
      <dgm:spPr/>
      <dgm:t>
        <a:bodyPr/>
        <a:lstStyle/>
        <a:p>
          <a:r>
            <a:rPr lang="en-GB"/>
            <a:t>University Professionals 8 (2 groups)</a:t>
          </a:r>
        </a:p>
      </dgm:t>
    </dgm:pt>
    <dgm:pt modelId="{5962C268-0603-4DE8-A0FE-CFADBA370BFE}" type="parTrans" cxnId="{75536F33-FF86-491A-B5B9-E97671F23BB9}">
      <dgm:prSet/>
      <dgm:spPr/>
      <dgm:t>
        <a:bodyPr/>
        <a:lstStyle/>
        <a:p>
          <a:endParaRPr lang="en-GB"/>
        </a:p>
      </dgm:t>
    </dgm:pt>
    <dgm:pt modelId="{989740CF-295C-42DD-8B0C-4ED7D4D35F90}" type="sibTrans" cxnId="{75536F33-FF86-491A-B5B9-E97671F23BB9}">
      <dgm:prSet/>
      <dgm:spPr/>
      <dgm:t>
        <a:bodyPr/>
        <a:lstStyle/>
        <a:p>
          <a:endParaRPr lang="en-GB"/>
        </a:p>
      </dgm:t>
    </dgm:pt>
    <dgm:pt modelId="{37530BA5-76E2-4DC1-A2B0-D53D7CA01913}">
      <dgm:prSet phldrT="[Text]"/>
      <dgm:spPr/>
      <dgm:t>
        <a:bodyPr/>
        <a:lstStyle/>
        <a:p>
          <a:r>
            <a:rPr lang="en-GB"/>
            <a:t>Students 4 (2 groups)</a:t>
          </a:r>
        </a:p>
      </dgm:t>
    </dgm:pt>
    <dgm:pt modelId="{A670291E-5C46-4C3C-87C2-A26951DF2BFB}" type="parTrans" cxnId="{2F0F56AA-9AA4-4166-B318-280301E364A2}">
      <dgm:prSet/>
      <dgm:spPr/>
      <dgm:t>
        <a:bodyPr/>
        <a:lstStyle/>
        <a:p>
          <a:endParaRPr lang="en-GB"/>
        </a:p>
      </dgm:t>
    </dgm:pt>
    <dgm:pt modelId="{87D01B6B-324D-47DB-8A5A-AE40D340545B}" type="sibTrans" cxnId="{2F0F56AA-9AA4-4166-B318-280301E364A2}">
      <dgm:prSet/>
      <dgm:spPr/>
      <dgm:t>
        <a:bodyPr/>
        <a:lstStyle/>
        <a:p>
          <a:endParaRPr lang="en-GB"/>
        </a:p>
      </dgm:t>
    </dgm:pt>
    <dgm:pt modelId="{57CDD51F-3ECF-4A37-875B-CD3B21516866}">
      <dgm:prSet/>
      <dgm:spPr/>
      <dgm:t>
        <a:bodyPr/>
        <a:lstStyle/>
        <a:p>
          <a:r>
            <a:rPr lang="en-GB"/>
            <a:t>University Professionals 9 (2 groups)</a:t>
          </a:r>
        </a:p>
      </dgm:t>
    </dgm:pt>
    <dgm:pt modelId="{56F5E8DA-7765-4A63-BEA8-886E60E3892D}" type="parTrans" cxnId="{1D56C810-FF29-43FA-9F58-39A20D264F2E}">
      <dgm:prSet/>
      <dgm:spPr/>
      <dgm:t>
        <a:bodyPr/>
        <a:lstStyle/>
        <a:p>
          <a:endParaRPr lang="en-GB"/>
        </a:p>
      </dgm:t>
    </dgm:pt>
    <dgm:pt modelId="{7330B7D1-55AE-402C-B4B9-E2AE522BF5FE}" type="sibTrans" cxnId="{1D56C810-FF29-43FA-9F58-39A20D264F2E}">
      <dgm:prSet/>
      <dgm:spPr/>
      <dgm:t>
        <a:bodyPr/>
        <a:lstStyle/>
        <a:p>
          <a:endParaRPr lang="en-GB"/>
        </a:p>
      </dgm:t>
    </dgm:pt>
    <dgm:pt modelId="{32205995-9A6B-47D4-9AED-A90DC1853CF8}">
      <dgm:prSet/>
      <dgm:spPr/>
      <dgm:t>
        <a:bodyPr/>
        <a:lstStyle/>
        <a:p>
          <a:r>
            <a:rPr lang="en-GB"/>
            <a:t>Students 2</a:t>
          </a:r>
        </a:p>
      </dgm:t>
    </dgm:pt>
    <dgm:pt modelId="{93A28356-838C-4AAF-AB39-4675E11BFABD}" type="parTrans" cxnId="{35F02260-80A8-476E-9478-084B2D864C61}">
      <dgm:prSet/>
      <dgm:spPr/>
      <dgm:t>
        <a:bodyPr/>
        <a:lstStyle/>
        <a:p>
          <a:endParaRPr lang="en-GB"/>
        </a:p>
      </dgm:t>
    </dgm:pt>
    <dgm:pt modelId="{AC14C837-D802-4C0B-BD13-521BDCB1B3E8}" type="sibTrans" cxnId="{35F02260-80A8-476E-9478-084B2D864C61}">
      <dgm:prSet/>
      <dgm:spPr/>
      <dgm:t>
        <a:bodyPr/>
        <a:lstStyle/>
        <a:p>
          <a:endParaRPr lang="en-GB"/>
        </a:p>
      </dgm:t>
    </dgm:pt>
    <dgm:pt modelId="{BC6C5E8C-22EF-4FA0-A3E9-DE65FB51F626}" type="pres">
      <dgm:prSet presAssocID="{85ADCB38-0EC4-49EA-9FE9-D47D83A1063A}" presName="linearFlow" presStyleCnt="0">
        <dgm:presLayoutVars>
          <dgm:dir/>
          <dgm:animLvl val="lvl"/>
          <dgm:resizeHandles val="exact"/>
        </dgm:presLayoutVars>
      </dgm:prSet>
      <dgm:spPr/>
    </dgm:pt>
    <dgm:pt modelId="{B63B2874-9076-4DB9-A686-C3741A0B0F54}" type="pres">
      <dgm:prSet presAssocID="{B590F0DE-98BF-4AAB-B553-E33AAB802322}" presName="composite" presStyleCnt="0"/>
      <dgm:spPr/>
    </dgm:pt>
    <dgm:pt modelId="{03023F85-2F11-43CF-A6CF-4FE330AE981E}" type="pres">
      <dgm:prSet presAssocID="{B590F0DE-98BF-4AAB-B553-E33AAB802322}" presName="parentText" presStyleLbl="alignNode1" presStyleIdx="0" presStyleCnt="3">
        <dgm:presLayoutVars>
          <dgm:chMax val="1"/>
          <dgm:bulletEnabled val="1"/>
        </dgm:presLayoutVars>
      </dgm:prSet>
      <dgm:spPr/>
    </dgm:pt>
    <dgm:pt modelId="{7820C09D-6EA8-4D23-ADC1-9721E4CB6754}" type="pres">
      <dgm:prSet presAssocID="{B590F0DE-98BF-4AAB-B553-E33AAB802322}" presName="descendantText" presStyleLbl="alignAcc1" presStyleIdx="0" presStyleCnt="3">
        <dgm:presLayoutVars>
          <dgm:bulletEnabled val="1"/>
        </dgm:presLayoutVars>
      </dgm:prSet>
      <dgm:spPr/>
    </dgm:pt>
    <dgm:pt modelId="{9B16640E-4914-4499-9945-F64ABD1017FD}" type="pres">
      <dgm:prSet presAssocID="{00E594DF-45E1-45C0-9246-508EFA11E774}" presName="sp" presStyleCnt="0"/>
      <dgm:spPr/>
    </dgm:pt>
    <dgm:pt modelId="{C8BDEB52-A2B7-4794-B7D8-D4AE97DC38A6}" type="pres">
      <dgm:prSet presAssocID="{4B818373-1B6C-4C24-B0FB-654839694C2C}" presName="composite" presStyleCnt="0"/>
      <dgm:spPr/>
    </dgm:pt>
    <dgm:pt modelId="{5A1BD18D-610C-49F1-A601-B3719D697D39}" type="pres">
      <dgm:prSet presAssocID="{4B818373-1B6C-4C24-B0FB-654839694C2C}" presName="parentText" presStyleLbl="alignNode1" presStyleIdx="1" presStyleCnt="3">
        <dgm:presLayoutVars>
          <dgm:chMax val="1"/>
          <dgm:bulletEnabled val="1"/>
        </dgm:presLayoutVars>
      </dgm:prSet>
      <dgm:spPr/>
    </dgm:pt>
    <dgm:pt modelId="{9E85AE0F-C13F-4912-B14F-FF1AB6DBA29F}" type="pres">
      <dgm:prSet presAssocID="{4B818373-1B6C-4C24-B0FB-654839694C2C}" presName="descendantText" presStyleLbl="alignAcc1" presStyleIdx="1" presStyleCnt="3">
        <dgm:presLayoutVars>
          <dgm:bulletEnabled val="1"/>
        </dgm:presLayoutVars>
      </dgm:prSet>
      <dgm:spPr/>
    </dgm:pt>
    <dgm:pt modelId="{2271EB33-B5B6-4783-A7F5-D994BDD2EF82}" type="pres">
      <dgm:prSet presAssocID="{3E1791F1-9509-418A-B6F5-D887C3C2A8F2}" presName="sp" presStyleCnt="0"/>
      <dgm:spPr/>
    </dgm:pt>
    <dgm:pt modelId="{5BE095AD-7640-4B26-BD07-AD7FA306A359}" type="pres">
      <dgm:prSet presAssocID="{E919160F-FFC1-459A-BE87-AEBD751381F4}" presName="composite" presStyleCnt="0"/>
      <dgm:spPr/>
    </dgm:pt>
    <dgm:pt modelId="{C9155911-0F9C-4D12-A7D3-5610FCB1FA75}" type="pres">
      <dgm:prSet presAssocID="{E919160F-FFC1-459A-BE87-AEBD751381F4}" presName="parentText" presStyleLbl="alignNode1" presStyleIdx="2" presStyleCnt="3">
        <dgm:presLayoutVars>
          <dgm:chMax val="1"/>
          <dgm:bulletEnabled val="1"/>
        </dgm:presLayoutVars>
      </dgm:prSet>
      <dgm:spPr/>
    </dgm:pt>
    <dgm:pt modelId="{504C292B-AC91-424E-8794-1DD3C4E9C223}" type="pres">
      <dgm:prSet presAssocID="{E919160F-FFC1-459A-BE87-AEBD751381F4}" presName="descendantText" presStyleLbl="alignAcc1" presStyleIdx="2" presStyleCnt="3">
        <dgm:presLayoutVars>
          <dgm:bulletEnabled val="1"/>
        </dgm:presLayoutVars>
      </dgm:prSet>
      <dgm:spPr/>
    </dgm:pt>
  </dgm:ptLst>
  <dgm:cxnLst>
    <dgm:cxn modelId="{A0ED0000-9A8D-4BBE-A043-298812D65019}" srcId="{B590F0DE-98BF-4AAB-B553-E33AAB802322}" destId="{C80DAABC-AE66-421F-9C0A-D03A9AD42A46}" srcOrd="1" destOrd="0" parTransId="{61FF4DF3-82AA-438E-B355-54CE140918E3}" sibTransId="{CE678D20-48F2-4647-9B47-CCEF5A2D5733}"/>
    <dgm:cxn modelId="{0D8B5C01-C779-4624-BB50-9846AE505A07}" type="presOf" srcId="{E44320B4-D9B0-489C-B8A0-CF6AB1DA374B}" destId="{7820C09D-6EA8-4D23-ADC1-9721E4CB6754}" srcOrd="0" destOrd="2" presId="urn:microsoft.com/office/officeart/2005/8/layout/chevron2"/>
    <dgm:cxn modelId="{83F14301-C97F-4C88-88A7-6C1FA712694A}" type="presOf" srcId="{85ADCB38-0EC4-49EA-9FE9-D47D83A1063A}" destId="{BC6C5E8C-22EF-4FA0-A3E9-DE65FB51F626}" srcOrd="0" destOrd="0" presId="urn:microsoft.com/office/officeart/2005/8/layout/chevron2"/>
    <dgm:cxn modelId="{1D56C810-FF29-43FA-9F58-39A20D264F2E}" srcId="{E919160F-FFC1-459A-BE87-AEBD751381F4}" destId="{57CDD51F-3ECF-4A37-875B-CD3B21516866}" srcOrd="1" destOrd="0" parTransId="{56F5E8DA-7765-4A63-BEA8-886E60E3892D}" sibTransId="{7330B7D1-55AE-402C-B4B9-E2AE522BF5FE}"/>
    <dgm:cxn modelId="{A43A9E17-0897-4770-B505-CBC5F26B8B9B}" srcId="{E919160F-FFC1-459A-BE87-AEBD751381F4}" destId="{7508BEE5-6430-4494-A46B-70FE75EA2B9C}" srcOrd="0" destOrd="0" parTransId="{8E873616-6271-4659-A766-88FACCD731DA}" sibTransId="{4DCD2129-CD9B-4B06-9FCD-936745929B49}"/>
    <dgm:cxn modelId="{401A5224-C7BF-48BD-99E7-E5F55274EC39}" srcId="{85ADCB38-0EC4-49EA-9FE9-D47D83A1063A}" destId="{B590F0DE-98BF-4AAB-B553-E33AAB802322}" srcOrd="0" destOrd="0" parTransId="{8CFD91D6-527E-4AD2-9B5C-7EC85E0FFC60}" sibTransId="{00E594DF-45E1-45C0-9246-508EFA11E774}"/>
    <dgm:cxn modelId="{075AA926-B850-42E9-B949-F40F9217C26E}" srcId="{B590F0DE-98BF-4AAB-B553-E33AAB802322}" destId="{913A2CB9-0F5A-4D80-AC10-1C0323C332B2}" srcOrd="0" destOrd="0" parTransId="{3C4FC14A-8DE5-4F67-9F2A-D08063E06EFD}" sibTransId="{925DD5C7-8B74-4B99-995D-C2E577FA056A}"/>
    <dgm:cxn modelId="{75536F33-FF86-491A-B5B9-E97671F23BB9}" srcId="{4B818373-1B6C-4C24-B0FB-654839694C2C}" destId="{2854BB65-328D-42D5-8C6A-BC6030768D82}" srcOrd="2" destOrd="0" parTransId="{5962C268-0603-4DE8-A0FE-CFADBA370BFE}" sibTransId="{989740CF-295C-42DD-8B0C-4ED7D4D35F90}"/>
    <dgm:cxn modelId="{EC17983C-0A88-47E1-8108-96E7C05E21AA}" type="presOf" srcId="{2854BB65-328D-42D5-8C6A-BC6030768D82}" destId="{9E85AE0F-C13F-4912-B14F-FF1AB6DBA29F}" srcOrd="0" destOrd="2" presId="urn:microsoft.com/office/officeart/2005/8/layout/chevron2"/>
    <dgm:cxn modelId="{469A185B-9572-425C-90EF-13434A0A5A0F}" type="presOf" srcId="{4B818373-1B6C-4C24-B0FB-654839694C2C}" destId="{5A1BD18D-610C-49F1-A601-B3719D697D39}" srcOrd="0" destOrd="0" presId="urn:microsoft.com/office/officeart/2005/8/layout/chevron2"/>
    <dgm:cxn modelId="{35F02260-80A8-476E-9478-084B2D864C61}" srcId="{E919160F-FFC1-459A-BE87-AEBD751381F4}" destId="{32205995-9A6B-47D4-9AED-A90DC1853CF8}" srcOrd="2" destOrd="0" parTransId="{93A28356-838C-4AAF-AB39-4675E11BFABD}" sibTransId="{AC14C837-D802-4C0B-BD13-521BDCB1B3E8}"/>
    <dgm:cxn modelId="{EE305F65-6B05-4C93-9B19-3A411FF22808}" type="presOf" srcId="{B590F0DE-98BF-4AAB-B553-E33AAB802322}" destId="{03023F85-2F11-43CF-A6CF-4FE330AE981E}" srcOrd="0" destOrd="0" presId="urn:microsoft.com/office/officeart/2005/8/layout/chevron2"/>
    <dgm:cxn modelId="{761C726A-AD6C-4543-8E2E-700C6DFF9619}" srcId="{B590F0DE-98BF-4AAB-B553-E33AAB802322}" destId="{E44320B4-D9B0-489C-B8A0-CF6AB1DA374B}" srcOrd="2" destOrd="0" parTransId="{85A0BB7D-3959-4C61-A3D7-41878286767A}" sibTransId="{7A0E9862-B1B7-457E-A357-F7BD559B6236}"/>
    <dgm:cxn modelId="{1FFDB84C-37D0-4D1A-A444-28D16C1E63D1}" type="presOf" srcId="{913A2CB9-0F5A-4D80-AC10-1C0323C332B2}" destId="{7820C09D-6EA8-4D23-ADC1-9721E4CB6754}" srcOrd="0" destOrd="0" presId="urn:microsoft.com/office/officeart/2005/8/layout/chevron2"/>
    <dgm:cxn modelId="{C62CBD6C-FAA3-4C85-A28A-9107E16C0978}" type="presOf" srcId="{57CDD51F-3ECF-4A37-875B-CD3B21516866}" destId="{504C292B-AC91-424E-8794-1DD3C4E9C223}" srcOrd="0" destOrd="1" presId="urn:microsoft.com/office/officeart/2005/8/layout/chevron2"/>
    <dgm:cxn modelId="{29D1406D-303B-4ACC-A044-DFA7B04BC220}" type="presOf" srcId="{E919160F-FFC1-459A-BE87-AEBD751381F4}" destId="{C9155911-0F9C-4D12-A7D3-5610FCB1FA75}" srcOrd="0" destOrd="0" presId="urn:microsoft.com/office/officeart/2005/8/layout/chevron2"/>
    <dgm:cxn modelId="{A7BD6150-9C7F-48E2-8BB2-015BAAD8B73D}" srcId="{85ADCB38-0EC4-49EA-9FE9-D47D83A1063A}" destId="{4B818373-1B6C-4C24-B0FB-654839694C2C}" srcOrd="1" destOrd="0" parTransId="{EE46307E-1EEC-47FC-B198-F1BD0367905D}" sibTransId="{3E1791F1-9509-418A-B6F5-D887C3C2A8F2}"/>
    <dgm:cxn modelId="{C8C53D83-7404-4C10-8599-6BF750A7933F}" type="presOf" srcId="{C7651452-D23D-4AAA-94ED-A207958C904C}" destId="{7820C09D-6EA8-4D23-ADC1-9721E4CB6754}" srcOrd="0" destOrd="3" presId="urn:microsoft.com/office/officeart/2005/8/layout/chevron2"/>
    <dgm:cxn modelId="{0A079785-04A9-4097-9270-140B67EF06AA}" srcId="{4B818373-1B6C-4C24-B0FB-654839694C2C}" destId="{7D6460C3-6085-49B8-92EE-EEA8FB8250BC}" srcOrd="0" destOrd="0" parTransId="{6A91C1E8-C858-42E7-B9AC-DE5287042B04}" sibTransId="{201AE32C-848D-4A92-9594-66B274406D47}"/>
    <dgm:cxn modelId="{7FB0D28B-CA99-40CA-94FB-1C311B1349B2}" type="presOf" srcId="{7508BEE5-6430-4494-A46B-70FE75EA2B9C}" destId="{504C292B-AC91-424E-8794-1DD3C4E9C223}" srcOrd="0" destOrd="0" presId="urn:microsoft.com/office/officeart/2005/8/layout/chevron2"/>
    <dgm:cxn modelId="{2F0F56AA-9AA4-4166-B318-280301E364A2}" srcId="{4B818373-1B6C-4C24-B0FB-654839694C2C}" destId="{37530BA5-76E2-4DC1-A2B0-D53D7CA01913}" srcOrd="3" destOrd="0" parTransId="{A670291E-5C46-4C3C-87C2-A26951DF2BFB}" sibTransId="{87D01B6B-324D-47DB-8A5A-AE40D340545B}"/>
    <dgm:cxn modelId="{25C7BBB2-5A79-4026-A1B8-C065E6580FB6}" type="presOf" srcId="{37530BA5-76E2-4DC1-A2B0-D53D7CA01913}" destId="{9E85AE0F-C13F-4912-B14F-FF1AB6DBA29F}" srcOrd="0" destOrd="3" presId="urn:microsoft.com/office/officeart/2005/8/layout/chevron2"/>
    <dgm:cxn modelId="{3DEA70B4-D75A-43AA-BED2-15962501B8CF}" type="presOf" srcId="{32205995-9A6B-47D4-9AED-A90DC1853CF8}" destId="{504C292B-AC91-424E-8794-1DD3C4E9C223}" srcOrd="0" destOrd="2" presId="urn:microsoft.com/office/officeart/2005/8/layout/chevron2"/>
    <dgm:cxn modelId="{DD67F8BC-C215-4766-A9E7-71282604E2B0}" srcId="{B590F0DE-98BF-4AAB-B553-E33AAB802322}" destId="{C7651452-D23D-4AAA-94ED-A207958C904C}" srcOrd="3" destOrd="0" parTransId="{4D2354C0-B7BB-4486-B3F7-F1DE2C6C7667}" sibTransId="{7C7E0D71-AD6F-420C-9D7B-81E25DCFBCE8}"/>
    <dgm:cxn modelId="{02247CC0-4877-4038-964D-351968D29938}" srcId="{85ADCB38-0EC4-49EA-9FE9-D47D83A1063A}" destId="{E919160F-FFC1-459A-BE87-AEBD751381F4}" srcOrd="2" destOrd="0" parTransId="{7090227D-AFA9-40B6-BC45-F24F2A793311}" sibTransId="{1642AA2C-79AD-4630-B770-058403DD7F2A}"/>
    <dgm:cxn modelId="{9A83DEC6-FEE3-4E7C-927F-35A5DB31A9D8}" type="presOf" srcId="{45D54A83-A051-440F-AB2E-B56040E3DBBC}" destId="{9E85AE0F-C13F-4912-B14F-FF1AB6DBA29F}" srcOrd="0" destOrd="1" presId="urn:microsoft.com/office/officeart/2005/8/layout/chevron2"/>
    <dgm:cxn modelId="{2645A4CC-7EEE-46CD-AE9A-28EA7662C6B8}" srcId="{4B818373-1B6C-4C24-B0FB-654839694C2C}" destId="{45D54A83-A051-440F-AB2E-B56040E3DBBC}" srcOrd="1" destOrd="0" parTransId="{A7F56E26-970A-4D8E-9FC0-17412567C409}" sibTransId="{FFEBE60F-0332-4391-A895-927E135C5672}"/>
    <dgm:cxn modelId="{6A00C5D3-8471-4888-805D-685ACE31C285}" type="presOf" srcId="{C80DAABC-AE66-421F-9C0A-D03A9AD42A46}" destId="{7820C09D-6EA8-4D23-ADC1-9721E4CB6754}" srcOrd="0" destOrd="1" presId="urn:microsoft.com/office/officeart/2005/8/layout/chevron2"/>
    <dgm:cxn modelId="{B3E453FE-881F-41D5-B38E-4DB6BD4976B0}" type="presOf" srcId="{7D6460C3-6085-49B8-92EE-EEA8FB8250BC}" destId="{9E85AE0F-C13F-4912-B14F-FF1AB6DBA29F}" srcOrd="0" destOrd="0" presId="urn:microsoft.com/office/officeart/2005/8/layout/chevron2"/>
    <dgm:cxn modelId="{18470D9A-BADD-4CFF-9B54-0BCD8E09CEB9}" type="presParOf" srcId="{BC6C5E8C-22EF-4FA0-A3E9-DE65FB51F626}" destId="{B63B2874-9076-4DB9-A686-C3741A0B0F54}" srcOrd="0" destOrd="0" presId="urn:microsoft.com/office/officeart/2005/8/layout/chevron2"/>
    <dgm:cxn modelId="{58FEA5F9-50C6-4D93-8D19-D5136A52984A}" type="presParOf" srcId="{B63B2874-9076-4DB9-A686-C3741A0B0F54}" destId="{03023F85-2F11-43CF-A6CF-4FE330AE981E}" srcOrd="0" destOrd="0" presId="urn:microsoft.com/office/officeart/2005/8/layout/chevron2"/>
    <dgm:cxn modelId="{68FE1E52-D7AF-4996-97F9-C3A64105864F}" type="presParOf" srcId="{B63B2874-9076-4DB9-A686-C3741A0B0F54}" destId="{7820C09D-6EA8-4D23-ADC1-9721E4CB6754}" srcOrd="1" destOrd="0" presId="urn:microsoft.com/office/officeart/2005/8/layout/chevron2"/>
    <dgm:cxn modelId="{E6EFBD98-7B30-4E45-96C9-0A0681E91FCF}" type="presParOf" srcId="{BC6C5E8C-22EF-4FA0-A3E9-DE65FB51F626}" destId="{9B16640E-4914-4499-9945-F64ABD1017FD}" srcOrd="1" destOrd="0" presId="urn:microsoft.com/office/officeart/2005/8/layout/chevron2"/>
    <dgm:cxn modelId="{53AB2B67-8AEC-4D43-8403-447A302F1A5F}" type="presParOf" srcId="{BC6C5E8C-22EF-4FA0-A3E9-DE65FB51F626}" destId="{C8BDEB52-A2B7-4794-B7D8-D4AE97DC38A6}" srcOrd="2" destOrd="0" presId="urn:microsoft.com/office/officeart/2005/8/layout/chevron2"/>
    <dgm:cxn modelId="{56AE24B1-10BC-45E2-88EB-A407D2D7C548}" type="presParOf" srcId="{C8BDEB52-A2B7-4794-B7D8-D4AE97DC38A6}" destId="{5A1BD18D-610C-49F1-A601-B3719D697D39}" srcOrd="0" destOrd="0" presId="urn:microsoft.com/office/officeart/2005/8/layout/chevron2"/>
    <dgm:cxn modelId="{CDE9F05A-EEE5-4B96-855B-E969934D2066}" type="presParOf" srcId="{C8BDEB52-A2B7-4794-B7D8-D4AE97DC38A6}" destId="{9E85AE0F-C13F-4912-B14F-FF1AB6DBA29F}" srcOrd="1" destOrd="0" presId="urn:microsoft.com/office/officeart/2005/8/layout/chevron2"/>
    <dgm:cxn modelId="{67966037-6C22-4FE6-B00E-032A6BFDF796}" type="presParOf" srcId="{BC6C5E8C-22EF-4FA0-A3E9-DE65FB51F626}" destId="{2271EB33-B5B6-4783-A7F5-D994BDD2EF82}" srcOrd="3" destOrd="0" presId="urn:microsoft.com/office/officeart/2005/8/layout/chevron2"/>
    <dgm:cxn modelId="{516FB25A-F494-4878-B8BA-90546ECE6D5A}" type="presParOf" srcId="{BC6C5E8C-22EF-4FA0-A3E9-DE65FB51F626}" destId="{5BE095AD-7640-4B26-BD07-AD7FA306A359}" srcOrd="4" destOrd="0" presId="urn:microsoft.com/office/officeart/2005/8/layout/chevron2"/>
    <dgm:cxn modelId="{7C06A6E9-EA44-49E6-9E7D-8D4D153B6791}" type="presParOf" srcId="{5BE095AD-7640-4B26-BD07-AD7FA306A359}" destId="{C9155911-0F9C-4D12-A7D3-5610FCB1FA75}" srcOrd="0" destOrd="0" presId="urn:microsoft.com/office/officeart/2005/8/layout/chevron2"/>
    <dgm:cxn modelId="{758BFB60-A515-4843-944D-4C04DFF6F84F}" type="presParOf" srcId="{5BE095AD-7640-4B26-BD07-AD7FA306A359}" destId="{504C292B-AC91-424E-8794-1DD3C4E9C22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A15B9E-5F45-4CAD-9217-D7F14D985FEC}" type="doc">
      <dgm:prSet loTypeId="urn:microsoft.com/office/officeart/2016/7/layout/HorizontalActionList" loCatId="List" qsTypeId="urn:microsoft.com/office/officeart/2005/8/quickstyle/simple1" qsCatId="simple" csTypeId="urn:microsoft.com/office/officeart/2005/8/colors/accent5_2" csCatId="accent5" phldr="1"/>
      <dgm:spPr/>
      <dgm:t>
        <a:bodyPr/>
        <a:lstStyle/>
        <a:p>
          <a:endParaRPr lang="en-US"/>
        </a:p>
      </dgm:t>
    </dgm:pt>
    <dgm:pt modelId="{10C319FC-3919-434A-A565-84FB5B96979B}">
      <dgm:prSet/>
      <dgm:spPr/>
      <dgm:t>
        <a:bodyPr/>
        <a:lstStyle/>
        <a:p>
          <a:r>
            <a:rPr lang="en-US"/>
            <a:t>Meeting 1</a:t>
          </a:r>
        </a:p>
      </dgm:t>
    </dgm:pt>
    <dgm:pt modelId="{3137BADE-28AC-4409-8A2A-D5547D636A73}" type="parTrans" cxnId="{0DD821DA-049C-4EF5-BE04-C8B31B80AD15}">
      <dgm:prSet/>
      <dgm:spPr/>
      <dgm:t>
        <a:bodyPr/>
        <a:lstStyle/>
        <a:p>
          <a:endParaRPr lang="en-US"/>
        </a:p>
      </dgm:t>
    </dgm:pt>
    <dgm:pt modelId="{1FCEE5BD-98C3-48A2-86E6-84B630898E40}" type="sibTrans" cxnId="{0DD821DA-049C-4EF5-BE04-C8B31B80AD15}">
      <dgm:prSet/>
      <dgm:spPr/>
      <dgm:t>
        <a:bodyPr/>
        <a:lstStyle/>
        <a:p>
          <a:endParaRPr lang="en-US"/>
        </a:p>
      </dgm:t>
    </dgm:pt>
    <dgm:pt modelId="{2851CEFE-B21D-465D-B847-0E9F5CABD735}">
      <dgm:prSet custT="1"/>
      <dgm:spPr/>
      <dgm:t>
        <a:bodyPr/>
        <a:lstStyle/>
        <a:p>
          <a:r>
            <a:rPr lang="en-US" sz="2000" dirty="0"/>
            <a:t>What are your experiences of working under lockdown?</a:t>
          </a:r>
        </a:p>
        <a:p>
          <a:r>
            <a:rPr lang="en-US" sz="2000" dirty="0"/>
            <a:t>What are the positives?</a:t>
          </a:r>
        </a:p>
        <a:p>
          <a:r>
            <a:rPr lang="en-US" sz="2000" dirty="0"/>
            <a:t>What are the challenges</a:t>
          </a:r>
        </a:p>
        <a:p>
          <a:r>
            <a:rPr lang="en-US" sz="2000" dirty="0"/>
            <a:t>What would you like to focus on next time?</a:t>
          </a:r>
        </a:p>
      </dgm:t>
    </dgm:pt>
    <dgm:pt modelId="{BD61615A-CCD7-4E99-9E00-F6CBBDE4B4AA}" type="parTrans" cxnId="{3C871D57-DEDD-4DC9-8F79-2255BF1A66EE}">
      <dgm:prSet/>
      <dgm:spPr/>
      <dgm:t>
        <a:bodyPr/>
        <a:lstStyle/>
        <a:p>
          <a:endParaRPr lang="en-US"/>
        </a:p>
      </dgm:t>
    </dgm:pt>
    <dgm:pt modelId="{8B730694-2712-4C72-A1B3-9214B8EE7A91}" type="sibTrans" cxnId="{3C871D57-DEDD-4DC9-8F79-2255BF1A66EE}">
      <dgm:prSet/>
      <dgm:spPr/>
      <dgm:t>
        <a:bodyPr/>
        <a:lstStyle/>
        <a:p>
          <a:endParaRPr lang="en-US"/>
        </a:p>
      </dgm:t>
    </dgm:pt>
    <dgm:pt modelId="{EC4E035C-63BC-455F-8A19-D19B20C63190}">
      <dgm:prSet/>
      <dgm:spPr/>
      <dgm:t>
        <a:bodyPr/>
        <a:lstStyle/>
        <a:p>
          <a:r>
            <a:rPr lang="en-US"/>
            <a:t>Meeting 2</a:t>
          </a:r>
        </a:p>
      </dgm:t>
    </dgm:pt>
    <dgm:pt modelId="{F51C8D10-713C-4726-BDBC-DCED14F0BDEA}" type="parTrans" cxnId="{0B294558-9DF8-42B5-ADDC-84EECDEDC7A5}">
      <dgm:prSet/>
      <dgm:spPr/>
      <dgm:t>
        <a:bodyPr/>
        <a:lstStyle/>
        <a:p>
          <a:endParaRPr lang="en-US"/>
        </a:p>
      </dgm:t>
    </dgm:pt>
    <dgm:pt modelId="{90EE3BAA-BE01-4494-812C-9AF858310A62}" type="sibTrans" cxnId="{0B294558-9DF8-42B5-ADDC-84EECDEDC7A5}">
      <dgm:prSet/>
      <dgm:spPr/>
      <dgm:t>
        <a:bodyPr/>
        <a:lstStyle/>
        <a:p>
          <a:endParaRPr lang="en-US"/>
        </a:p>
      </dgm:t>
    </dgm:pt>
    <dgm:pt modelId="{3F93A378-DC16-4E52-8041-11C20F365FC0}">
      <dgm:prSet/>
      <dgm:spPr/>
      <dgm:t>
        <a:bodyPr/>
        <a:lstStyle/>
        <a:p>
          <a:r>
            <a:rPr lang="en-US" dirty="0"/>
            <a:t>Both groups of university staff chose to look at what positive things we might build on in the future. </a:t>
          </a:r>
        </a:p>
      </dgm:t>
    </dgm:pt>
    <dgm:pt modelId="{4AF2E9B4-E5D9-46C8-BD64-362C72E0B08F}" type="parTrans" cxnId="{3AEC3073-EEE5-41AA-8522-3056D0CC6F84}">
      <dgm:prSet/>
      <dgm:spPr/>
      <dgm:t>
        <a:bodyPr/>
        <a:lstStyle/>
        <a:p>
          <a:endParaRPr lang="en-US"/>
        </a:p>
      </dgm:t>
    </dgm:pt>
    <dgm:pt modelId="{48575C1A-ED09-4753-BF97-94788CB78431}" type="sibTrans" cxnId="{3AEC3073-EEE5-41AA-8522-3056D0CC6F84}">
      <dgm:prSet/>
      <dgm:spPr/>
      <dgm:t>
        <a:bodyPr/>
        <a:lstStyle/>
        <a:p>
          <a:endParaRPr lang="en-US"/>
        </a:p>
      </dgm:t>
    </dgm:pt>
    <dgm:pt modelId="{512D8E81-7B59-4905-9812-9858D3AE4CD3}">
      <dgm:prSet/>
      <dgm:spPr/>
      <dgm:t>
        <a:bodyPr/>
        <a:lstStyle/>
        <a:p>
          <a:r>
            <a:rPr lang="en-US"/>
            <a:t>Meeting 3</a:t>
          </a:r>
        </a:p>
      </dgm:t>
    </dgm:pt>
    <dgm:pt modelId="{09BF2442-51D2-4C40-9496-8BBDC02EEF97}" type="parTrans" cxnId="{81F6E99D-0B2F-41AB-BD0B-3BF21245E050}">
      <dgm:prSet/>
      <dgm:spPr/>
      <dgm:t>
        <a:bodyPr/>
        <a:lstStyle/>
        <a:p>
          <a:endParaRPr lang="en-US"/>
        </a:p>
      </dgm:t>
    </dgm:pt>
    <dgm:pt modelId="{3D41A9FA-3605-4934-9FDD-0264A6A8D97F}" type="sibTrans" cxnId="{81F6E99D-0B2F-41AB-BD0B-3BF21245E050}">
      <dgm:prSet/>
      <dgm:spPr/>
      <dgm:t>
        <a:bodyPr/>
        <a:lstStyle/>
        <a:p>
          <a:endParaRPr lang="en-US"/>
        </a:p>
      </dgm:t>
    </dgm:pt>
    <dgm:pt modelId="{113A891B-474C-4340-9052-742A28F24A62}">
      <dgm:prSet/>
      <dgm:spPr/>
      <dgm:t>
        <a:bodyPr/>
        <a:lstStyle/>
        <a:p>
          <a:r>
            <a:rPr lang="en-US"/>
            <a:t>What are your reflections on the last year? </a:t>
          </a:r>
        </a:p>
      </dgm:t>
    </dgm:pt>
    <dgm:pt modelId="{97E6E975-82D5-4F39-B0A3-344A0EF73451}" type="parTrans" cxnId="{256ACF19-962C-4457-A600-91C6016FCDE3}">
      <dgm:prSet/>
      <dgm:spPr/>
      <dgm:t>
        <a:bodyPr/>
        <a:lstStyle/>
        <a:p>
          <a:endParaRPr lang="en-US"/>
        </a:p>
      </dgm:t>
    </dgm:pt>
    <dgm:pt modelId="{24C6EC38-D1DD-4FCA-84B2-9A27FE8BF145}" type="sibTrans" cxnId="{256ACF19-962C-4457-A600-91C6016FCDE3}">
      <dgm:prSet/>
      <dgm:spPr/>
      <dgm:t>
        <a:bodyPr/>
        <a:lstStyle/>
        <a:p>
          <a:endParaRPr lang="en-US"/>
        </a:p>
      </dgm:t>
    </dgm:pt>
    <dgm:pt modelId="{C7A5CEB1-9483-4D01-A3A4-01D6E8268759}" type="pres">
      <dgm:prSet presAssocID="{F1A15B9E-5F45-4CAD-9217-D7F14D985FEC}" presName="Name0" presStyleCnt="0">
        <dgm:presLayoutVars>
          <dgm:dir/>
          <dgm:animLvl val="lvl"/>
          <dgm:resizeHandles val="exact"/>
        </dgm:presLayoutVars>
      </dgm:prSet>
      <dgm:spPr/>
    </dgm:pt>
    <dgm:pt modelId="{CAE2BC1F-38DF-4FE7-B36A-756CA7D14EC6}" type="pres">
      <dgm:prSet presAssocID="{10C319FC-3919-434A-A565-84FB5B96979B}" presName="composite" presStyleCnt="0"/>
      <dgm:spPr/>
    </dgm:pt>
    <dgm:pt modelId="{70D68884-794E-492F-BD38-D2A0A5C73570}" type="pres">
      <dgm:prSet presAssocID="{10C319FC-3919-434A-A565-84FB5B96979B}" presName="parTx" presStyleLbl="alignNode1" presStyleIdx="0" presStyleCnt="3">
        <dgm:presLayoutVars>
          <dgm:chMax val="0"/>
          <dgm:chPref val="0"/>
        </dgm:presLayoutVars>
      </dgm:prSet>
      <dgm:spPr/>
    </dgm:pt>
    <dgm:pt modelId="{EC658C52-10F3-4C6F-8B4B-A196592FE6E4}" type="pres">
      <dgm:prSet presAssocID="{10C319FC-3919-434A-A565-84FB5B96979B}" presName="desTx" presStyleLbl="alignAccFollowNode1" presStyleIdx="0" presStyleCnt="3">
        <dgm:presLayoutVars/>
      </dgm:prSet>
      <dgm:spPr/>
    </dgm:pt>
    <dgm:pt modelId="{08E08D07-99DE-437F-80AF-588E2D39A3E7}" type="pres">
      <dgm:prSet presAssocID="{1FCEE5BD-98C3-48A2-86E6-84B630898E40}" presName="space" presStyleCnt="0"/>
      <dgm:spPr/>
    </dgm:pt>
    <dgm:pt modelId="{29C57756-1233-4278-825C-5F880B177CD0}" type="pres">
      <dgm:prSet presAssocID="{EC4E035C-63BC-455F-8A19-D19B20C63190}" presName="composite" presStyleCnt="0"/>
      <dgm:spPr/>
    </dgm:pt>
    <dgm:pt modelId="{0DAEB7AE-6CEF-4053-A7DA-5EDE11948B62}" type="pres">
      <dgm:prSet presAssocID="{EC4E035C-63BC-455F-8A19-D19B20C63190}" presName="parTx" presStyleLbl="alignNode1" presStyleIdx="1" presStyleCnt="3">
        <dgm:presLayoutVars>
          <dgm:chMax val="0"/>
          <dgm:chPref val="0"/>
        </dgm:presLayoutVars>
      </dgm:prSet>
      <dgm:spPr/>
    </dgm:pt>
    <dgm:pt modelId="{D0CA9979-6EFD-443D-B1C4-5ACA07DBE750}" type="pres">
      <dgm:prSet presAssocID="{EC4E035C-63BC-455F-8A19-D19B20C63190}" presName="desTx" presStyleLbl="alignAccFollowNode1" presStyleIdx="1" presStyleCnt="3">
        <dgm:presLayoutVars/>
      </dgm:prSet>
      <dgm:spPr/>
    </dgm:pt>
    <dgm:pt modelId="{374AF0C6-BE0B-4626-ACC4-CF15675A6769}" type="pres">
      <dgm:prSet presAssocID="{90EE3BAA-BE01-4494-812C-9AF858310A62}" presName="space" presStyleCnt="0"/>
      <dgm:spPr/>
    </dgm:pt>
    <dgm:pt modelId="{681587BB-2C5D-4DB2-A4F2-429EA7E40B85}" type="pres">
      <dgm:prSet presAssocID="{512D8E81-7B59-4905-9812-9858D3AE4CD3}" presName="composite" presStyleCnt="0"/>
      <dgm:spPr/>
    </dgm:pt>
    <dgm:pt modelId="{44DA012D-83C5-4622-B532-AECA257FC45F}" type="pres">
      <dgm:prSet presAssocID="{512D8E81-7B59-4905-9812-9858D3AE4CD3}" presName="parTx" presStyleLbl="alignNode1" presStyleIdx="2" presStyleCnt="3">
        <dgm:presLayoutVars>
          <dgm:chMax val="0"/>
          <dgm:chPref val="0"/>
        </dgm:presLayoutVars>
      </dgm:prSet>
      <dgm:spPr/>
    </dgm:pt>
    <dgm:pt modelId="{BE3F9F5E-D246-4B06-A22F-DF0E856291F4}" type="pres">
      <dgm:prSet presAssocID="{512D8E81-7B59-4905-9812-9858D3AE4CD3}" presName="desTx" presStyleLbl="alignAccFollowNode1" presStyleIdx="2" presStyleCnt="3">
        <dgm:presLayoutVars/>
      </dgm:prSet>
      <dgm:spPr/>
    </dgm:pt>
  </dgm:ptLst>
  <dgm:cxnLst>
    <dgm:cxn modelId="{256ACF19-962C-4457-A600-91C6016FCDE3}" srcId="{512D8E81-7B59-4905-9812-9858D3AE4CD3}" destId="{113A891B-474C-4340-9052-742A28F24A62}" srcOrd="0" destOrd="0" parTransId="{97E6E975-82D5-4F39-B0A3-344A0EF73451}" sibTransId="{24C6EC38-D1DD-4FCA-84B2-9A27FE8BF145}"/>
    <dgm:cxn modelId="{04DA2130-8591-4C3B-A4F3-EB0B4D05674E}" type="presOf" srcId="{3F93A378-DC16-4E52-8041-11C20F365FC0}" destId="{D0CA9979-6EFD-443D-B1C4-5ACA07DBE750}" srcOrd="0" destOrd="0" presId="urn:microsoft.com/office/officeart/2016/7/layout/HorizontalActionList"/>
    <dgm:cxn modelId="{FAAB1C33-3618-4F2C-A400-9C79AEB987B3}" type="presOf" srcId="{2851CEFE-B21D-465D-B847-0E9F5CABD735}" destId="{EC658C52-10F3-4C6F-8B4B-A196592FE6E4}" srcOrd="0" destOrd="0" presId="urn:microsoft.com/office/officeart/2016/7/layout/HorizontalActionList"/>
    <dgm:cxn modelId="{3AEC3073-EEE5-41AA-8522-3056D0CC6F84}" srcId="{EC4E035C-63BC-455F-8A19-D19B20C63190}" destId="{3F93A378-DC16-4E52-8041-11C20F365FC0}" srcOrd="0" destOrd="0" parTransId="{4AF2E9B4-E5D9-46C8-BD64-362C72E0B08F}" sibTransId="{48575C1A-ED09-4753-BF97-94788CB78431}"/>
    <dgm:cxn modelId="{3C871D57-DEDD-4DC9-8F79-2255BF1A66EE}" srcId="{10C319FC-3919-434A-A565-84FB5B96979B}" destId="{2851CEFE-B21D-465D-B847-0E9F5CABD735}" srcOrd="0" destOrd="0" parTransId="{BD61615A-CCD7-4E99-9E00-F6CBBDE4B4AA}" sibTransId="{8B730694-2712-4C72-A1B3-9214B8EE7A91}"/>
    <dgm:cxn modelId="{0B294558-9DF8-42B5-ADDC-84EECDEDC7A5}" srcId="{F1A15B9E-5F45-4CAD-9217-D7F14D985FEC}" destId="{EC4E035C-63BC-455F-8A19-D19B20C63190}" srcOrd="1" destOrd="0" parTransId="{F51C8D10-713C-4726-BDBC-DCED14F0BDEA}" sibTransId="{90EE3BAA-BE01-4494-812C-9AF858310A62}"/>
    <dgm:cxn modelId="{5C329458-EADE-4E90-A5E5-B1C95FD8C612}" type="presOf" srcId="{EC4E035C-63BC-455F-8A19-D19B20C63190}" destId="{0DAEB7AE-6CEF-4053-A7DA-5EDE11948B62}" srcOrd="0" destOrd="0" presId="urn:microsoft.com/office/officeart/2016/7/layout/HorizontalActionList"/>
    <dgm:cxn modelId="{81F6E99D-0B2F-41AB-BD0B-3BF21245E050}" srcId="{F1A15B9E-5F45-4CAD-9217-D7F14D985FEC}" destId="{512D8E81-7B59-4905-9812-9858D3AE4CD3}" srcOrd="2" destOrd="0" parTransId="{09BF2442-51D2-4C40-9496-8BBDC02EEF97}" sibTransId="{3D41A9FA-3605-4934-9FDD-0264A6A8D97F}"/>
    <dgm:cxn modelId="{BA5988A4-DE1A-4EEA-8E08-EB40E567A7C4}" type="presOf" srcId="{10C319FC-3919-434A-A565-84FB5B96979B}" destId="{70D68884-794E-492F-BD38-D2A0A5C73570}" srcOrd="0" destOrd="0" presId="urn:microsoft.com/office/officeart/2016/7/layout/HorizontalActionList"/>
    <dgm:cxn modelId="{A35C7BBF-7C4B-4110-8461-C76EC586F4F7}" type="presOf" srcId="{F1A15B9E-5F45-4CAD-9217-D7F14D985FEC}" destId="{C7A5CEB1-9483-4D01-A3A4-01D6E8268759}" srcOrd="0" destOrd="0" presId="urn:microsoft.com/office/officeart/2016/7/layout/HorizontalActionList"/>
    <dgm:cxn modelId="{EA43DDC8-BF21-4BF5-AFB4-0CFE4E3610A7}" type="presOf" srcId="{512D8E81-7B59-4905-9812-9858D3AE4CD3}" destId="{44DA012D-83C5-4622-B532-AECA257FC45F}" srcOrd="0" destOrd="0" presId="urn:microsoft.com/office/officeart/2016/7/layout/HorizontalActionList"/>
    <dgm:cxn modelId="{8B0731CF-F288-404E-89BB-8235BA019298}" type="presOf" srcId="{113A891B-474C-4340-9052-742A28F24A62}" destId="{BE3F9F5E-D246-4B06-A22F-DF0E856291F4}" srcOrd="0" destOrd="0" presId="urn:microsoft.com/office/officeart/2016/7/layout/HorizontalActionList"/>
    <dgm:cxn modelId="{0DD821DA-049C-4EF5-BE04-C8B31B80AD15}" srcId="{F1A15B9E-5F45-4CAD-9217-D7F14D985FEC}" destId="{10C319FC-3919-434A-A565-84FB5B96979B}" srcOrd="0" destOrd="0" parTransId="{3137BADE-28AC-4409-8A2A-D5547D636A73}" sibTransId="{1FCEE5BD-98C3-48A2-86E6-84B630898E40}"/>
    <dgm:cxn modelId="{730DB8B8-ACDE-4BF5-8EF1-AFEF57AD1F51}" type="presParOf" srcId="{C7A5CEB1-9483-4D01-A3A4-01D6E8268759}" destId="{CAE2BC1F-38DF-4FE7-B36A-756CA7D14EC6}" srcOrd="0" destOrd="0" presId="urn:microsoft.com/office/officeart/2016/7/layout/HorizontalActionList"/>
    <dgm:cxn modelId="{59521EBC-CD0B-4764-8042-9204905CFB4C}" type="presParOf" srcId="{CAE2BC1F-38DF-4FE7-B36A-756CA7D14EC6}" destId="{70D68884-794E-492F-BD38-D2A0A5C73570}" srcOrd="0" destOrd="0" presId="urn:microsoft.com/office/officeart/2016/7/layout/HorizontalActionList"/>
    <dgm:cxn modelId="{1380274B-C779-408B-A5A2-86B6EE9D2366}" type="presParOf" srcId="{CAE2BC1F-38DF-4FE7-B36A-756CA7D14EC6}" destId="{EC658C52-10F3-4C6F-8B4B-A196592FE6E4}" srcOrd="1" destOrd="0" presId="urn:microsoft.com/office/officeart/2016/7/layout/HorizontalActionList"/>
    <dgm:cxn modelId="{9544A859-BA88-419D-B41A-CBCA0A613C6E}" type="presParOf" srcId="{C7A5CEB1-9483-4D01-A3A4-01D6E8268759}" destId="{08E08D07-99DE-437F-80AF-588E2D39A3E7}" srcOrd="1" destOrd="0" presId="urn:microsoft.com/office/officeart/2016/7/layout/HorizontalActionList"/>
    <dgm:cxn modelId="{34389692-D5DA-4E4C-A39A-BD4C33533FC2}" type="presParOf" srcId="{C7A5CEB1-9483-4D01-A3A4-01D6E8268759}" destId="{29C57756-1233-4278-825C-5F880B177CD0}" srcOrd="2" destOrd="0" presId="urn:microsoft.com/office/officeart/2016/7/layout/HorizontalActionList"/>
    <dgm:cxn modelId="{F395EEFE-CDF2-4467-BC70-3CD879FC3C1B}" type="presParOf" srcId="{29C57756-1233-4278-825C-5F880B177CD0}" destId="{0DAEB7AE-6CEF-4053-A7DA-5EDE11948B62}" srcOrd="0" destOrd="0" presId="urn:microsoft.com/office/officeart/2016/7/layout/HorizontalActionList"/>
    <dgm:cxn modelId="{791B82B9-8D08-4BFF-AA02-BFE03361283D}" type="presParOf" srcId="{29C57756-1233-4278-825C-5F880B177CD0}" destId="{D0CA9979-6EFD-443D-B1C4-5ACA07DBE750}" srcOrd="1" destOrd="0" presId="urn:microsoft.com/office/officeart/2016/7/layout/HorizontalActionList"/>
    <dgm:cxn modelId="{B93B0D1E-CEBC-4A14-A099-13F36B18DE86}" type="presParOf" srcId="{C7A5CEB1-9483-4D01-A3A4-01D6E8268759}" destId="{374AF0C6-BE0B-4626-ACC4-CF15675A6769}" srcOrd="3" destOrd="0" presId="urn:microsoft.com/office/officeart/2016/7/layout/HorizontalActionList"/>
    <dgm:cxn modelId="{84B07A46-3906-4B01-8EC0-C8D1670F31FA}" type="presParOf" srcId="{C7A5CEB1-9483-4D01-A3A4-01D6E8268759}" destId="{681587BB-2C5D-4DB2-A4F2-429EA7E40B85}" srcOrd="4" destOrd="0" presId="urn:microsoft.com/office/officeart/2016/7/layout/HorizontalActionList"/>
    <dgm:cxn modelId="{1A69BEDE-4314-4992-9E3C-D36CC6C599E3}" type="presParOf" srcId="{681587BB-2C5D-4DB2-A4F2-429EA7E40B85}" destId="{44DA012D-83C5-4622-B532-AECA257FC45F}" srcOrd="0" destOrd="0" presId="urn:microsoft.com/office/officeart/2016/7/layout/HorizontalActionList"/>
    <dgm:cxn modelId="{54A71AF7-CAED-4E8A-9438-F414EA21002E}" type="presParOf" srcId="{681587BB-2C5D-4DB2-A4F2-429EA7E40B85}" destId="{BE3F9F5E-D246-4B06-A22F-DF0E856291F4}"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DFB042-9D51-43F2-ADA2-20334785250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AE3FE2D-35B9-49BD-B9A1-A49DDF8FD67E}">
      <dgm:prSet/>
      <dgm:spPr/>
      <dgm:t>
        <a:bodyPr/>
        <a:lstStyle/>
        <a:p>
          <a:r>
            <a:rPr lang="en-GB" b="1" dirty="0"/>
            <a:t>English Universities </a:t>
          </a:r>
          <a:r>
            <a:rPr lang="en-GB" dirty="0"/>
            <a:t>closed campuses on 20</a:t>
          </a:r>
          <a:r>
            <a:rPr lang="en-GB" baseline="30000" dirty="0"/>
            <a:t>th</a:t>
          </a:r>
          <a:r>
            <a:rPr lang="en-GB" dirty="0"/>
            <a:t> March 2020 and moved to remote teaching and reopened in September 2020.</a:t>
          </a:r>
          <a:endParaRPr lang="en-US" dirty="0"/>
        </a:p>
      </dgm:t>
    </dgm:pt>
    <dgm:pt modelId="{6BBAF9C0-15C4-4655-AFA5-9486B54382F7}" type="parTrans" cxnId="{8C0E5B08-CF60-4E01-9DCB-133A7B548F11}">
      <dgm:prSet/>
      <dgm:spPr/>
      <dgm:t>
        <a:bodyPr/>
        <a:lstStyle/>
        <a:p>
          <a:endParaRPr lang="en-US"/>
        </a:p>
      </dgm:t>
    </dgm:pt>
    <dgm:pt modelId="{60A0A7BA-F041-4735-B77C-AA09151A6685}" type="sibTrans" cxnId="{8C0E5B08-CF60-4E01-9DCB-133A7B548F11}">
      <dgm:prSet/>
      <dgm:spPr/>
      <dgm:t>
        <a:bodyPr/>
        <a:lstStyle/>
        <a:p>
          <a:endParaRPr lang="en-US"/>
        </a:p>
      </dgm:t>
    </dgm:pt>
    <dgm:pt modelId="{D488D4AB-31B4-45DC-93D2-47AB64F32446}">
      <dgm:prSet/>
      <dgm:spPr/>
      <dgm:t>
        <a:bodyPr/>
        <a:lstStyle/>
        <a:p>
          <a:r>
            <a:rPr lang="en-GB" b="1"/>
            <a:t>Group discussions </a:t>
          </a:r>
          <a:r>
            <a:rPr lang="en-GB"/>
            <a:t>highlighted adaptability and some excitement about possibilities but also having to deal with a range of expectations. </a:t>
          </a:r>
          <a:endParaRPr lang="en-US"/>
        </a:p>
      </dgm:t>
    </dgm:pt>
    <dgm:pt modelId="{3ECF24FA-DDB6-4B7B-BFDF-2F63C97B3DD0}" type="parTrans" cxnId="{E58E440E-01F9-405A-9852-5F4F21065C30}">
      <dgm:prSet/>
      <dgm:spPr/>
      <dgm:t>
        <a:bodyPr/>
        <a:lstStyle/>
        <a:p>
          <a:endParaRPr lang="en-US"/>
        </a:p>
      </dgm:t>
    </dgm:pt>
    <dgm:pt modelId="{B6546ADF-1403-47FB-A2E7-7D23F53E7D41}" type="sibTrans" cxnId="{E58E440E-01F9-405A-9852-5F4F21065C30}">
      <dgm:prSet/>
      <dgm:spPr/>
      <dgm:t>
        <a:bodyPr/>
        <a:lstStyle/>
        <a:p>
          <a:endParaRPr lang="en-US"/>
        </a:p>
      </dgm:t>
    </dgm:pt>
    <dgm:pt modelId="{9F253A4E-B721-4FAB-9D38-F5FF9BF0E939}">
      <dgm:prSet/>
      <dgm:spPr/>
      <dgm:t>
        <a:bodyPr/>
        <a:lstStyle/>
        <a:p>
          <a:r>
            <a:rPr lang="en-GB" b="1" dirty="0"/>
            <a:t>Initial thematic coding </a:t>
          </a:r>
          <a:r>
            <a:rPr lang="en-GB" dirty="0"/>
            <a:t>– adaptation, optimism, agency, positioning, expectations.</a:t>
          </a:r>
          <a:endParaRPr lang="en-US" dirty="0"/>
        </a:p>
      </dgm:t>
    </dgm:pt>
    <dgm:pt modelId="{E814AB03-6BFE-48BA-90F1-9BFBA0FCF182}" type="parTrans" cxnId="{43F914CB-63DF-49BE-95A1-D88A572C7657}">
      <dgm:prSet/>
      <dgm:spPr/>
      <dgm:t>
        <a:bodyPr/>
        <a:lstStyle/>
        <a:p>
          <a:endParaRPr lang="en-US"/>
        </a:p>
      </dgm:t>
    </dgm:pt>
    <dgm:pt modelId="{15063219-AE44-433D-A467-D08541A6183A}" type="sibTrans" cxnId="{43F914CB-63DF-49BE-95A1-D88A572C7657}">
      <dgm:prSet/>
      <dgm:spPr/>
      <dgm:t>
        <a:bodyPr/>
        <a:lstStyle/>
        <a:p>
          <a:endParaRPr lang="en-US"/>
        </a:p>
      </dgm:t>
    </dgm:pt>
    <dgm:pt modelId="{2B57ADCD-4B60-46C9-A7FB-701704D1C2F0}" type="pres">
      <dgm:prSet presAssocID="{BEDFB042-9D51-43F2-ADA2-203347852507}" presName="linear" presStyleCnt="0">
        <dgm:presLayoutVars>
          <dgm:animLvl val="lvl"/>
          <dgm:resizeHandles val="exact"/>
        </dgm:presLayoutVars>
      </dgm:prSet>
      <dgm:spPr/>
    </dgm:pt>
    <dgm:pt modelId="{3C49E843-3E12-43E3-91D2-0B1C59C7EE84}" type="pres">
      <dgm:prSet presAssocID="{3AE3FE2D-35B9-49BD-B9A1-A49DDF8FD67E}" presName="parentText" presStyleLbl="node1" presStyleIdx="0" presStyleCnt="3">
        <dgm:presLayoutVars>
          <dgm:chMax val="0"/>
          <dgm:bulletEnabled val="1"/>
        </dgm:presLayoutVars>
      </dgm:prSet>
      <dgm:spPr/>
    </dgm:pt>
    <dgm:pt modelId="{0704C322-142E-48CE-90EA-472034A1B5FC}" type="pres">
      <dgm:prSet presAssocID="{60A0A7BA-F041-4735-B77C-AA09151A6685}" presName="spacer" presStyleCnt="0"/>
      <dgm:spPr/>
    </dgm:pt>
    <dgm:pt modelId="{B5BA12BF-2C98-4EA2-8708-2C7AD566E619}" type="pres">
      <dgm:prSet presAssocID="{D488D4AB-31B4-45DC-93D2-47AB64F32446}" presName="parentText" presStyleLbl="node1" presStyleIdx="1" presStyleCnt="3">
        <dgm:presLayoutVars>
          <dgm:chMax val="0"/>
          <dgm:bulletEnabled val="1"/>
        </dgm:presLayoutVars>
      </dgm:prSet>
      <dgm:spPr/>
    </dgm:pt>
    <dgm:pt modelId="{31424A00-9F57-41AA-8E8B-66B5784BE02E}" type="pres">
      <dgm:prSet presAssocID="{B6546ADF-1403-47FB-A2E7-7D23F53E7D41}" presName="spacer" presStyleCnt="0"/>
      <dgm:spPr/>
    </dgm:pt>
    <dgm:pt modelId="{300A8CE9-99F2-4FFE-A60E-0FBE9A88E730}" type="pres">
      <dgm:prSet presAssocID="{9F253A4E-B721-4FAB-9D38-F5FF9BF0E939}" presName="parentText" presStyleLbl="node1" presStyleIdx="2" presStyleCnt="3">
        <dgm:presLayoutVars>
          <dgm:chMax val="0"/>
          <dgm:bulletEnabled val="1"/>
        </dgm:presLayoutVars>
      </dgm:prSet>
      <dgm:spPr/>
    </dgm:pt>
  </dgm:ptLst>
  <dgm:cxnLst>
    <dgm:cxn modelId="{8C0E5B08-CF60-4E01-9DCB-133A7B548F11}" srcId="{BEDFB042-9D51-43F2-ADA2-203347852507}" destId="{3AE3FE2D-35B9-49BD-B9A1-A49DDF8FD67E}" srcOrd="0" destOrd="0" parTransId="{6BBAF9C0-15C4-4655-AFA5-9486B54382F7}" sibTransId="{60A0A7BA-F041-4735-B77C-AA09151A6685}"/>
    <dgm:cxn modelId="{E58E440E-01F9-405A-9852-5F4F21065C30}" srcId="{BEDFB042-9D51-43F2-ADA2-203347852507}" destId="{D488D4AB-31B4-45DC-93D2-47AB64F32446}" srcOrd="1" destOrd="0" parTransId="{3ECF24FA-DDB6-4B7B-BFDF-2F63C97B3DD0}" sibTransId="{B6546ADF-1403-47FB-A2E7-7D23F53E7D41}"/>
    <dgm:cxn modelId="{42740433-E326-4A26-AE43-3F1245F7238A}" type="presOf" srcId="{D488D4AB-31B4-45DC-93D2-47AB64F32446}" destId="{B5BA12BF-2C98-4EA2-8708-2C7AD566E619}" srcOrd="0" destOrd="0" presId="urn:microsoft.com/office/officeart/2005/8/layout/vList2"/>
    <dgm:cxn modelId="{4F9E7E89-43F6-46EA-9D80-C92D80718164}" type="presOf" srcId="{3AE3FE2D-35B9-49BD-B9A1-A49DDF8FD67E}" destId="{3C49E843-3E12-43E3-91D2-0B1C59C7EE84}" srcOrd="0" destOrd="0" presId="urn:microsoft.com/office/officeart/2005/8/layout/vList2"/>
    <dgm:cxn modelId="{25AD98AA-51AC-411D-885D-A81C30300227}" type="presOf" srcId="{BEDFB042-9D51-43F2-ADA2-203347852507}" destId="{2B57ADCD-4B60-46C9-A7FB-701704D1C2F0}" srcOrd="0" destOrd="0" presId="urn:microsoft.com/office/officeart/2005/8/layout/vList2"/>
    <dgm:cxn modelId="{43F914CB-63DF-49BE-95A1-D88A572C7657}" srcId="{BEDFB042-9D51-43F2-ADA2-203347852507}" destId="{9F253A4E-B721-4FAB-9D38-F5FF9BF0E939}" srcOrd="2" destOrd="0" parTransId="{E814AB03-6BFE-48BA-90F1-9BFBA0FCF182}" sibTransId="{15063219-AE44-433D-A467-D08541A6183A}"/>
    <dgm:cxn modelId="{846E9FFE-BF8A-4F93-9B7F-1B699EC65CDE}" type="presOf" srcId="{9F253A4E-B721-4FAB-9D38-F5FF9BF0E939}" destId="{300A8CE9-99F2-4FFE-A60E-0FBE9A88E730}" srcOrd="0" destOrd="0" presId="urn:microsoft.com/office/officeart/2005/8/layout/vList2"/>
    <dgm:cxn modelId="{BE37689F-2D7A-4F20-89C3-968735482E52}" type="presParOf" srcId="{2B57ADCD-4B60-46C9-A7FB-701704D1C2F0}" destId="{3C49E843-3E12-43E3-91D2-0B1C59C7EE84}" srcOrd="0" destOrd="0" presId="urn:microsoft.com/office/officeart/2005/8/layout/vList2"/>
    <dgm:cxn modelId="{9DBEB1A6-F308-4FE1-BA02-1F3D8ECB249B}" type="presParOf" srcId="{2B57ADCD-4B60-46C9-A7FB-701704D1C2F0}" destId="{0704C322-142E-48CE-90EA-472034A1B5FC}" srcOrd="1" destOrd="0" presId="urn:microsoft.com/office/officeart/2005/8/layout/vList2"/>
    <dgm:cxn modelId="{776DA8AF-09E5-49EF-95BD-3EB50624A7C5}" type="presParOf" srcId="{2B57ADCD-4B60-46C9-A7FB-701704D1C2F0}" destId="{B5BA12BF-2C98-4EA2-8708-2C7AD566E619}" srcOrd="2" destOrd="0" presId="urn:microsoft.com/office/officeart/2005/8/layout/vList2"/>
    <dgm:cxn modelId="{54EE84C6-F4F6-451C-BB1C-A1329EE530F3}" type="presParOf" srcId="{2B57ADCD-4B60-46C9-A7FB-701704D1C2F0}" destId="{31424A00-9F57-41AA-8E8B-66B5784BE02E}" srcOrd="3" destOrd="0" presId="urn:microsoft.com/office/officeart/2005/8/layout/vList2"/>
    <dgm:cxn modelId="{12D25848-2930-4144-93E0-72EA3FF817C8}" type="presParOf" srcId="{2B57ADCD-4B60-46C9-A7FB-701704D1C2F0}" destId="{300A8CE9-99F2-4FFE-A60E-0FBE9A88E73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F40B8C-3C83-4A9C-91A9-8B6E1CF1A8C2}" type="doc">
      <dgm:prSet loTypeId="urn:microsoft.com/office/officeart/2005/8/layout/venn1" loCatId="relationship" qsTypeId="urn:microsoft.com/office/officeart/2005/8/quickstyle/simple1" qsCatId="simple" csTypeId="urn:microsoft.com/office/officeart/2005/8/colors/colorful3" csCatId="colorful" phldr="1"/>
      <dgm:spPr/>
    </dgm:pt>
    <dgm:pt modelId="{649CD516-61FC-4609-A7FE-1AA352368356}">
      <dgm:prSet phldrT="[Text]" custT="1"/>
      <dgm:spPr>
        <a:solidFill>
          <a:srgbClr val="589DB6">
            <a:alpha val="49804"/>
          </a:srgbClr>
        </a:solidFill>
        <a:ln>
          <a:noFill/>
        </a:ln>
        <a:effectLst>
          <a:softEdge rad="31750"/>
        </a:effectLst>
      </dgm:spPr>
      <dgm:t>
        <a:bodyPr/>
        <a:lstStyle/>
        <a:p>
          <a:endParaRPr lang="en-GB" sz="2800">
            <a:latin typeface="Times New Roman" panose="02020603050405020304" pitchFamily="18" charset="0"/>
            <a:cs typeface="Times New Roman" panose="02020603050405020304" pitchFamily="18" charset="0"/>
          </a:endParaRPr>
        </a:p>
      </dgm:t>
    </dgm:pt>
    <dgm:pt modelId="{1ACDCFD7-AC3C-4507-B879-819E07131C24}" type="parTrans" cxnId="{F0E0794D-3A8C-4312-A5D2-736D085EAC28}">
      <dgm:prSet/>
      <dgm:spPr/>
      <dgm:t>
        <a:bodyPr/>
        <a:lstStyle/>
        <a:p>
          <a:endParaRPr lang="en-GB">
            <a:latin typeface="Times New Roman" panose="02020603050405020304" pitchFamily="18" charset="0"/>
            <a:cs typeface="Times New Roman" panose="02020603050405020304" pitchFamily="18" charset="0"/>
          </a:endParaRPr>
        </a:p>
      </dgm:t>
    </dgm:pt>
    <dgm:pt modelId="{290678DE-2DBB-42A6-8A7B-CE4169728869}" type="sibTrans" cxnId="{F0E0794D-3A8C-4312-A5D2-736D085EAC28}">
      <dgm:prSet/>
      <dgm:spPr/>
      <dgm:t>
        <a:bodyPr/>
        <a:lstStyle/>
        <a:p>
          <a:endParaRPr lang="en-GB">
            <a:latin typeface="Times New Roman" panose="02020603050405020304" pitchFamily="18" charset="0"/>
            <a:cs typeface="Times New Roman" panose="02020603050405020304" pitchFamily="18" charset="0"/>
          </a:endParaRPr>
        </a:p>
      </dgm:t>
    </dgm:pt>
    <dgm:pt modelId="{811E9039-527E-4779-8F2E-314D43D1456A}">
      <dgm:prSet phldrT="[Text]" custT="1"/>
      <dgm:spPr>
        <a:solidFill>
          <a:srgbClr val="9BBB59">
            <a:alpha val="49804"/>
          </a:srgbClr>
        </a:solidFill>
        <a:ln>
          <a:noFill/>
        </a:ln>
        <a:effectLst>
          <a:softEdge rad="31750"/>
        </a:effectLst>
      </dgm:spPr>
      <dgm:t>
        <a:bodyPr/>
        <a:lstStyle/>
        <a:p>
          <a:endParaRPr lang="en-GB" sz="2800">
            <a:latin typeface="Times New Roman" panose="02020603050405020304" pitchFamily="18" charset="0"/>
            <a:cs typeface="Times New Roman" panose="02020603050405020304" pitchFamily="18" charset="0"/>
          </a:endParaRPr>
        </a:p>
      </dgm:t>
    </dgm:pt>
    <dgm:pt modelId="{EEAE472D-12F8-42D6-8C11-3C25B9BBCFFE}" type="parTrans" cxnId="{1D36A04A-37F0-44DF-93C9-038E19440F56}">
      <dgm:prSet/>
      <dgm:spPr/>
      <dgm:t>
        <a:bodyPr/>
        <a:lstStyle/>
        <a:p>
          <a:endParaRPr lang="en-GB">
            <a:latin typeface="Times New Roman" panose="02020603050405020304" pitchFamily="18" charset="0"/>
            <a:cs typeface="Times New Roman" panose="02020603050405020304" pitchFamily="18" charset="0"/>
          </a:endParaRPr>
        </a:p>
      </dgm:t>
    </dgm:pt>
    <dgm:pt modelId="{D070A8A8-4752-4380-AD34-C51685CF6242}" type="sibTrans" cxnId="{1D36A04A-37F0-44DF-93C9-038E19440F56}">
      <dgm:prSet/>
      <dgm:spPr/>
      <dgm:t>
        <a:bodyPr/>
        <a:lstStyle/>
        <a:p>
          <a:endParaRPr lang="en-GB">
            <a:latin typeface="Times New Roman" panose="02020603050405020304" pitchFamily="18" charset="0"/>
            <a:cs typeface="Times New Roman" panose="02020603050405020304" pitchFamily="18" charset="0"/>
          </a:endParaRPr>
        </a:p>
      </dgm:t>
    </dgm:pt>
    <dgm:pt modelId="{4B33BD0B-51EC-4664-9213-185ED0EFFA98}">
      <dgm:prSet phldrT="[Text]" custT="1"/>
      <dgm:spPr>
        <a:ln>
          <a:noFill/>
        </a:ln>
        <a:effectLst>
          <a:softEdge rad="31750"/>
        </a:effectLst>
      </dgm:spPr>
      <dgm:t>
        <a:bodyPr/>
        <a:lstStyle/>
        <a:p>
          <a:endParaRPr lang="en-GB" sz="2800">
            <a:latin typeface="Times New Roman" panose="02020603050405020304" pitchFamily="18" charset="0"/>
            <a:cs typeface="Times New Roman" panose="02020603050405020304" pitchFamily="18" charset="0"/>
          </a:endParaRPr>
        </a:p>
      </dgm:t>
    </dgm:pt>
    <dgm:pt modelId="{2AB592FC-F1ED-48DA-ABE9-31AD419B4476}" type="parTrans" cxnId="{E4EF27AE-B6BE-4210-ABD7-C2C5911C3AAF}">
      <dgm:prSet/>
      <dgm:spPr/>
      <dgm:t>
        <a:bodyPr/>
        <a:lstStyle/>
        <a:p>
          <a:endParaRPr lang="en-GB">
            <a:latin typeface="Times New Roman" panose="02020603050405020304" pitchFamily="18" charset="0"/>
            <a:cs typeface="Times New Roman" panose="02020603050405020304" pitchFamily="18" charset="0"/>
          </a:endParaRPr>
        </a:p>
      </dgm:t>
    </dgm:pt>
    <dgm:pt modelId="{BED1FA93-2D09-4995-85A4-36ABE5A694AF}" type="sibTrans" cxnId="{E4EF27AE-B6BE-4210-ABD7-C2C5911C3AAF}">
      <dgm:prSet/>
      <dgm:spPr/>
      <dgm:t>
        <a:bodyPr/>
        <a:lstStyle/>
        <a:p>
          <a:endParaRPr lang="en-GB">
            <a:latin typeface="Times New Roman" panose="02020603050405020304" pitchFamily="18" charset="0"/>
            <a:cs typeface="Times New Roman" panose="02020603050405020304" pitchFamily="18" charset="0"/>
          </a:endParaRPr>
        </a:p>
      </dgm:t>
    </dgm:pt>
    <dgm:pt modelId="{A71BC50F-73FF-4DF2-B491-C969FD60D2DA}" type="pres">
      <dgm:prSet presAssocID="{07F40B8C-3C83-4A9C-91A9-8B6E1CF1A8C2}" presName="compositeShape" presStyleCnt="0">
        <dgm:presLayoutVars>
          <dgm:chMax val="7"/>
          <dgm:dir/>
          <dgm:resizeHandles val="exact"/>
        </dgm:presLayoutVars>
      </dgm:prSet>
      <dgm:spPr/>
    </dgm:pt>
    <dgm:pt modelId="{0969A7A7-BDC0-4E25-BEA4-8AB25E9DBFE6}" type="pres">
      <dgm:prSet presAssocID="{649CD516-61FC-4609-A7FE-1AA352368356}" presName="circ1" presStyleLbl="vennNode1" presStyleIdx="0" presStyleCnt="3"/>
      <dgm:spPr/>
    </dgm:pt>
    <dgm:pt modelId="{1C10B27E-F120-4F0C-96B7-9E8526D804FC}" type="pres">
      <dgm:prSet presAssocID="{649CD516-61FC-4609-A7FE-1AA352368356}" presName="circ1Tx" presStyleLbl="revTx" presStyleIdx="0" presStyleCnt="0">
        <dgm:presLayoutVars>
          <dgm:chMax val="0"/>
          <dgm:chPref val="0"/>
          <dgm:bulletEnabled val="1"/>
        </dgm:presLayoutVars>
      </dgm:prSet>
      <dgm:spPr/>
    </dgm:pt>
    <dgm:pt modelId="{3AD5B21A-2830-4630-A824-3CAAB315317D}" type="pres">
      <dgm:prSet presAssocID="{811E9039-527E-4779-8F2E-314D43D1456A}" presName="circ2" presStyleLbl="vennNode1" presStyleIdx="1" presStyleCnt="3"/>
      <dgm:spPr/>
    </dgm:pt>
    <dgm:pt modelId="{D518347F-C4AB-4DB4-A3F0-32EDDF8C0872}" type="pres">
      <dgm:prSet presAssocID="{811E9039-527E-4779-8F2E-314D43D1456A}" presName="circ2Tx" presStyleLbl="revTx" presStyleIdx="0" presStyleCnt="0">
        <dgm:presLayoutVars>
          <dgm:chMax val="0"/>
          <dgm:chPref val="0"/>
          <dgm:bulletEnabled val="1"/>
        </dgm:presLayoutVars>
      </dgm:prSet>
      <dgm:spPr/>
    </dgm:pt>
    <dgm:pt modelId="{3B890EB5-9B11-440E-9A75-68132AF432BB}" type="pres">
      <dgm:prSet presAssocID="{4B33BD0B-51EC-4664-9213-185ED0EFFA98}" presName="circ3" presStyleLbl="vennNode1" presStyleIdx="2" presStyleCnt="3"/>
      <dgm:spPr/>
    </dgm:pt>
    <dgm:pt modelId="{82C07C75-720D-403B-B6FE-C7D088F4941D}" type="pres">
      <dgm:prSet presAssocID="{4B33BD0B-51EC-4664-9213-185ED0EFFA98}" presName="circ3Tx" presStyleLbl="revTx" presStyleIdx="0" presStyleCnt="0">
        <dgm:presLayoutVars>
          <dgm:chMax val="0"/>
          <dgm:chPref val="0"/>
          <dgm:bulletEnabled val="1"/>
        </dgm:presLayoutVars>
      </dgm:prSet>
      <dgm:spPr/>
    </dgm:pt>
  </dgm:ptLst>
  <dgm:cxnLst>
    <dgm:cxn modelId="{BB931F05-A16B-4744-B1A5-C5C7BE5DC92C}" type="presOf" srcId="{4B33BD0B-51EC-4664-9213-185ED0EFFA98}" destId="{82C07C75-720D-403B-B6FE-C7D088F4941D}" srcOrd="1" destOrd="0" presId="urn:microsoft.com/office/officeart/2005/8/layout/venn1"/>
    <dgm:cxn modelId="{4D4F001E-6D49-3146-BA0C-C55FC235C2FB}" type="presOf" srcId="{649CD516-61FC-4609-A7FE-1AA352368356}" destId="{0969A7A7-BDC0-4E25-BEA4-8AB25E9DBFE6}" srcOrd="0" destOrd="0" presId="urn:microsoft.com/office/officeart/2005/8/layout/venn1"/>
    <dgm:cxn modelId="{1D36A04A-37F0-44DF-93C9-038E19440F56}" srcId="{07F40B8C-3C83-4A9C-91A9-8B6E1CF1A8C2}" destId="{811E9039-527E-4779-8F2E-314D43D1456A}" srcOrd="1" destOrd="0" parTransId="{EEAE472D-12F8-42D6-8C11-3C25B9BBCFFE}" sibTransId="{D070A8A8-4752-4380-AD34-C51685CF6242}"/>
    <dgm:cxn modelId="{F0E0794D-3A8C-4312-A5D2-736D085EAC28}" srcId="{07F40B8C-3C83-4A9C-91A9-8B6E1CF1A8C2}" destId="{649CD516-61FC-4609-A7FE-1AA352368356}" srcOrd="0" destOrd="0" parTransId="{1ACDCFD7-AC3C-4507-B879-819E07131C24}" sibTransId="{290678DE-2DBB-42A6-8A7B-CE4169728869}"/>
    <dgm:cxn modelId="{42042B50-88FB-6A44-A6B8-C1343A007BFC}" type="presOf" srcId="{811E9039-527E-4779-8F2E-314D43D1456A}" destId="{D518347F-C4AB-4DB4-A3F0-32EDDF8C0872}" srcOrd="1" destOrd="0" presId="urn:microsoft.com/office/officeart/2005/8/layout/venn1"/>
    <dgm:cxn modelId="{38440A87-CB60-D747-B9DA-F50DE2A9FED6}" type="presOf" srcId="{811E9039-527E-4779-8F2E-314D43D1456A}" destId="{3AD5B21A-2830-4630-A824-3CAAB315317D}" srcOrd="0" destOrd="0" presId="urn:microsoft.com/office/officeart/2005/8/layout/venn1"/>
    <dgm:cxn modelId="{39A44EA7-33CF-4845-8D86-58CD2D24DB67}" type="presOf" srcId="{649CD516-61FC-4609-A7FE-1AA352368356}" destId="{1C10B27E-F120-4F0C-96B7-9E8526D804FC}" srcOrd="1" destOrd="0" presId="urn:microsoft.com/office/officeart/2005/8/layout/venn1"/>
    <dgm:cxn modelId="{E4EF27AE-B6BE-4210-ABD7-C2C5911C3AAF}" srcId="{07F40B8C-3C83-4A9C-91A9-8B6E1CF1A8C2}" destId="{4B33BD0B-51EC-4664-9213-185ED0EFFA98}" srcOrd="2" destOrd="0" parTransId="{2AB592FC-F1ED-48DA-ABE9-31AD419B4476}" sibTransId="{BED1FA93-2D09-4995-85A4-36ABE5A694AF}"/>
    <dgm:cxn modelId="{632777C9-1AA8-3E43-8AE0-EEF0D8EAFDCC}" type="presOf" srcId="{4B33BD0B-51EC-4664-9213-185ED0EFFA98}" destId="{3B890EB5-9B11-440E-9A75-68132AF432BB}" srcOrd="0" destOrd="0" presId="urn:microsoft.com/office/officeart/2005/8/layout/venn1"/>
    <dgm:cxn modelId="{1E3319DA-F26B-D04F-9ACC-1841BDFE8651}" type="presOf" srcId="{07F40B8C-3C83-4A9C-91A9-8B6E1CF1A8C2}" destId="{A71BC50F-73FF-4DF2-B491-C969FD60D2DA}" srcOrd="0" destOrd="0" presId="urn:microsoft.com/office/officeart/2005/8/layout/venn1"/>
    <dgm:cxn modelId="{88FB12B0-AD13-8A4D-974A-6E8972407EC3}" type="presParOf" srcId="{A71BC50F-73FF-4DF2-B491-C969FD60D2DA}" destId="{0969A7A7-BDC0-4E25-BEA4-8AB25E9DBFE6}" srcOrd="0" destOrd="0" presId="urn:microsoft.com/office/officeart/2005/8/layout/venn1"/>
    <dgm:cxn modelId="{66B824D0-90AE-6C4A-A2A1-D522F50B914A}" type="presParOf" srcId="{A71BC50F-73FF-4DF2-B491-C969FD60D2DA}" destId="{1C10B27E-F120-4F0C-96B7-9E8526D804FC}" srcOrd="1" destOrd="0" presId="urn:microsoft.com/office/officeart/2005/8/layout/venn1"/>
    <dgm:cxn modelId="{1A4D5871-FB88-D247-B312-1EB38D4473B6}" type="presParOf" srcId="{A71BC50F-73FF-4DF2-B491-C969FD60D2DA}" destId="{3AD5B21A-2830-4630-A824-3CAAB315317D}" srcOrd="2" destOrd="0" presId="urn:microsoft.com/office/officeart/2005/8/layout/venn1"/>
    <dgm:cxn modelId="{364D1A59-01DC-3346-A21D-1F785F75C82F}" type="presParOf" srcId="{A71BC50F-73FF-4DF2-B491-C969FD60D2DA}" destId="{D518347F-C4AB-4DB4-A3F0-32EDDF8C0872}" srcOrd="3" destOrd="0" presId="urn:microsoft.com/office/officeart/2005/8/layout/venn1"/>
    <dgm:cxn modelId="{8380B5DC-6BAB-224A-9652-86E5EB9AA4B6}" type="presParOf" srcId="{A71BC50F-73FF-4DF2-B491-C969FD60D2DA}" destId="{3B890EB5-9B11-440E-9A75-68132AF432BB}" srcOrd="4" destOrd="0" presId="urn:microsoft.com/office/officeart/2005/8/layout/venn1"/>
    <dgm:cxn modelId="{63C8D028-9254-1048-9A07-D918724A5BC4}" type="presParOf" srcId="{A71BC50F-73FF-4DF2-B491-C969FD60D2DA}" destId="{82C07C75-720D-403B-B6FE-C7D088F4941D}" srcOrd="5" destOrd="0" presId="urn:microsoft.com/office/officeart/2005/8/layout/venn1"/>
  </dgm:cxnLst>
  <dgm:bg/>
  <dgm:whole>
    <a:ln w="28575"/>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F40B8C-3C83-4A9C-91A9-8B6E1CF1A8C2}" type="doc">
      <dgm:prSet loTypeId="urn:microsoft.com/office/officeart/2005/8/layout/venn1" loCatId="relationship" qsTypeId="urn:microsoft.com/office/officeart/2005/8/quickstyle/simple1" qsCatId="simple" csTypeId="urn:microsoft.com/office/officeart/2005/8/colors/colorful3" csCatId="colorful" phldr="1"/>
      <dgm:spPr/>
    </dgm:pt>
    <dgm:pt modelId="{649CD516-61FC-4609-A7FE-1AA352368356}">
      <dgm:prSet phldrT="[Text]" custT="1"/>
      <dgm:spPr>
        <a:solidFill>
          <a:srgbClr val="589DB6">
            <a:alpha val="49804"/>
          </a:srgbClr>
        </a:solidFill>
        <a:ln>
          <a:noFill/>
        </a:ln>
        <a:effectLst>
          <a:softEdge rad="31750"/>
        </a:effectLst>
      </dgm:spPr>
      <dgm:t>
        <a:bodyPr/>
        <a:lstStyle/>
        <a:p>
          <a:endParaRPr lang="en-GB" sz="2800">
            <a:latin typeface="Times New Roman" panose="02020603050405020304" pitchFamily="18" charset="0"/>
            <a:cs typeface="Times New Roman" panose="02020603050405020304" pitchFamily="18" charset="0"/>
          </a:endParaRPr>
        </a:p>
      </dgm:t>
    </dgm:pt>
    <dgm:pt modelId="{1ACDCFD7-AC3C-4507-B879-819E07131C24}" type="parTrans" cxnId="{F0E0794D-3A8C-4312-A5D2-736D085EAC28}">
      <dgm:prSet/>
      <dgm:spPr/>
      <dgm:t>
        <a:bodyPr/>
        <a:lstStyle/>
        <a:p>
          <a:endParaRPr lang="en-GB">
            <a:latin typeface="Times New Roman" panose="02020603050405020304" pitchFamily="18" charset="0"/>
            <a:cs typeface="Times New Roman" panose="02020603050405020304" pitchFamily="18" charset="0"/>
          </a:endParaRPr>
        </a:p>
      </dgm:t>
    </dgm:pt>
    <dgm:pt modelId="{290678DE-2DBB-42A6-8A7B-CE4169728869}" type="sibTrans" cxnId="{F0E0794D-3A8C-4312-A5D2-736D085EAC28}">
      <dgm:prSet/>
      <dgm:spPr/>
      <dgm:t>
        <a:bodyPr/>
        <a:lstStyle/>
        <a:p>
          <a:endParaRPr lang="en-GB">
            <a:latin typeface="Times New Roman" panose="02020603050405020304" pitchFamily="18" charset="0"/>
            <a:cs typeface="Times New Roman" panose="02020603050405020304" pitchFamily="18" charset="0"/>
          </a:endParaRPr>
        </a:p>
      </dgm:t>
    </dgm:pt>
    <dgm:pt modelId="{811E9039-527E-4779-8F2E-314D43D1456A}">
      <dgm:prSet phldrT="[Text]" custT="1"/>
      <dgm:spPr>
        <a:solidFill>
          <a:srgbClr val="9BBB59">
            <a:alpha val="49804"/>
          </a:srgbClr>
        </a:solidFill>
        <a:ln>
          <a:noFill/>
        </a:ln>
        <a:effectLst>
          <a:softEdge rad="31750"/>
        </a:effectLst>
      </dgm:spPr>
      <dgm:t>
        <a:bodyPr/>
        <a:lstStyle/>
        <a:p>
          <a:endParaRPr lang="en-GB" sz="2800">
            <a:latin typeface="Times New Roman" panose="02020603050405020304" pitchFamily="18" charset="0"/>
            <a:cs typeface="Times New Roman" panose="02020603050405020304" pitchFamily="18" charset="0"/>
          </a:endParaRPr>
        </a:p>
      </dgm:t>
    </dgm:pt>
    <dgm:pt modelId="{EEAE472D-12F8-42D6-8C11-3C25B9BBCFFE}" type="parTrans" cxnId="{1D36A04A-37F0-44DF-93C9-038E19440F56}">
      <dgm:prSet/>
      <dgm:spPr/>
      <dgm:t>
        <a:bodyPr/>
        <a:lstStyle/>
        <a:p>
          <a:endParaRPr lang="en-GB">
            <a:latin typeface="Times New Roman" panose="02020603050405020304" pitchFamily="18" charset="0"/>
            <a:cs typeface="Times New Roman" panose="02020603050405020304" pitchFamily="18" charset="0"/>
          </a:endParaRPr>
        </a:p>
      </dgm:t>
    </dgm:pt>
    <dgm:pt modelId="{D070A8A8-4752-4380-AD34-C51685CF6242}" type="sibTrans" cxnId="{1D36A04A-37F0-44DF-93C9-038E19440F56}">
      <dgm:prSet/>
      <dgm:spPr/>
      <dgm:t>
        <a:bodyPr/>
        <a:lstStyle/>
        <a:p>
          <a:endParaRPr lang="en-GB">
            <a:latin typeface="Times New Roman" panose="02020603050405020304" pitchFamily="18" charset="0"/>
            <a:cs typeface="Times New Roman" panose="02020603050405020304" pitchFamily="18" charset="0"/>
          </a:endParaRPr>
        </a:p>
      </dgm:t>
    </dgm:pt>
    <dgm:pt modelId="{4B33BD0B-51EC-4664-9213-185ED0EFFA98}">
      <dgm:prSet phldrT="[Text]" custT="1"/>
      <dgm:spPr>
        <a:ln>
          <a:noFill/>
        </a:ln>
        <a:effectLst>
          <a:softEdge rad="31750"/>
        </a:effectLst>
      </dgm:spPr>
      <dgm:t>
        <a:bodyPr/>
        <a:lstStyle/>
        <a:p>
          <a:endParaRPr lang="en-GB" sz="2800" dirty="0">
            <a:latin typeface="Times New Roman" panose="02020603050405020304" pitchFamily="18" charset="0"/>
            <a:cs typeface="Times New Roman" panose="02020603050405020304" pitchFamily="18" charset="0"/>
          </a:endParaRPr>
        </a:p>
      </dgm:t>
    </dgm:pt>
    <dgm:pt modelId="{2AB592FC-F1ED-48DA-ABE9-31AD419B4476}" type="parTrans" cxnId="{E4EF27AE-B6BE-4210-ABD7-C2C5911C3AAF}">
      <dgm:prSet/>
      <dgm:spPr/>
      <dgm:t>
        <a:bodyPr/>
        <a:lstStyle/>
        <a:p>
          <a:endParaRPr lang="en-GB">
            <a:latin typeface="Times New Roman" panose="02020603050405020304" pitchFamily="18" charset="0"/>
            <a:cs typeface="Times New Roman" panose="02020603050405020304" pitchFamily="18" charset="0"/>
          </a:endParaRPr>
        </a:p>
      </dgm:t>
    </dgm:pt>
    <dgm:pt modelId="{BED1FA93-2D09-4995-85A4-36ABE5A694AF}" type="sibTrans" cxnId="{E4EF27AE-B6BE-4210-ABD7-C2C5911C3AAF}">
      <dgm:prSet/>
      <dgm:spPr/>
      <dgm:t>
        <a:bodyPr/>
        <a:lstStyle/>
        <a:p>
          <a:endParaRPr lang="en-GB">
            <a:latin typeface="Times New Roman" panose="02020603050405020304" pitchFamily="18" charset="0"/>
            <a:cs typeface="Times New Roman" panose="02020603050405020304" pitchFamily="18" charset="0"/>
          </a:endParaRPr>
        </a:p>
      </dgm:t>
    </dgm:pt>
    <dgm:pt modelId="{A71BC50F-73FF-4DF2-B491-C969FD60D2DA}" type="pres">
      <dgm:prSet presAssocID="{07F40B8C-3C83-4A9C-91A9-8B6E1CF1A8C2}" presName="compositeShape" presStyleCnt="0">
        <dgm:presLayoutVars>
          <dgm:chMax val="7"/>
          <dgm:dir/>
          <dgm:resizeHandles val="exact"/>
        </dgm:presLayoutVars>
      </dgm:prSet>
      <dgm:spPr/>
    </dgm:pt>
    <dgm:pt modelId="{0969A7A7-BDC0-4E25-BEA4-8AB25E9DBFE6}" type="pres">
      <dgm:prSet presAssocID="{649CD516-61FC-4609-A7FE-1AA352368356}" presName="circ1" presStyleLbl="vennNode1" presStyleIdx="0" presStyleCnt="3"/>
      <dgm:spPr/>
    </dgm:pt>
    <dgm:pt modelId="{1C10B27E-F120-4F0C-96B7-9E8526D804FC}" type="pres">
      <dgm:prSet presAssocID="{649CD516-61FC-4609-A7FE-1AA352368356}" presName="circ1Tx" presStyleLbl="revTx" presStyleIdx="0" presStyleCnt="0">
        <dgm:presLayoutVars>
          <dgm:chMax val="0"/>
          <dgm:chPref val="0"/>
          <dgm:bulletEnabled val="1"/>
        </dgm:presLayoutVars>
      </dgm:prSet>
      <dgm:spPr/>
    </dgm:pt>
    <dgm:pt modelId="{3AD5B21A-2830-4630-A824-3CAAB315317D}" type="pres">
      <dgm:prSet presAssocID="{811E9039-527E-4779-8F2E-314D43D1456A}" presName="circ2" presStyleLbl="vennNode1" presStyleIdx="1" presStyleCnt="3"/>
      <dgm:spPr/>
    </dgm:pt>
    <dgm:pt modelId="{D518347F-C4AB-4DB4-A3F0-32EDDF8C0872}" type="pres">
      <dgm:prSet presAssocID="{811E9039-527E-4779-8F2E-314D43D1456A}" presName="circ2Tx" presStyleLbl="revTx" presStyleIdx="0" presStyleCnt="0">
        <dgm:presLayoutVars>
          <dgm:chMax val="0"/>
          <dgm:chPref val="0"/>
          <dgm:bulletEnabled val="1"/>
        </dgm:presLayoutVars>
      </dgm:prSet>
      <dgm:spPr/>
    </dgm:pt>
    <dgm:pt modelId="{3B890EB5-9B11-440E-9A75-68132AF432BB}" type="pres">
      <dgm:prSet presAssocID="{4B33BD0B-51EC-4664-9213-185ED0EFFA98}" presName="circ3" presStyleLbl="vennNode1" presStyleIdx="2" presStyleCnt="3"/>
      <dgm:spPr/>
    </dgm:pt>
    <dgm:pt modelId="{82C07C75-720D-403B-B6FE-C7D088F4941D}" type="pres">
      <dgm:prSet presAssocID="{4B33BD0B-51EC-4664-9213-185ED0EFFA98}" presName="circ3Tx" presStyleLbl="revTx" presStyleIdx="0" presStyleCnt="0">
        <dgm:presLayoutVars>
          <dgm:chMax val="0"/>
          <dgm:chPref val="0"/>
          <dgm:bulletEnabled val="1"/>
        </dgm:presLayoutVars>
      </dgm:prSet>
      <dgm:spPr/>
    </dgm:pt>
  </dgm:ptLst>
  <dgm:cxnLst>
    <dgm:cxn modelId="{BB931F05-A16B-4744-B1A5-C5C7BE5DC92C}" type="presOf" srcId="{4B33BD0B-51EC-4664-9213-185ED0EFFA98}" destId="{82C07C75-720D-403B-B6FE-C7D088F4941D}" srcOrd="1" destOrd="0" presId="urn:microsoft.com/office/officeart/2005/8/layout/venn1"/>
    <dgm:cxn modelId="{4D4F001E-6D49-3146-BA0C-C55FC235C2FB}" type="presOf" srcId="{649CD516-61FC-4609-A7FE-1AA352368356}" destId="{0969A7A7-BDC0-4E25-BEA4-8AB25E9DBFE6}" srcOrd="0" destOrd="0" presId="urn:microsoft.com/office/officeart/2005/8/layout/venn1"/>
    <dgm:cxn modelId="{1D36A04A-37F0-44DF-93C9-038E19440F56}" srcId="{07F40B8C-3C83-4A9C-91A9-8B6E1CF1A8C2}" destId="{811E9039-527E-4779-8F2E-314D43D1456A}" srcOrd="1" destOrd="0" parTransId="{EEAE472D-12F8-42D6-8C11-3C25B9BBCFFE}" sibTransId="{D070A8A8-4752-4380-AD34-C51685CF6242}"/>
    <dgm:cxn modelId="{F0E0794D-3A8C-4312-A5D2-736D085EAC28}" srcId="{07F40B8C-3C83-4A9C-91A9-8B6E1CF1A8C2}" destId="{649CD516-61FC-4609-A7FE-1AA352368356}" srcOrd="0" destOrd="0" parTransId="{1ACDCFD7-AC3C-4507-B879-819E07131C24}" sibTransId="{290678DE-2DBB-42A6-8A7B-CE4169728869}"/>
    <dgm:cxn modelId="{42042B50-88FB-6A44-A6B8-C1343A007BFC}" type="presOf" srcId="{811E9039-527E-4779-8F2E-314D43D1456A}" destId="{D518347F-C4AB-4DB4-A3F0-32EDDF8C0872}" srcOrd="1" destOrd="0" presId="urn:microsoft.com/office/officeart/2005/8/layout/venn1"/>
    <dgm:cxn modelId="{38440A87-CB60-D747-B9DA-F50DE2A9FED6}" type="presOf" srcId="{811E9039-527E-4779-8F2E-314D43D1456A}" destId="{3AD5B21A-2830-4630-A824-3CAAB315317D}" srcOrd="0" destOrd="0" presId="urn:microsoft.com/office/officeart/2005/8/layout/venn1"/>
    <dgm:cxn modelId="{39A44EA7-33CF-4845-8D86-58CD2D24DB67}" type="presOf" srcId="{649CD516-61FC-4609-A7FE-1AA352368356}" destId="{1C10B27E-F120-4F0C-96B7-9E8526D804FC}" srcOrd="1" destOrd="0" presId="urn:microsoft.com/office/officeart/2005/8/layout/venn1"/>
    <dgm:cxn modelId="{E4EF27AE-B6BE-4210-ABD7-C2C5911C3AAF}" srcId="{07F40B8C-3C83-4A9C-91A9-8B6E1CF1A8C2}" destId="{4B33BD0B-51EC-4664-9213-185ED0EFFA98}" srcOrd="2" destOrd="0" parTransId="{2AB592FC-F1ED-48DA-ABE9-31AD419B4476}" sibTransId="{BED1FA93-2D09-4995-85A4-36ABE5A694AF}"/>
    <dgm:cxn modelId="{632777C9-1AA8-3E43-8AE0-EEF0D8EAFDCC}" type="presOf" srcId="{4B33BD0B-51EC-4664-9213-185ED0EFFA98}" destId="{3B890EB5-9B11-440E-9A75-68132AF432BB}" srcOrd="0" destOrd="0" presId="urn:microsoft.com/office/officeart/2005/8/layout/venn1"/>
    <dgm:cxn modelId="{1E3319DA-F26B-D04F-9ACC-1841BDFE8651}" type="presOf" srcId="{07F40B8C-3C83-4A9C-91A9-8B6E1CF1A8C2}" destId="{A71BC50F-73FF-4DF2-B491-C969FD60D2DA}" srcOrd="0" destOrd="0" presId="urn:microsoft.com/office/officeart/2005/8/layout/venn1"/>
    <dgm:cxn modelId="{88FB12B0-AD13-8A4D-974A-6E8972407EC3}" type="presParOf" srcId="{A71BC50F-73FF-4DF2-B491-C969FD60D2DA}" destId="{0969A7A7-BDC0-4E25-BEA4-8AB25E9DBFE6}" srcOrd="0" destOrd="0" presId="urn:microsoft.com/office/officeart/2005/8/layout/venn1"/>
    <dgm:cxn modelId="{66B824D0-90AE-6C4A-A2A1-D522F50B914A}" type="presParOf" srcId="{A71BC50F-73FF-4DF2-B491-C969FD60D2DA}" destId="{1C10B27E-F120-4F0C-96B7-9E8526D804FC}" srcOrd="1" destOrd="0" presId="urn:microsoft.com/office/officeart/2005/8/layout/venn1"/>
    <dgm:cxn modelId="{1A4D5871-FB88-D247-B312-1EB38D4473B6}" type="presParOf" srcId="{A71BC50F-73FF-4DF2-B491-C969FD60D2DA}" destId="{3AD5B21A-2830-4630-A824-3CAAB315317D}" srcOrd="2" destOrd="0" presId="urn:microsoft.com/office/officeart/2005/8/layout/venn1"/>
    <dgm:cxn modelId="{364D1A59-01DC-3346-A21D-1F785F75C82F}" type="presParOf" srcId="{A71BC50F-73FF-4DF2-B491-C969FD60D2DA}" destId="{D518347F-C4AB-4DB4-A3F0-32EDDF8C0872}" srcOrd="3" destOrd="0" presId="urn:microsoft.com/office/officeart/2005/8/layout/venn1"/>
    <dgm:cxn modelId="{8380B5DC-6BAB-224A-9652-86E5EB9AA4B6}" type="presParOf" srcId="{A71BC50F-73FF-4DF2-B491-C969FD60D2DA}" destId="{3B890EB5-9B11-440E-9A75-68132AF432BB}" srcOrd="4" destOrd="0" presId="urn:microsoft.com/office/officeart/2005/8/layout/venn1"/>
    <dgm:cxn modelId="{63C8D028-9254-1048-9A07-D918724A5BC4}" type="presParOf" srcId="{A71BC50F-73FF-4DF2-B491-C969FD60D2DA}" destId="{82C07C75-720D-403B-B6FE-C7D088F4941D}" srcOrd="5" destOrd="0" presId="urn:microsoft.com/office/officeart/2005/8/layout/venn1"/>
  </dgm:cxnLst>
  <dgm:bg/>
  <dgm:whole>
    <a:ln w="28575"/>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F40B8C-3C83-4A9C-91A9-8B6E1CF1A8C2}" type="doc">
      <dgm:prSet loTypeId="urn:microsoft.com/office/officeart/2005/8/layout/venn1" loCatId="relationship" qsTypeId="urn:microsoft.com/office/officeart/2005/8/quickstyle/simple1" qsCatId="simple" csTypeId="urn:microsoft.com/office/officeart/2005/8/colors/colorful3" csCatId="colorful" phldr="1"/>
      <dgm:spPr/>
    </dgm:pt>
    <dgm:pt modelId="{649CD516-61FC-4609-A7FE-1AA352368356}">
      <dgm:prSet phldrT="[Text]" custT="1"/>
      <dgm:spPr>
        <a:solidFill>
          <a:srgbClr val="589DB6">
            <a:alpha val="49804"/>
          </a:srgbClr>
        </a:solidFill>
        <a:ln>
          <a:noFill/>
        </a:ln>
        <a:effectLst>
          <a:softEdge rad="31750"/>
        </a:effectLst>
      </dgm:spPr>
      <dgm:t>
        <a:bodyPr/>
        <a:lstStyle/>
        <a:p>
          <a:r>
            <a:rPr lang="en-GB" sz="2800" dirty="0">
              <a:latin typeface="Times New Roman" panose="02020603050405020304" pitchFamily="18" charset="0"/>
              <a:cs typeface="Times New Roman" panose="02020603050405020304" pitchFamily="18" charset="0"/>
            </a:rPr>
            <a:t>Distinction</a:t>
          </a:r>
        </a:p>
        <a:p>
          <a:r>
            <a:rPr lang="en-GB" sz="2800" dirty="0">
              <a:latin typeface="Times New Roman" panose="02020603050405020304" pitchFamily="18" charset="0"/>
              <a:cs typeface="Times New Roman" panose="02020603050405020304" pitchFamily="18" charset="0"/>
            </a:rPr>
            <a:t>“University” v staff</a:t>
          </a:r>
        </a:p>
      </dgm:t>
    </dgm:pt>
    <dgm:pt modelId="{1ACDCFD7-AC3C-4507-B879-819E07131C24}" type="parTrans" cxnId="{F0E0794D-3A8C-4312-A5D2-736D085EAC28}">
      <dgm:prSet/>
      <dgm:spPr/>
      <dgm:t>
        <a:bodyPr/>
        <a:lstStyle/>
        <a:p>
          <a:endParaRPr lang="en-GB">
            <a:latin typeface="Times New Roman" panose="02020603050405020304" pitchFamily="18" charset="0"/>
            <a:cs typeface="Times New Roman" panose="02020603050405020304" pitchFamily="18" charset="0"/>
          </a:endParaRPr>
        </a:p>
      </dgm:t>
    </dgm:pt>
    <dgm:pt modelId="{290678DE-2DBB-42A6-8A7B-CE4169728869}" type="sibTrans" cxnId="{F0E0794D-3A8C-4312-A5D2-736D085EAC28}">
      <dgm:prSet/>
      <dgm:spPr/>
      <dgm:t>
        <a:bodyPr/>
        <a:lstStyle/>
        <a:p>
          <a:endParaRPr lang="en-GB">
            <a:latin typeface="Times New Roman" panose="02020603050405020304" pitchFamily="18" charset="0"/>
            <a:cs typeface="Times New Roman" panose="02020603050405020304" pitchFamily="18" charset="0"/>
          </a:endParaRPr>
        </a:p>
      </dgm:t>
    </dgm:pt>
    <dgm:pt modelId="{811E9039-527E-4779-8F2E-314D43D1456A}">
      <dgm:prSet phldrT="[Text]" custT="1"/>
      <dgm:spPr>
        <a:solidFill>
          <a:srgbClr val="9BBB59">
            <a:alpha val="49804"/>
          </a:srgbClr>
        </a:solidFill>
        <a:ln>
          <a:noFill/>
        </a:ln>
        <a:effectLst>
          <a:softEdge rad="31750"/>
        </a:effectLst>
      </dgm:spPr>
      <dgm:t>
        <a:bodyPr/>
        <a:lstStyle/>
        <a:p>
          <a:r>
            <a:rPr lang="en-GB" sz="2400" dirty="0">
              <a:latin typeface="Times New Roman" panose="02020603050405020304" pitchFamily="18" charset="0"/>
              <a:cs typeface="Times New Roman" panose="02020603050405020304" pitchFamily="18" charset="0"/>
            </a:rPr>
            <a:t>Denaturalisation</a:t>
          </a:r>
        </a:p>
      </dgm:t>
    </dgm:pt>
    <dgm:pt modelId="{EEAE472D-12F8-42D6-8C11-3C25B9BBCFFE}" type="parTrans" cxnId="{1D36A04A-37F0-44DF-93C9-038E19440F56}">
      <dgm:prSet/>
      <dgm:spPr/>
      <dgm:t>
        <a:bodyPr/>
        <a:lstStyle/>
        <a:p>
          <a:endParaRPr lang="en-GB">
            <a:latin typeface="Times New Roman" panose="02020603050405020304" pitchFamily="18" charset="0"/>
            <a:cs typeface="Times New Roman" panose="02020603050405020304" pitchFamily="18" charset="0"/>
          </a:endParaRPr>
        </a:p>
      </dgm:t>
    </dgm:pt>
    <dgm:pt modelId="{D070A8A8-4752-4380-AD34-C51685CF6242}" type="sibTrans" cxnId="{1D36A04A-37F0-44DF-93C9-038E19440F56}">
      <dgm:prSet/>
      <dgm:spPr/>
      <dgm:t>
        <a:bodyPr/>
        <a:lstStyle/>
        <a:p>
          <a:endParaRPr lang="en-GB">
            <a:latin typeface="Times New Roman" panose="02020603050405020304" pitchFamily="18" charset="0"/>
            <a:cs typeface="Times New Roman" panose="02020603050405020304" pitchFamily="18" charset="0"/>
          </a:endParaRPr>
        </a:p>
      </dgm:t>
    </dgm:pt>
    <dgm:pt modelId="{4B33BD0B-51EC-4664-9213-185ED0EFFA98}">
      <dgm:prSet phldrT="[Text]" custT="1"/>
      <dgm:spPr>
        <a:ln>
          <a:noFill/>
        </a:ln>
        <a:effectLst>
          <a:softEdge rad="31750"/>
        </a:effectLst>
      </dgm:spPr>
      <dgm:t>
        <a:bodyPr/>
        <a:lstStyle/>
        <a:p>
          <a:r>
            <a:rPr lang="en-GB" sz="2800" dirty="0">
              <a:cs typeface="Times New Roman" panose="02020603050405020304" pitchFamily="18" charset="0"/>
            </a:rPr>
            <a:t>Illegitimation</a:t>
          </a:r>
          <a:endParaRPr lang="en-GB" sz="2800" dirty="0">
            <a:latin typeface="Times New Roman" panose="02020603050405020304" pitchFamily="18" charset="0"/>
            <a:cs typeface="Times New Roman" panose="02020603050405020304" pitchFamily="18" charset="0"/>
          </a:endParaRPr>
        </a:p>
      </dgm:t>
    </dgm:pt>
    <dgm:pt modelId="{2AB592FC-F1ED-48DA-ABE9-31AD419B4476}" type="parTrans" cxnId="{E4EF27AE-B6BE-4210-ABD7-C2C5911C3AAF}">
      <dgm:prSet/>
      <dgm:spPr/>
      <dgm:t>
        <a:bodyPr/>
        <a:lstStyle/>
        <a:p>
          <a:endParaRPr lang="en-GB">
            <a:latin typeface="Times New Roman" panose="02020603050405020304" pitchFamily="18" charset="0"/>
            <a:cs typeface="Times New Roman" panose="02020603050405020304" pitchFamily="18" charset="0"/>
          </a:endParaRPr>
        </a:p>
      </dgm:t>
    </dgm:pt>
    <dgm:pt modelId="{BED1FA93-2D09-4995-85A4-36ABE5A694AF}" type="sibTrans" cxnId="{E4EF27AE-B6BE-4210-ABD7-C2C5911C3AAF}">
      <dgm:prSet/>
      <dgm:spPr/>
      <dgm:t>
        <a:bodyPr/>
        <a:lstStyle/>
        <a:p>
          <a:endParaRPr lang="en-GB">
            <a:latin typeface="Times New Roman" panose="02020603050405020304" pitchFamily="18" charset="0"/>
            <a:cs typeface="Times New Roman" panose="02020603050405020304" pitchFamily="18" charset="0"/>
          </a:endParaRPr>
        </a:p>
      </dgm:t>
    </dgm:pt>
    <dgm:pt modelId="{A71BC50F-73FF-4DF2-B491-C969FD60D2DA}" type="pres">
      <dgm:prSet presAssocID="{07F40B8C-3C83-4A9C-91A9-8B6E1CF1A8C2}" presName="compositeShape" presStyleCnt="0">
        <dgm:presLayoutVars>
          <dgm:chMax val="7"/>
          <dgm:dir/>
          <dgm:resizeHandles val="exact"/>
        </dgm:presLayoutVars>
      </dgm:prSet>
      <dgm:spPr/>
    </dgm:pt>
    <dgm:pt modelId="{0969A7A7-BDC0-4E25-BEA4-8AB25E9DBFE6}" type="pres">
      <dgm:prSet presAssocID="{649CD516-61FC-4609-A7FE-1AA352368356}" presName="circ1" presStyleLbl="vennNode1" presStyleIdx="0" presStyleCnt="3"/>
      <dgm:spPr/>
    </dgm:pt>
    <dgm:pt modelId="{1C10B27E-F120-4F0C-96B7-9E8526D804FC}" type="pres">
      <dgm:prSet presAssocID="{649CD516-61FC-4609-A7FE-1AA352368356}" presName="circ1Tx" presStyleLbl="revTx" presStyleIdx="0" presStyleCnt="0">
        <dgm:presLayoutVars>
          <dgm:chMax val="0"/>
          <dgm:chPref val="0"/>
          <dgm:bulletEnabled val="1"/>
        </dgm:presLayoutVars>
      </dgm:prSet>
      <dgm:spPr/>
    </dgm:pt>
    <dgm:pt modelId="{3AD5B21A-2830-4630-A824-3CAAB315317D}" type="pres">
      <dgm:prSet presAssocID="{811E9039-527E-4779-8F2E-314D43D1456A}" presName="circ2" presStyleLbl="vennNode1" presStyleIdx="1" presStyleCnt="3"/>
      <dgm:spPr/>
    </dgm:pt>
    <dgm:pt modelId="{D518347F-C4AB-4DB4-A3F0-32EDDF8C0872}" type="pres">
      <dgm:prSet presAssocID="{811E9039-527E-4779-8F2E-314D43D1456A}" presName="circ2Tx" presStyleLbl="revTx" presStyleIdx="0" presStyleCnt="0">
        <dgm:presLayoutVars>
          <dgm:chMax val="0"/>
          <dgm:chPref val="0"/>
          <dgm:bulletEnabled val="1"/>
        </dgm:presLayoutVars>
      </dgm:prSet>
      <dgm:spPr/>
    </dgm:pt>
    <dgm:pt modelId="{3B890EB5-9B11-440E-9A75-68132AF432BB}" type="pres">
      <dgm:prSet presAssocID="{4B33BD0B-51EC-4664-9213-185ED0EFFA98}" presName="circ3" presStyleLbl="vennNode1" presStyleIdx="2" presStyleCnt="3"/>
      <dgm:spPr/>
    </dgm:pt>
    <dgm:pt modelId="{82C07C75-720D-403B-B6FE-C7D088F4941D}" type="pres">
      <dgm:prSet presAssocID="{4B33BD0B-51EC-4664-9213-185ED0EFFA98}" presName="circ3Tx" presStyleLbl="revTx" presStyleIdx="0" presStyleCnt="0">
        <dgm:presLayoutVars>
          <dgm:chMax val="0"/>
          <dgm:chPref val="0"/>
          <dgm:bulletEnabled val="1"/>
        </dgm:presLayoutVars>
      </dgm:prSet>
      <dgm:spPr/>
    </dgm:pt>
  </dgm:ptLst>
  <dgm:cxnLst>
    <dgm:cxn modelId="{BB931F05-A16B-4744-B1A5-C5C7BE5DC92C}" type="presOf" srcId="{4B33BD0B-51EC-4664-9213-185ED0EFFA98}" destId="{82C07C75-720D-403B-B6FE-C7D088F4941D}" srcOrd="1" destOrd="0" presId="urn:microsoft.com/office/officeart/2005/8/layout/venn1"/>
    <dgm:cxn modelId="{4D4F001E-6D49-3146-BA0C-C55FC235C2FB}" type="presOf" srcId="{649CD516-61FC-4609-A7FE-1AA352368356}" destId="{0969A7A7-BDC0-4E25-BEA4-8AB25E9DBFE6}" srcOrd="0" destOrd="0" presId="urn:microsoft.com/office/officeart/2005/8/layout/venn1"/>
    <dgm:cxn modelId="{1D36A04A-37F0-44DF-93C9-038E19440F56}" srcId="{07F40B8C-3C83-4A9C-91A9-8B6E1CF1A8C2}" destId="{811E9039-527E-4779-8F2E-314D43D1456A}" srcOrd="1" destOrd="0" parTransId="{EEAE472D-12F8-42D6-8C11-3C25B9BBCFFE}" sibTransId="{D070A8A8-4752-4380-AD34-C51685CF6242}"/>
    <dgm:cxn modelId="{F0E0794D-3A8C-4312-A5D2-736D085EAC28}" srcId="{07F40B8C-3C83-4A9C-91A9-8B6E1CF1A8C2}" destId="{649CD516-61FC-4609-A7FE-1AA352368356}" srcOrd="0" destOrd="0" parTransId="{1ACDCFD7-AC3C-4507-B879-819E07131C24}" sibTransId="{290678DE-2DBB-42A6-8A7B-CE4169728869}"/>
    <dgm:cxn modelId="{42042B50-88FB-6A44-A6B8-C1343A007BFC}" type="presOf" srcId="{811E9039-527E-4779-8F2E-314D43D1456A}" destId="{D518347F-C4AB-4DB4-A3F0-32EDDF8C0872}" srcOrd="1" destOrd="0" presId="urn:microsoft.com/office/officeart/2005/8/layout/venn1"/>
    <dgm:cxn modelId="{38440A87-CB60-D747-B9DA-F50DE2A9FED6}" type="presOf" srcId="{811E9039-527E-4779-8F2E-314D43D1456A}" destId="{3AD5B21A-2830-4630-A824-3CAAB315317D}" srcOrd="0" destOrd="0" presId="urn:microsoft.com/office/officeart/2005/8/layout/venn1"/>
    <dgm:cxn modelId="{39A44EA7-33CF-4845-8D86-58CD2D24DB67}" type="presOf" srcId="{649CD516-61FC-4609-A7FE-1AA352368356}" destId="{1C10B27E-F120-4F0C-96B7-9E8526D804FC}" srcOrd="1" destOrd="0" presId="urn:microsoft.com/office/officeart/2005/8/layout/venn1"/>
    <dgm:cxn modelId="{E4EF27AE-B6BE-4210-ABD7-C2C5911C3AAF}" srcId="{07F40B8C-3C83-4A9C-91A9-8B6E1CF1A8C2}" destId="{4B33BD0B-51EC-4664-9213-185ED0EFFA98}" srcOrd="2" destOrd="0" parTransId="{2AB592FC-F1ED-48DA-ABE9-31AD419B4476}" sibTransId="{BED1FA93-2D09-4995-85A4-36ABE5A694AF}"/>
    <dgm:cxn modelId="{632777C9-1AA8-3E43-8AE0-EEF0D8EAFDCC}" type="presOf" srcId="{4B33BD0B-51EC-4664-9213-185ED0EFFA98}" destId="{3B890EB5-9B11-440E-9A75-68132AF432BB}" srcOrd="0" destOrd="0" presId="urn:microsoft.com/office/officeart/2005/8/layout/venn1"/>
    <dgm:cxn modelId="{1E3319DA-F26B-D04F-9ACC-1841BDFE8651}" type="presOf" srcId="{07F40B8C-3C83-4A9C-91A9-8B6E1CF1A8C2}" destId="{A71BC50F-73FF-4DF2-B491-C969FD60D2DA}" srcOrd="0" destOrd="0" presId="urn:microsoft.com/office/officeart/2005/8/layout/venn1"/>
    <dgm:cxn modelId="{88FB12B0-AD13-8A4D-974A-6E8972407EC3}" type="presParOf" srcId="{A71BC50F-73FF-4DF2-B491-C969FD60D2DA}" destId="{0969A7A7-BDC0-4E25-BEA4-8AB25E9DBFE6}" srcOrd="0" destOrd="0" presId="urn:microsoft.com/office/officeart/2005/8/layout/venn1"/>
    <dgm:cxn modelId="{66B824D0-90AE-6C4A-A2A1-D522F50B914A}" type="presParOf" srcId="{A71BC50F-73FF-4DF2-B491-C969FD60D2DA}" destId="{1C10B27E-F120-4F0C-96B7-9E8526D804FC}" srcOrd="1" destOrd="0" presId="urn:microsoft.com/office/officeart/2005/8/layout/venn1"/>
    <dgm:cxn modelId="{1A4D5871-FB88-D247-B312-1EB38D4473B6}" type="presParOf" srcId="{A71BC50F-73FF-4DF2-B491-C969FD60D2DA}" destId="{3AD5B21A-2830-4630-A824-3CAAB315317D}" srcOrd="2" destOrd="0" presId="urn:microsoft.com/office/officeart/2005/8/layout/venn1"/>
    <dgm:cxn modelId="{364D1A59-01DC-3346-A21D-1F785F75C82F}" type="presParOf" srcId="{A71BC50F-73FF-4DF2-B491-C969FD60D2DA}" destId="{D518347F-C4AB-4DB4-A3F0-32EDDF8C0872}" srcOrd="3" destOrd="0" presId="urn:microsoft.com/office/officeart/2005/8/layout/venn1"/>
    <dgm:cxn modelId="{8380B5DC-6BAB-224A-9652-86E5EB9AA4B6}" type="presParOf" srcId="{A71BC50F-73FF-4DF2-B491-C969FD60D2DA}" destId="{3B890EB5-9B11-440E-9A75-68132AF432BB}" srcOrd="4" destOrd="0" presId="urn:microsoft.com/office/officeart/2005/8/layout/venn1"/>
    <dgm:cxn modelId="{63C8D028-9254-1048-9A07-D918724A5BC4}" type="presParOf" srcId="{A71BC50F-73FF-4DF2-B491-C969FD60D2DA}" destId="{82C07C75-720D-403B-B6FE-C7D088F4941D}" srcOrd="5" destOrd="0" presId="urn:microsoft.com/office/officeart/2005/8/layout/venn1"/>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F40B8C-3C83-4A9C-91A9-8B6E1CF1A8C2}" type="doc">
      <dgm:prSet loTypeId="urn:microsoft.com/office/officeart/2005/8/layout/venn1" loCatId="relationship" qsTypeId="urn:microsoft.com/office/officeart/2005/8/quickstyle/simple1" qsCatId="simple" csTypeId="urn:microsoft.com/office/officeart/2005/8/colors/colorful3" csCatId="colorful" phldr="1"/>
      <dgm:spPr/>
      <dgm:t>
        <a:bodyPr/>
        <a:lstStyle/>
        <a:p>
          <a:endParaRPr lang="en-GB"/>
        </a:p>
      </dgm:t>
    </dgm:pt>
    <dgm:pt modelId="{649CD516-61FC-4609-A7FE-1AA352368356}">
      <dgm:prSet phldrT="[Text]" custT="1"/>
      <dgm:spPr>
        <a:solidFill>
          <a:srgbClr val="589DB6">
            <a:alpha val="49804"/>
          </a:srgbClr>
        </a:solidFill>
        <a:ln>
          <a:noFill/>
        </a:ln>
        <a:effectLst>
          <a:softEdge rad="31750"/>
        </a:effectLst>
      </dgm:spPr>
      <dgm:t>
        <a:bodyPr/>
        <a:lstStyle/>
        <a:p>
          <a:r>
            <a:rPr lang="en-GB" sz="2800" b="1" dirty="0">
              <a:latin typeface="Times New Roman" panose="02020603050405020304" pitchFamily="18" charset="0"/>
              <a:cs typeface="Times New Roman" panose="02020603050405020304" pitchFamily="18" charset="0"/>
            </a:rPr>
            <a:t>Adequation – Distinction</a:t>
          </a:r>
        </a:p>
        <a:p>
          <a:r>
            <a:rPr lang="en-GB" sz="2800" dirty="0">
              <a:latin typeface="Times New Roman" panose="02020603050405020304" pitchFamily="18" charset="0"/>
              <a:cs typeface="Times New Roman" panose="02020603050405020304" pitchFamily="18" charset="0"/>
            </a:rPr>
            <a:t>Communication and trust locally but not with top level</a:t>
          </a:r>
        </a:p>
      </dgm:t>
    </dgm:pt>
    <dgm:pt modelId="{1ACDCFD7-AC3C-4507-B879-819E07131C24}" type="parTrans" cxnId="{F0E0794D-3A8C-4312-A5D2-736D085EAC28}">
      <dgm:prSet/>
      <dgm:spPr/>
      <dgm:t>
        <a:bodyPr/>
        <a:lstStyle/>
        <a:p>
          <a:endParaRPr lang="en-GB">
            <a:latin typeface="Times New Roman" panose="02020603050405020304" pitchFamily="18" charset="0"/>
            <a:cs typeface="Times New Roman" panose="02020603050405020304" pitchFamily="18" charset="0"/>
          </a:endParaRPr>
        </a:p>
      </dgm:t>
    </dgm:pt>
    <dgm:pt modelId="{290678DE-2DBB-42A6-8A7B-CE4169728869}" type="sibTrans" cxnId="{F0E0794D-3A8C-4312-A5D2-736D085EAC28}">
      <dgm:prSet/>
      <dgm:spPr/>
      <dgm:t>
        <a:bodyPr/>
        <a:lstStyle/>
        <a:p>
          <a:endParaRPr lang="en-GB">
            <a:latin typeface="Times New Roman" panose="02020603050405020304" pitchFamily="18" charset="0"/>
            <a:cs typeface="Times New Roman" panose="02020603050405020304" pitchFamily="18" charset="0"/>
          </a:endParaRPr>
        </a:p>
      </dgm:t>
    </dgm:pt>
    <dgm:pt modelId="{811E9039-527E-4779-8F2E-314D43D1456A}">
      <dgm:prSet phldrT="[Text]" custT="1"/>
      <dgm:spPr>
        <a:solidFill>
          <a:srgbClr val="9BBB59">
            <a:alpha val="49804"/>
          </a:srgbClr>
        </a:solidFill>
        <a:ln>
          <a:noFill/>
        </a:ln>
        <a:effectLst>
          <a:softEdge rad="31750"/>
        </a:effectLst>
      </dgm:spPr>
      <dgm:t>
        <a:bodyPr/>
        <a:lstStyle/>
        <a:p>
          <a:r>
            <a:rPr lang="en-GB" sz="2000" b="1" dirty="0">
              <a:latin typeface="Times New Roman" panose="02020603050405020304" pitchFamily="18" charset="0"/>
              <a:cs typeface="Times New Roman" panose="02020603050405020304" pitchFamily="18" charset="0"/>
            </a:rPr>
            <a:t>Denaturalisation</a:t>
          </a:r>
        </a:p>
        <a:p>
          <a:r>
            <a:rPr lang="en-GB" sz="2400" dirty="0">
              <a:latin typeface="Times New Roman" panose="02020603050405020304" pitchFamily="18" charset="0"/>
              <a:cs typeface="Times New Roman" panose="02020603050405020304" pitchFamily="18" charset="0"/>
            </a:rPr>
            <a:t>Exhaustion, impossible workload, stress of going on campus, redundancies</a:t>
          </a:r>
        </a:p>
      </dgm:t>
    </dgm:pt>
    <dgm:pt modelId="{EEAE472D-12F8-42D6-8C11-3C25B9BBCFFE}" type="parTrans" cxnId="{1D36A04A-37F0-44DF-93C9-038E19440F56}">
      <dgm:prSet/>
      <dgm:spPr/>
      <dgm:t>
        <a:bodyPr/>
        <a:lstStyle/>
        <a:p>
          <a:endParaRPr lang="en-GB">
            <a:latin typeface="Times New Roman" panose="02020603050405020304" pitchFamily="18" charset="0"/>
            <a:cs typeface="Times New Roman" panose="02020603050405020304" pitchFamily="18" charset="0"/>
          </a:endParaRPr>
        </a:p>
      </dgm:t>
    </dgm:pt>
    <dgm:pt modelId="{D070A8A8-4752-4380-AD34-C51685CF6242}" type="sibTrans" cxnId="{1D36A04A-37F0-44DF-93C9-038E19440F56}">
      <dgm:prSet/>
      <dgm:spPr/>
      <dgm:t>
        <a:bodyPr/>
        <a:lstStyle/>
        <a:p>
          <a:endParaRPr lang="en-GB">
            <a:latin typeface="Times New Roman" panose="02020603050405020304" pitchFamily="18" charset="0"/>
            <a:cs typeface="Times New Roman" panose="02020603050405020304" pitchFamily="18" charset="0"/>
          </a:endParaRPr>
        </a:p>
      </dgm:t>
    </dgm:pt>
    <dgm:pt modelId="{4B33BD0B-51EC-4664-9213-185ED0EFFA98}">
      <dgm:prSet phldrT="[Text]" custT="1"/>
      <dgm:spPr>
        <a:ln>
          <a:noFill/>
        </a:ln>
        <a:effectLst>
          <a:softEdge rad="31750"/>
        </a:effectLst>
      </dgm:spPr>
      <dgm:t>
        <a:bodyPr/>
        <a:lstStyle/>
        <a:p>
          <a:r>
            <a:rPr lang="en-GB" sz="2800" dirty="0">
              <a:cs typeface="Times New Roman" panose="02020603050405020304" pitchFamily="18" charset="0"/>
            </a:rPr>
            <a:t>Illegitimation</a:t>
          </a:r>
          <a:br>
            <a:rPr lang="en-GB" sz="2800" dirty="0">
              <a:cs typeface="Times New Roman" panose="02020603050405020304" pitchFamily="18" charset="0"/>
            </a:rPr>
          </a:br>
          <a:r>
            <a:rPr lang="en-GB" sz="2000" dirty="0">
              <a:cs typeface="Times New Roman" panose="02020603050405020304" pitchFamily="18" charset="0"/>
            </a:rPr>
            <a:t>Back to “normal”, no rethinking, ignoring expertise and experience.</a:t>
          </a:r>
          <a:endParaRPr lang="en-GB" sz="2000" dirty="0">
            <a:latin typeface="Times New Roman" panose="02020603050405020304" pitchFamily="18" charset="0"/>
            <a:cs typeface="Times New Roman" panose="02020603050405020304" pitchFamily="18" charset="0"/>
          </a:endParaRPr>
        </a:p>
        <a:p>
          <a:r>
            <a:rPr lang="en-GB" sz="2800" dirty="0">
              <a:latin typeface="Times New Roman" panose="02020603050405020304" pitchFamily="18" charset="0"/>
              <a:cs typeface="Times New Roman" panose="02020603050405020304" pitchFamily="18" charset="0"/>
            </a:rPr>
            <a:t> </a:t>
          </a:r>
        </a:p>
      </dgm:t>
    </dgm:pt>
    <dgm:pt modelId="{2AB592FC-F1ED-48DA-ABE9-31AD419B4476}" type="parTrans" cxnId="{E4EF27AE-B6BE-4210-ABD7-C2C5911C3AAF}">
      <dgm:prSet/>
      <dgm:spPr/>
      <dgm:t>
        <a:bodyPr/>
        <a:lstStyle/>
        <a:p>
          <a:endParaRPr lang="en-GB">
            <a:latin typeface="Times New Roman" panose="02020603050405020304" pitchFamily="18" charset="0"/>
            <a:cs typeface="Times New Roman" panose="02020603050405020304" pitchFamily="18" charset="0"/>
          </a:endParaRPr>
        </a:p>
      </dgm:t>
    </dgm:pt>
    <dgm:pt modelId="{BED1FA93-2D09-4995-85A4-36ABE5A694AF}" type="sibTrans" cxnId="{E4EF27AE-B6BE-4210-ABD7-C2C5911C3AAF}">
      <dgm:prSet/>
      <dgm:spPr/>
      <dgm:t>
        <a:bodyPr/>
        <a:lstStyle/>
        <a:p>
          <a:endParaRPr lang="en-GB">
            <a:latin typeface="Times New Roman" panose="02020603050405020304" pitchFamily="18" charset="0"/>
            <a:cs typeface="Times New Roman" panose="02020603050405020304" pitchFamily="18" charset="0"/>
          </a:endParaRPr>
        </a:p>
      </dgm:t>
    </dgm:pt>
    <dgm:pt modelId="{A71BC50F-73FF-4DF2-B491-C969FD60D2DA}" type="pres">
      <dgm:prSet presAssocID="{07F40B8C-3C83-4A9C-91A9-8B6E1CF1A8C2}" presName="compositeShape" presStyleCnt="0">
        <dgm:presLayoutVars>
          <dgm:chMax val="7"/>
          <dgm:dir/>
          <dgm:resizeHandles val="exact"/>
        </dgm:presLayoutVars>
      </dgm:prSet>
      <dgm:spPr/>
    </dgm:pt>
    <dgm:pt modelId="{0969A7A7-BDC0-4E25-BEA4-8AB25E9DBFE6}" type="pres">
      <dgm:prSet presAssocID="{649CD516-61FC-4609-A7FE-1AA352368356}" presName="circ1" presStyleLbl="vennNode1" presStyleIdx="0" presStyleCnt="3"/>
      <dgm:spPr/>
    </dgm:pt>
    <dgm:pt modelId="{1C10B27E-F120-4F0C-96B7-9E8526D804FC}" type="pres">
      <dgm:prSet presAssocID="{649CD516-61FC-4609-A7FE-1AA352368356}" presName="circ1Tx" presStyleLbl="revTx" presStyleIdx="0" presStyleCnt="0">
        <dgm:presLayoutVars>
          <dgm:chMax val="0"/>
          <dgm:chPref val="0"/>
          <dgm:bulletEnabled val="1"/>
        </dgm:presLayoutVars>
      </dgm:prSet>
      <dgm:spPr/>
    </dgm:pt>
    <dgm:pt modelId="{3AD5B21A-2830-4630-A824-3CAAB315317D}" type="pres">
      <dgm:prSet presAssocID="{811E9039-527E-4779-8F2E-314D43D1456A}" presName="circ2" presStyleLbl="vennNode1" presStyleIdx="1" presStyleCnt="3"/>
      <dgm:spPr/>
    </dgm:pt>
    <dgm:pt modelId="{D518347F-C4AB-4DB4-A3F0-32EDDF8C0872}" type="pres">
      <dgm:prSet presAssocID="{811E9039-527E-4779-8F2E-314D43D1456A}" presName="circ2Tx" presStyleLbl="revTx" presStyleIdx="0" presStyleCnt="0">
        <dgm:presLayoutVars>
          <dgm:chMax val="0"/>
          <dgm:chPref val="0"/>
          <dgm:bulletEnabled val="1"/>
        </dgm:presLayoutVars>
      </dgm:prSet>
      <dgm:spPr/>
    </dgm:pt>
    <dgm:pt modelId="{3B890EB5-9B11-440E-9A75-68132AF432BB}" type="pres">
      <dgm:prSet presAssocID="{4B33BD0B-51EC-4664-9213-185ED0EFFA98}" presName="circ3" presStyleLbl="vennNode1" presStyleIdx="2" presStyleCnt="3"/>
      <dgm:spPr/>
    </dgm:pt>
    <dgm:pt modelId="{82C07C75-720D-403B-B6FE-C7D088F4941D}" type="pres">
      <dgm:prSet presAssocID="{4B33BD0B-51EC-4664-9213-185ED0EFFA98}" presName="circ3Tx" presStyleLbl="revTx" presStyleIdx="0" presStyleCnt="0">
        <dgm:presLayoutVars>
          <dgm:chMax val="0"/>
          <dgm:chPref val="0"/>
          <dgm:bulletEnabled val="1"/>
        </dgm:presLayoutVars>
      </dgm:prSet>
      <dgm:spPr/>
    </dgm:pt>
  </dgm:ptLst>
  <dgm:cxnLst>
    <dgm:cxn modelId="{BB931F05-A16B-4744-B1A5-C5C7BE5DC92C}" type="presOf" srcId="{4B33BD0B-51EC-4664-9213-185ED0EFFA98}" destId="{82C07C75-720D-403B-B6FE-C7D088F4941D}" srcOrd="1" destOrd="0" presId="urn:microsoft.com/office/officeart/2005/8/layout/venn1"/>
    <dgm:cxn modelId="{4D4F001E-6D49-3146-BA0C-C55FC235C2FB}" type="presOf" srcId="{649CD516-61FC-4609-A7FE-1AA352368356}" destId="{0969A7A7-BDC0-4E25-BEA4-8AB25E9DBFE6}" srcOrd="0" destOrd="0" presId="urn:microsoft.com/office/officeart/2005/8/layout/venn1"/>
    <dgm:cxn modelId="{1D36A04A-37F0-44DF-93C9-038E19440F56}" srcId="{07F40B8C-3C83-4A9C-91A9-8B6E1CF1A8C2}" destId="{811E9039-527E-4779-8F2E-314D43D1456A}" srcOrd="1" destOrd="0" parTransId="{EEAE472D-12F8-42D6-8C11-3C25B9BBCFFE}" sibTransId="{D070A8A8-4752-4380-AD34-C51685CF6242}"/>
    <dgm:cxn modelId="{F0E0794D-3A8C-4312-A5D2-736D085EAC28}" srcId="{07F40B8C-3C83-4A9C-91A9-8B6E1CF1A8C2}" destId="{649CD516-61FC-4609-A7FE-1AA352368356}" srcOrd="0" destOrd="0" parTransId="{1ACDCFD7-AC3C-4507-B879-819E07131C24}" sibTransId="{290678DE-2DBB-42A6-8A7B-CE4169728869}"/>
    <dgm:cxn modelId="{42042B50-88FB-6A44-A6B8-C1343A007BFC}" type="presOf" srcId="{811E9039-527E-4779-8F2E-314D43D1456A}" destId="{D518347F-C4AB-4DB4-A3F0-32EDDF8C0872}" srcOrd="1" destOrd="0" presId="urn:microsoft.com/office/officeart/2005/8/layout/venn1"/>
    <dgm:cxn modelId="{38440A87-CB60-D747-B9DA-F50DE2A9FED6}" type="presOf" srcId="{811E9039-527E-4779-8F2E-314D43D1456A}" destId="{3AD5B21A-2830-4630-A824-3CAAB315317D}" srcOrd="0" destOrd="0" presId="urn:microsoft.com/office/officeart/2005/8/layout/venn1"/>
    <dgm:cxn modelId="{39A44EA7-33CF-4845-8D86-58CD2D24DB67}" type="presOf" srcId="{649CD516-61FC-4609-A7FE-1AA352368356}" destId="{1C10B27E-F120-4F0C-96B7-9E8526D804FC}" srcOrd="1" destOrd="0" presId="urn:microsoft.com/office/officeart/2005/8/layout/venn1"/>
    <dgm:cxn modelId="{E4EF27AE-B6BE-4210-ABD7-C2C5911C3AAF}" srcId="{07F40B8C-3C83-4A9C-91A9-8B6E1CF1A8C2}" destId="{4B33BD0B-51EC-4664-9213-185ED0EFFA98}" srcOrd="2" destOrd="0" parTransId="{2AB592FC-F1ED-48DA-ABE9-31AD419B4476}" sibTransId="{BED1FA93-2D09-4995-85A4-36ABE5A694AF}"/>
    <dgm:cxn modelId="{632777C9-1AA8-3E43-8AE0-EEF0D8EAFDCC}" type="presOf" srcId="{4B33BD0B-51EC-4664-9213-185ED0EFFA98}" destId="{3B890EB5-9B11-440E-9A75-68132AF432BB}" srcOrd="0" destOrd="0" presId="urn:microsoft.com/office/officeart/2005/8/layout/venn1"/>
    <dgm:cxn modelId="{1E3319DA-F26B-D04F-9ACC-1841BDFE8651}" type="presOf" srcId="{07F40B8C-3C83-4A9C-91A9-8B6E1CF1A8C2}" destId="{A71BC50F-73FF-4DF2-B491-C969FD60D2DA}" srcOrd="0" destOrd="0" presId="urn:microsoft.com/office/officeart/2005/8/layout/venn1"/>
    <dgm:cxn modelId="{88FB12B0-AD13-8A4D-974A-6E8972407EC3}" type="presParOf" srcId="{A71BC50F-73FF-4DF2-B491-C969FD60D2DA}" destId="{0969A7A7-BDC0-4E25-BEA4-8AB25E9DBFE6}" srcOrd="0" destOrd="0" presId="urn:microsoft.com/office/officeart/2005/8/layout/venn1"/>
    <dgm:cxn modelId="{66B824D0-90AE-6C4A-A2A1-D522F50B914A}" type="presParOf" srcId="{A71BC50F-73FF-4DF2-B491-C969FD60D2DA}" destId="{1C10B27E-F120-4F0C-96B7-9E8526D804FC}" srcOrd="1" destOrd="0" presId="urn:microsoft.com/office/officeart/2005/8/layout/venn1"/>
    <dgm:cxn modelId="{1A4D5871-FB88-D247-B312-1EB38D4473B6}" type="presParOf" srcId="{A71BC50F-73FF-4DF2-B491-C969FD60D2DA}" destId="{3AD5B21A-2830-4630-A824-3CAAB315317D}" srcOrd="2" destOrd="0" presId="urn:microsoft.com/office/officeart/2005/8/layout/venn1"/>
    <dgm:cxn modelId="{364D1A59-01DC-3346-A21D-1F785F75C82F}" type="presParOf" srcId="{A71BC50F-73FF-4DF2-B491-C969FD60D2DA}" destId="{D518347F-C4AB-4DB4-A3F0-32EDDF8C0872}" srcOrd="3" destOrd="0" presId="urn:microsoft.com/office/officeart/2005/8/layout/venn1"/>
    <dgm:cxn modelId="{8380B5DC-6BAB-224A-9652-86E5EB9AA4B6}" type="presParOf" srcId="{A71BC50F-73FF-4DF2-B491-C969FD60D2DA}" destId="{3B890EB5-9B11-440E-9A75-68132AF432BB}" srcOrd="4" destOrd="0" presId="urn:microsoft.com/office/officeart/2005/8/layout/venn1"/>
    <dgm:cxn modelId="{63C8D028-9254-1048-9A07-D918724A5BC4}" type="presParOf" srcId="{A71BC50F-73FF-4DF2-B491-C969FD60D2DA}" destId="{82C07C75-720D-403B-B6FE-C7D088F4941D}" srcOrd="5" destOrd="0" presId="urn:microsoft.com/office/officeart/2005/8/layout/venn1"/>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92BB80-3480-4804-B788-DCC90CE989F9}"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52E5ACC0-AE54-4C8B-A542-1648054E50F2}">
      <dgm:prSet/>
      <dgm:spPr/>
      <dgm:t>
        <a:bodyPr/>
        <a:lstStyle/>
        <a:p>
          <a:r>
            <a:rPr lang="en-GB" dirty="0"/>
            <a:t>“There is an increasing gap between individuals’ or groups’ capacities for voice and the process whereby policy gets made. When politics is dominated by external market forces, policies become not so much options for genuine disagreement than ‘facts of life’.” (2010: 14)</a:t>
          </a:r>
          <a:endParaRPr lang="en-US" dirty="0"/>
        </a:p>
      </dgm:t>
    </dgm:pt>
    <dgm:pt modelId="{65726C0A-C03D-4333-BB94-FACE70657859}" type="parTrans" cxnId="{3F4C2A5B-CE29-44C3-ACF4-4E74918F38A5}">
      <dgm:prSet/>
      <dgm:spPr/>
      <dgm:t>
        <a:bodyPr/>
        <a:lstStyle/>
        <a:p>
          <a:endParaRPr lang="en-US"/>
        </a:p>
      </dgm:t>
    </dgm:pt>
    <dgm:pt modelId="{32C9EC92-9FDF-4F3D-B01C-E9D87EADE7A8}" type="sibTrans" cxnId="{3F4C2A5B-CE29-44C3-ACF4-4E74918F38A5}">
      <dgm:prSet/>
      <dgm:spPr/>
      <dgm:t>
        <a:bodyPr/>
        <a:lstStyle/>
        <a:p>
          <a:endParaRPr lang="en-US"/>
        </a:p>
      </dgm:t>
    </dgm:pt>
    <dgm:pt modelId="{D6908EBB-3BAF-440D-94C6-A5C549357E4B}">
      <dgm:prSet/>
      <dgm:spPr/>
      <dgm:t>
        <a:bodyPr/>
        <a:lstStyle/>
        <a:p>
          <a:r>
            <a:rPr lang="en-GB" dirty="0"/>
            <a:t>“Spaces for voice are therefore inherently spaces of power; their link to power does not just derive from institutions such as government seeking to manage them.” (2010: 130)</a:t>
          </a:r>
          <a:endParaRPr lang="en-US" dirty="0"/>
        </a:p>
      </dgm:t>
    </dgm:pt>
    <dgm:pt modelId="{CBD63906-68C4-42AB-8605-B5542FCA6070}" type="parTrans" cxnId="{61FCB9DA-9B11-4A97-98EC-1DA752FCFD32}">
      <dgm:prSet/>
      <dgm:spPr/>
      <dgm:t>
        <a:bodyPr/>
        <a:lstStyle/>
        <a:p>
          <a:endParaRPr lang="en-US"/>
        </a:p>
      </dgm:t>
    </dgm:pt>
    <dgm:pt modelId="{DB3ACD62-EE5A-4E14-94B3-EB4191103CB6}" type="sibTrans" cxnId="{61FCB9DA-9B11-4A97-98EC-1DA752FCFD32}">
      <dgm:prSet/>
      <dgm:spPr/>
      <dgm:t>
        <a:bodyPr/>
        <a:lstStyle/>
        <a:p>
          <a:endParaRPr lang="en-US"/>
        </a:p>
      </dgm:t>
    </dgm:pt>
    <dgm:pt modelId="{14EB5A44-DDCE-41AB-B4B0-D0810C062348}">
      <dgm:prSet/>
      <dgm:spPr/>
      <dgm:t>
        <a:bodyPr/>
        <a:lstStyle/>
        <a:p>
          <a:r>
            <a:rPr lang="en-GB" dirty="0"/>
            <a:t>“People need to be visible before they can be recognized as having a voice” (2010: 130)</a:t>
          </a:r>
          <a:endParaRPr lang="en-US" dirty="0"/>
        </a:p>
      </dgm:t>
    </dgm:pt>
    <dgm:pt modelId="{B5C6C728-9AF9-4EAD-914E-90F3A672DC72}" type="parTrans" cxnId="{80E2FD13-0368-4EAB-8023-8127C8CA8F68}">
      <dgm:prSet/>
      <dgm:spPr/>
      <dgm:t>
        <a:bodyPr/>
        <a:lstStyle/>
        <a:p>
          <a:endParaRPr lang="en-US"/>
        </a:p>
      </dgm:t>
    </dgm:pt>
    <dgm:pt modelId="{875BABE6-3676-4627-B2EE-20885285AD53}" type="sibTrans" cxnId="{80E2FD13-0368-4EAB-8023-8127C8CA8F68}">
      <dgm:prSet/>
      <dgm:spPr/>
      <dgm:t>
        <a:bodyPr/>
        <a:lstStyle/>
        <a:p>
          <a:endParaRPr lang="en-US"/>
        </a:p>
      </dgm:t>
    </dgm:pt>
    <dgm:pt modelId="{7AF10007-C243-46CF-A538-496733396BCE}">
      <dgm:prSet/>
      <dgm:spPr/>
      <dgm:t>
        <a:bodyPr/>
        <a:lstStyle/>
        <a:p>
          <a:endParaRPr lang="en-US" dirty="0"/>
        </a:p>
      </dgm:t>
    </dgm:pt>
    <dgm:pt modelId="{C5C26153-E66B-4153-8949-4BE118760332}" type="parTrans" cxnId="{26A2BB3F-684C-455B-879C-8D79AE88EB4C}">
      <dgm:prSet/>
      <dgm:spPr/>
      <dgm:t>
        <a:bodyPr/>
        <a:lstStyle/>
        <a:p>
          <a:endParaRPr lang="en-US"/>
        </a:p>
      </dgm:t>
    </dgm:pt>
    <dgm:pt modelId="{97D2D9C5-76BC-4DF6-940F-6D878C0E1983}" type="sibTrans" cxnId="{26A2BB3F-684C-455B-879C-8D79AE88EB4C}">
      <dgm:prSet/>
      <dgm:spPr/>
      <dgm:t>
        <a:bodyPr/>
        <a:lstStyle/>
        <a:p>
          <a:endParaRPr lang="en-US"/>
        </a:p>
      </dgm:t>
    </dgm:pt>
    <dgm:pt modelId="{43FC33B0-A482-44B4-A5A0-35485B99B826}" type="pres">
      <dgm:prSet presAssocID="{D292BB80-3480-4804-B788-DCC90CE989F9}" presName="vert0" presStyleCnt="0">
        <dgm:presLayoutVars>
          <dgm:dir/>
          <dgm:animOne val="branch"/>
          <dgm:animLvl val="lvl"/>
        </dgm:presLayoutVars>
      </dgm:prSet>
      <dgm:spPr/>
    </dgm:pt>
    <dgm:pt modelId="{B1DDE660-280C-4762-82FA-0B17019828DB}" type="pres">
      <dgm:prSet presAssocID="{52E5ACC0-AE54-4C8B-A542-1648054E50F2}" presName="thickLine" presStyleLbl="alignNode1" presStyleIdx="0" presStyleCnt="4"/>
      <dgm:spPr/>
    </dgm:pt>
    <dgm:pt modelId="{82FAFFDA-4207-4798-963D-24223B0175A3}" type="pres">
      <dgm:prSet presAssocID="{52E5ACC0-AE54-4C8B-A542-1648054E50F2}" presName="horz1" presStyleCnt="0"/>
      <dgm:spPr/>
    </dgm:pt>
    <dgm:pt modelId="{5EB1F380-1938-4A54-9A53-BE2617383F63}" type="pres">
      <dgm:prSet presAssocID="{52E5ACC0-AE54-4C8B-A542-1648054E50F2}" presName="tx1" presStyleLbl="revTx" presStyleIdx="0" presStyleCnt="4"/>
      <dgm:spPr/>
    </dgm:pt>
    <dgm:pt modelId="{CAB0F0B5-CB55-4035-81AD-634A3B281A45}" type="pres">
      <dgm:prSet presAssocID="{52E5ACC0-AE54-4C8B-A542-1648054E50F2}" presName="vert1" presStyleCnt="0"/>
      <dgm:spPr/>
    </dgm:pt>
    <dgm:pt modelId="{CDEDDB9A-61B7-4113-94CF-286A79B306E3}" type="pres">
      <dgm:prSet presAssocID="{D6908EBB-3BAF-440D-94C6-A5C549357E4B}" presName="thickLine" presStyleLbl="alignNode1" presStyleIdx="1" presStyleCnt="4"/>
      <dgm:spPr/>
    </dgm:pt>
    <dgm:pt modelId="{CBE92B21-86F9-421D-B923-B4F290CB04A2}" type="pres">
      <dgm:prSet presAssocID="{D6908EBB-3BAF-440D-94C6-A5C549357E4B}" presName="horz1" presStyleCnt="0"/>
      <dgm:spPr/>
    </dgm:pt>
    <dgm:pt modelId="{50E4C71D-F025-4D09-8347-DA5B88F4D81D}" type="pres">
      <dgm:prSet presAssocID="{D6908EBB-3BAF-440D-94C6-A5C549357E4B}" presName="tx1" presStyleLbl="revTx" presStyleIdx="1" presStyleCnt="4"/>
      <dgm:spPr/>
    </dgm:pt>
    <dgm:pt modelId="{83F36254-0A0E-4FF1-82BD-EE5B570912E9}" type="pres">
      <dgm:prSet presAssocID="{D6908EBB-3BAF-440D-94C6-A5C549357E4B}" presName="vert1" presStyleCnt="0"/>
      <dgm:spPr/>
    </dgm:pt>
    <dgm:pt modelId="{893F0268-E7B8-4953-BA7D-8D0E6F5A1D2F}" type="pres">
      <dgm:prSet presAssocID="{14EB5A44-DDCE-41AB-B4B0-D0810C062348}" presName="thickLine" presStyleLbl="alignNode1" presStyleIdx="2" presStyleCnt="4"/>
      <dgm:spPr/>
    </dgm:pt>
    <dgm:pt modelId="{C3F71772-FD28-4584-8983-C7E1FD34B935}" type="pres">
      <dgm:prSet presAssocID="{14EB5A44-DDCE-41AB-B4B0-D0810C062348}" presName="horz1" presStyleCnt="0"/>
      <dgm:spPr/>
    </dgm:pt>
    <dgm:pt modelId="{E2E5A46B-3959-4487-96A3-712855FA2C5F}" type="pres">
      <dgm:prSet presAssocID="{14EB5A44-DDCE-41AB-B4B0-D0810C062348}" presName="tx1" presStyleLbl="revTx" presStyleIdx="2" presStyleCnt="4"/>
      <dgm:spPr/>
    </dgm:pt>
    <dgm:pt modelId="{2ADCEBC3-71E5-48E4-9797-8E3798D5AF4C}" type="pres">
      <dgm:prSet presAssocID="{14EB5A44-DDCE-41AB-B4B0-D0810C062348}" presName="vert1" presStyleCnt="0"/>
      <dgm:spPr/>
    </dgm:pt>
    <dgm:pt modelId="{3B13EAC1-AADF-4748-AD96-E12B574F601E}" type="pres">
      <dgm:prSet presAssocID="{7AF10007-C243-46CF-A538-496733396BCE}" presName="thickLine" presStyleLbl="alignNode1" presStyleIdx="3" presStyleCnt="4"/>
      <dgm:spPr/>
    </dgm:pt>
    <dgm:pt modelId="{1B3456DE-7E44-4931-AF56-CD71B151B293}" type="pres">
      <dgm:prSet presAssocID="{7AF10007-C243-46CF-A538-496733396BCE}" presName="horz1" presStyleCnt="0"/>
      <dgm:spPr/>
    </dgm:pt>
    <dgm:pt modelId="{FDBC87F5-3776-4E25-8296-0C694A978571}" type="pres">
      <dgm:prSet presAssocID="{7AF10007-C243-46CF-A538-496733396BCE}" presName="tx1" presStyleLbl="revTx" presStyleIdx="3" presStyleCnt="4"/>
      <dgm:spPr/>
    </dgm:pt>
    <dgm:pt modelId="{01068D51-5DFA-456E-9C1A-684318AFD95E}" type="pres">
      <dgm:prSet presAssocID="{7AF10007-C243-46CF-A538-496733396BCE}" presName="vert1" presStyleCnt="0"/>
      <dgm:spPr/>
    </dgm:pt>
  </dgm:ptLst>
  <dgm:cxnLst>
    <dgm:cxn modelId="{0EA9BC07-3144-4C1A-82D6-A9DFF4BC8FE0}" type="presOf" srcId="{14EB5A44-DDCE-41AB-B4B0-D0810C062348}" destId="{E2E5A46B-3959-4487-96A3-712855FA2C5F}" srcOrd="0" destOrd="0" presId="urn:microsoft.com/office/officeart/2008/layout/LinedList"/>
    <dgm:cxn modelId="{80E2FD13-0368-4EAB-8023-8127C8CA8F68}" srcId="{D292BB80-3480-4804-B788-DCC90CE989F9}" destId="{14EB5A44-DDCE-41AB-B4B0-D0810C062348}" srcOrd="2" destOrd="0" parTransId="{B5C6C728-9AF9-4EAD-914E-90F3A672DC72}" sibTransId="{875BABE6-3676-4627-B2EE-20885285AD53}"/>
    <dgm:cxn modelId="{26A2BB3F-684C-455B-879C-8D79AE88EB4C}" srcId="{D292BB80-3480-4804-B788-DCC90CE989F9}" destId="{7AF10007-C243-46CF-A538-496733396BCE}" srcOrd="3" destOrd="0" parTransId="{C5C26153-E66B-4153-8949-4BE118760332}" sibTransId="{97D2D9C5-76BC-4DF6-940F-6D878C0E1983}"/>
    <dgm:cxn modelId="{3F4C2A5B-CE29-44C3-ACF4-4E74918F38A5}" srcId="{D292BB80-3480-4804-B788-DCC90CE989F9}" destId="{52E5ACC0-AE54-4C8B-A542-1648054E50F2}" srcOrd="0" destOrd="0" parTransId="{65726C0A-C03D-4333-BB94-FACE70657859}" sibTransId="{32C9EC92-9FDF-4F3D-B01C-E9D87EADE7A8}"/>
    <dgm:cxn modelId="{F3A8EF9B-F39F-43FB-9463-0F0906C322C9}" type="presOf" srcId="{D6908EBB-3BAF-440D-94C6-A5C549357E4B}" destId="{50E4C71D-F025-4D09-8347-DA5B88F4D81D}" srcOrd="0" destOrd="0" presId="urn:microsoft.com/office/officeart/2008/layout/LinedList"/>
    <dgm:cxn modelId="{207F55AB-AD31-4551-9E7A-D74478D4E7A5}" type="presOf" srcId="{D292BB80-3480-4804-B788-DCC90CE989F9}" destId="{43FC33B0-A482-44B4-A5A0-35485B99B826}" srcOrd="0" destOrd="0" presId="urn:microsoft.com/office/officeart/2008/layout/LinedList"/>
    <dgm:cxn modelId="{79AC21D2-BFC2-4FF9-A24A-A3B1240BF542}" type="presOf" srcId="{7AF10007-C243-46CF-A538-496733396BCE}" destId="{FDBC87F5-3776-4E25-8296-0C694A978571}" srcOrd="0" destOrd="0" presId="urn:microsoft.com/office/officeart/2008/layout/LinedList"/>
    <dgm:cxn modelId="{61FCB9DA-9B11-4A97-98EC-1DA752FCFD32}" srcId="{D292BB80-3480-4804-B788-DCC90CE989F9}" destId="{D6908EBB-3BAF-440D-94C6-A5C549357E4B}" srcOrd="1" destOrd="0" parTransId="{CBD63906-68C4-42AB-8605-B5542FCA6070}" sibTransId="{DB3ACD62-EE5A-4E14-94B3-EB4191103CB6}"/>
    <dgm:cxn modelId="{3BB320ED-8D85-44BE-9121-F4A9A236437C}" type="presOf" srcId="{52E5ACC0-AE54-4C8B-A542-1648054E50F2}" destId="{5EB1F380-1938-4A54-9A53-BE2617383F63}" srcOrd="0" destOrd="0" presId="urn:microsoft.com/office/officeart/2008/layout/LinedList"/>
    <dgm:cxn modelId="{13F7BFB7-3DDB-450E-90F8-FC2681F8D6B9}" type="presParOf" srcId="{43FC33B0-A482-44B4-A5A0-35485B99B826}" destId="{B1DDE660-280C-4762-82FA-0B17019828DB}" srcOrd="0" destOrd="0" presId="urn:microsoft.com/office/officeart/2008/layout/LinedList"/>
    <dgm:cxn modelId="{8E04BE5A-2164-4C60-9CE6-DAB21E7602D6}" type="presParOf" srcId="{43FC33B0-A482-44B4-A5A0-35485B99B826}" destId="{82FAFFDA-4207-4798-963D-24223B0175A3}" srcOrd="1" destOrd="0" presId="urn:microsoft.com/office/officeart/2008/layout/LinedList"/>
    <dgm:cxn modelId="{6A7EBBF2-1247-4C4A-B954-BB32CDF5A793}" type="presParOf" srcId="{82FAFFDA-4207-4798-963D-24223B0175A3}" destId="{5EB1F380-1938-4A54-9A53-BE2617383F63}" srcOrd="0" destOrd="0" presId="urn:microsoft.com/office/officeart/2008/layout/LinedList"/>
    <dgm:cxn modelId="{F5B2BA09-DA16-4607-9728-2B920D81E431}" type="presParOf" srcId="{82FAFFDA-4207-4798-963D-24223B0175A3}" destId="{CAB0F0B5-CB55-4035-81AD-634A3B281A45}" srcOrd="1" destOrd="0" presId="urn:microsoft.com/office/officeart/2008/layout/LinedList"/>
    <dgm:cxn modelId="{C3F7FE0C-6E27-46E3-827F-B5E067281172}" type="presParOf" srcId="{43FC33B0-A482-44B4-A5A0-35485B99B826}" destId="{CDEDDB9A-61B7-4113-94CF-286A79B306E3}" srcOrd="2" destOrd="0" presId="urn:microsoft.com/office/officeart/2008/layout/LinedList"/>
    <dgm:cxn modelId="{D1120C21-9ADE-4F29-BAB6-F37DD2ECEFB0}" type="presParOf" srcId="{43FC33B0-A482-44B4-A5A0-35485B99B826}" destId="{CBE92B21-86F9-421D-B923-B4F290CB04A2}" srcOrd="3" destOrd="0" presId="urn:microsoft.com/office/officeart/2008/layout/LinedList"/>
    <dgm:cxn modelId="{9419B350-4714-4ECA-88CD-E528AEEF4C89}" type="presParOf" srcId="{CBE92B21-86F9-421D-B923-B4F290CB04A2}" destId="{50E4C71D-F025-4D09-8347-DA5B88F4D81D}" srcOrd="0" destOrd="0" presId="urn:microsoft.com/office/officeart/2008/layout/LinedList"/>
    <dgm:cxn modelId="{EBBC9772-7B3C-46C2-95E0-B9539AC33CF3}" type="presParOf" srcId="{CBE92B21-86F9-421D-B923-B4F290CB04A2}" destId="{83F36254-0A0E-4FF1-82BD-EE5B570912E9}" srcOrd="1" destOrd="0" presId="urn:microsoft.com/office/officeart/2008/layout/LinedList"/>
    <dgm:cxn modelId="{8D88F8AA-8F1B-4A57-8E7E-AA15641E0797}" type="presParOf" srcId="{43FC33B0-A482-44B4-A5A0-35485B99B826}" destId="{893F0268-E7B8-4953-BA7D-8D0E6F5A1D2F}" srcOrd="4" destOrd="0" presId="urn:microsoft.com/office/officeart/2008/layout/LinedList"/>
    <dgm:cxn modelId="{CF55A4D0-46DD-41C0-A6C0-B542791934E0}" type="presParOf" srcId="{43FC33B0-A482-44B4-A5A0-35485B99B826}" destId="{C3F71772-FD28-4584-8983-C7E1FD34B935}" srcOrd="5" destOrd="0" presId="urn:microsoft.com/office/officeart/2008/layout/LinedList"/>
    <dgm:cxn modelId="{1379B63B-F041-4708-96A6-83DC180E7005}" type="presParOf" srcId="{C3F71772-FD28-4584-8983-C7E1FD34B935}" destId="{E2E5A46B-3959-4487-96A3-712855FA2C5F}" srcOrd="0" destOrd="0" presId="urn:microsoft.com/office/officeart/2008/layout/LinedList"/>
    <dgm:cxn modelId="{52B867A8-9650-43F3-BE9F-EE4A7ADD6528}" type="presParOf" srcId="{C3F71772-FD28-4584-8983-C7E1FD34B935}" destId="{2ADCEBC3-71E5-48E4-9797-8E3798D5AF4C}" srcOrd="1" destOrd="0" presId="urn:microsoft.com/office/officeart/2008/layout/LinedList"/>
    <dgm:cxn modelId="{8E9E05C8-F0A4-4EA1-9E5C-DBAFF4DE9257}" type="presParOf" srcId="{43FC33B0-A482-44B4-A5A0-35485B99B826}" destId="{3B13EAC1-AADF-4748-AD96-E12B574F601E}" srcOrd="6" destOrd="0" presId="urn:microsoft.com/office/officeart/2008/layout/LinedList"/>
    <dgm:cxn modelId="{6FD22528-4925-475D-A3CA-F16B9D8CFBE5}" type="presParOf" srcId="{43FC33B0-A482-44B4-A5A0-35485B99B826}" destId="{1B3456DE-7E44-4931-AF56-CD71B151B293}" srcOrd="7" destOrd="0" presId="urn:microsoft.com/office/officeart/2008/layout/LinedList"/>
    <dgm:cxn modelId="{714FD544-174D-4A8E-9AAE-8CE137061E23}" type="presParOf" srcId="{1B3456DE-7E44-4931-AF56-CD71B151B293}" destId="{FDBC87F5-3776-4E25-8296-0C694A978571}" srcOrd="0" destOrd="0" presId="urn:microsoft.com/office/officeart/2008/layout/LinedList"/>
    <dgm:cxn modelId="{04E91E1E-1B68-4959-B02C-B54D18D6FC77}" type="presParOf" srcId="{1B3456DE-7E44-4931-AF56-CD71B151B293}" destId="{01068D51-5DFA-456E-9C1A-684318AFD95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23F85-2F11-43CF-A6CF-4FE330AE981E}">
      <dsp:nvSpPr>
        <dsp:cNvPr id="0" name=""/>
        <dsp:cNvSpPr/>
      </dsp:nvSpPr>
      <dsp:spPr>
        <a:xfrm rot="5400000">
          <a:off x="-289718" y="292805"/>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2020</a:t>
          </a:r>
        </a:p>
        <a:p>
          <a:pPr marL="0" lvl="0" indent="0" algn="ctr" defTabSz="711200">
            <a:lnSpc>
              <a:spcPct val="90000"/>
            </a:lnSpc>
            <a:spcBef>
              <a:spcPct val="0"/>
            </a:spcBef>
            <a:spcAft>
              <a:spcPct val="35000"/>
            </a:spcAft>
            <a:buNone/>
          </a:pPr>
          <a:r>
            <a:rPr lang="en-GB" sz="1600" kern="1200"/>
            <a:t>Meeting 1</a:t>
          </a:r>
        </a:p>
      </dsp:txBody>
      <dsp:txXfrm rot="-5400000">
        <a:off x="1" y="679096"/>
        <a:ext cx="1352020" cy="579438"/>
      </dsp:txXfrm>
    </dsp:sp>
    <dsp:sp modelId="{7820C09D-6EA8-4D23-ADC1-9721E4CB6754}">
      <dsp:nvSpPr>
        <dsp:cNvPr id="0" name=""/>
        <dsp:cNvSpPr/>
      </dsp:nvSpPr>
      <dsp:spPr>
        <a:xfrm rot="5400000">
          <a:off x="4112286" y="-2757179"/>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a:t>Youth Workers 4</a:t>
          </a:r>
        </a:p>
        <a:p>
          <a:pPr marL="171450" lvl="1" indent="-171450" algn="l" defTabSz="755650">
            <a:lnSpc>
              <a:spcPct val="90000"/>
            </a:lnSpc>
            <a:spcBef>
              <a:spcPct val="0"/>
            </a:spcBef>
            <a:spcAft>
              <a:spcPct val="15000"/>
            </a:spcAft>
            <a:buChar char="•"/>
          </a:pPr>
          <a:r>
            <a:rPr lang="en-GB" sz="1700" kern="1200"/>
            <a:t>School and College Educators 3</a:t>
          </a:r>
        </a:p>
        <a:p>
          <a:pPr marL="171450" lvl="1" indent="-171450" algn="l" defTabSz="755650">
            <a:lnSpc>
              <a:spcPct val="90000"/>
            </a:lnSpc>
            <a:spcBef>
              <a:spcPct val="0"/>
            </a:spcBef>
            <a:spcAft>
              <a:spcPct val="15000"/>
            </a:spcAft>
            <a:buChar char="•"/>
          </a:pPr>
          <a:r>
            <a:rPr lang="en-GB" sz="1700" kern="1200"/>
            <a:t>University Professionals 10 (2 groups)</a:t>
          </a:r>
        </a:p>
        <a:p>
          <a:pPr marL="171450" lvl="1" indent="-171450" algn="l" defTabSz="755650">
            <a:lnSpc>
              <a:spcPct val="90000"/>
            </a:lnSpc>
            <a:spcBef>
              <a:spcPct val="0"/>
            </a:spcBef>
            <a:spcAft>
              <a:spcPct val="15000"/>
            </a:spcAft>
            <a:buChar char="•"/>
          </a:pPr>
          <a:r>
            <a:rPr lang="en-GB" sz="1700" kern="1200"/>
            <a:t>Students 6 (2 groups)</a:t>
          </a:r>
        </a:p>
      </dsp:txBody>
      <dsp:txXfrm rot="-5400000">
        <a:off x="1352020" y="64373"/>
        <a:ext cx="6714693" cy="1132875"/>
      </dsp:txXfrm>
    </dsp:sp>
    <dsp:sp modelId="{5A1BD18D-610C-49F1-A601-B3719D697D39}">
      <dsp:nvSpPr>
        <dsp:cNvPr id="0" name=""/>
        <dsp:cNvSpPr/>
      </dsp:nvSpPr>
      <dsp:spPr>
        <a:xfrm rot="5400000">
          <a:off x="-289718" y="2033323"/>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2020</a:t>
          </a:r>
        </a:p>
        <a:p>
          <a:pPr marL="0" lvl="0" indent="0" algn="ctr" defTabSz="711200">
            <a:lnSpc>
              <a:spcPct val="90000"/>
            </a:lnSpc>
            <a:spcBef>
              <a:spcPct val="0"/>
            </a:spcBef>
            <a:spcAft>
              <a:spcPct val="35000"/>
            </a:spcAft>
            <a:buNone/>
          </a:pPr>
          <a:r>
            <a:rPr lang="en-GB" sz="1600" kern="1200"/>
            <a:t>Meeting 2</a:t>
          </a:r>
        </a:p>
      </dsp:txBody>
      <dsp:txXfrm rot="-5400000">
        <a:off x="1" y="2419614"/>
        <a:ext cx="1352020" cy="579438"/>
      </dsp:txXfrm>
    </dsp:sp>
    <dsp:sp modelId="{9E85AE0F-C13F-4912-B14F-FF1AB6DBA29F}">
      <dsp:nvSpPr>
        <dsp:cNvPr id="0" name=""/>
        <dsp:cNvSpPr/>
      </dsp:nvSpPr>
      <dsp:spPr>
        <a:xfrm rot="5400000">
          <a:off x="4112286" y="-1016661"/>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a:t>Youth Workers 2</a:t>
          </a:r>
        </a:p>
        <a:p>
          <a:pPr marL="171450" lvl="1" indent="-171450" algn="l" defTabSz="755650">
            <a:lnSpc>
              <a:spcPct val="90000"/>
            </a:lnSpc>
            <a:spcBef>
              <a:spcPct val="0"/>
            </a:spcBef>
            <a:spcAft>
              <a:spcPct val="15000"/>
            </a:spcAft>
            <a:buChar char="•"/>
          </a:pPr>
          <a:r>
            <a:rPr lang="en-GB" sz="1700" kern="1200"/>
            <a:t>School and College Educators 3</a:t>
          </a:r>
        </a:p>
        <a:p>
          <a:pPr marL="171450" lvl="1" indent="-171450" algn="l" defTabSz="755650">
            <a:lnSpc>
              <a:spcPct val="90000"/>
            </a:lnSpc>
            <a:spcBef>
              <a:spcPct val="0"/>
            </a:spcBef>
            <a:spcAft>
              <a:spcPct val="15000"/>
            </a:spcAft>
            <a:buChar char="•"/>
          </a:pPr>
          <a:r>
            <a:rPr lang="en-GB" sz="1700" kern="1200"/>
            <a:t>University Professionals 8 (2 groups)</a:t>
          </a:r>
        </a:p>
        <a:p>
          <a:pPr marL="171450" lvl="1" indent="-171450" algn="l" defTabSz="755650">
            <a:lnSpc>
              <a:spcPct val="90000"/>
            </a:lnSpc>
            <a:spcBef>
              <a:spcPct val="0"/>
            </a:spcBef>
            <a:spcAft>
              <a:spcPct val="15000"/>
            </a:spcAft>
            <a:buChar char="•"/>
          </a:pPr>
          <a:r>
            <a:rPr lang="en-GB" sz="1700" kern="1200"/>
            <a:t>Students 4 (2 groups)</a:t>
          </a:r>
        </a:p>
      </dsp:txBody>
      <dsp:txXfrm rot="-5400000">
        <a:off x="1352020" y="1804891"/>
        <a:ext cx="6714693" cy="1132875"/>
      </dsp:txXfrm>
    </dsp:sp>
    <dsp:sp modelId="{C9155911-0F9C-4D12-A7D3-5610FCB1FA75}">
      <dsp:nvSpPr>
        <dsp:cNvPr id="0" name=""/>
        <dsp:cNvSpPr/>
      </dsp:nvSpPr>
      <dsp:spPr>
        <a:xfrm rot="5400000">
          <a:off x="-289718" y="3773840"/>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2021</a:t>
          </a:r>
        </a:p>
        <a:p>
          <a:pPr marL="0" lvl="0" indent="0" algn="ctr" defTabSz="711200">
            <a:lnSpc>
              <a:spcPct val="90000"/>
            </a:lnSpc>
            <a:spcBef>
              <a:spcPct val="0"/>
            </a:spcBef>
            <a:spcAft>
              <a:spcPct val="35000"/>
            </a:spcAft>
            <a:buNone/>
          </a:pPr>
          <a:r>
            <a:rPr lang="en-GB" sz="1600" kern="1200"/>
            <a:t>Meeting 3</a:t>
          </a:r>
        </a:p>
      </dsp:txBody>
      <dsp:txXfrm rot="-5400000">
        <a:off x="1" y="4160131"/>
        <a:ext cx="1352020" cy="579438"/>
      </dsp:txXfrm>
    </dsp:sp>
    <dsp:sp modelId="{504C292B-AC91-424E-8794-1DD3C4E9C223}">
      <dsp:nvSpPr>
        <dsp:cNvPr id="0" name=""/>
        <dsp:cNvSpPr/>
      </dsp:nvSpPr>
      <dsp:spPr>
        <a:xfrm rot="5400000">
          <a:off x="4112286" y="723856"/>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a:t>School and College Educators 3</a:t>
          </a:r>
        </a:p>
        <a:p>
          <a:pPr marL="171450" lvl="1" indent="-171450" algn="l" defTabSz="755650">
            <a:lnSpc>
              <a:spcPct val="90000"/>
            </a:lnSpc>
            <a:spcBef>
              <a:spcPct val="0"/>
            </a:spcBef>
            <a:spcAft>
              <a:spcPct val="15000"/>
            </a:spcAft>
            <a:buChar char="•"/>
          </a:pPr>
          <a:r>
            <a:rPr lang="en-GB" sz="1700" kern="1200"/>
            <a:t>University Professionals 9 (2 groups)</a:t>
          </a:r>
        </a:p>
        <a:p>
          <a:pPr marL="171450" lvl="1" indent="-171450" algn="l" defTabSz="755650">
            <a:lnSpc>
              <a:spcPct val="90000"/>
            </a:lnSpc>
            <a:spcBef>
              <a:spcPct val="0"/>
            </a:spcBef>
            <a:spcAft>
              <a:spcPct val="15000"/>
            </a:spcAft>
            <a:buChar char="•"/>
          </a:pPr>
          <a:r>
            <a:rPr lang="en-GB" sz="1700" kern="1200"/>
            <a:t>Students 2</a:t>
          </a:r>
        </a:p>
      </dsp:txBody>
      <dsp:txXfrm rot="-5400000">
        <a:off x="1352020" y="3545408"/>
        <a:ext cx="6714693" cy="1132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68884-794E-492F-BD38-D2A0A5C73570}">
      <dsp:nvSpPr>
        <dsp:cNvPr id="0" name=""/>
        <dsp:cNvSpPr/>
      </dsp:nvSpPr>
      <dsp:spPr>
        <a:xfrm>
          <a:off x="10090" y="177775"/>
          <a:ext cx="3426543" cy="102796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511300">
            <a:lnSpc>
              <a:spcPct val="90000"/>
            </a:lnSpc>
            <a:spcBef>
              <a:spcPct val="0"/>
            </a:spcBef>
            <a:spcAft>
              <a:spcPct val="35000"/>
            </a:spcAft>
            <a:buNone/>
          </a:pPr>
          <a:r>
            <a:rPr lang="en-US" sz="3400" kern="1200"/>
            <a:t>Meeting 1</a:t>
          </a:r>
        </a:p>
      </dsp:txBody>
      <dsp:txXfrm>
        <a:off x="10090" y="177775"/>
        <a:ext cx="3426543" cy="1027963"/>
      </dsp:txXfrm>
    </dsp:sp>
    <dsp:sp modelId="{EC658C52-10F3-4C6F-8B4B-A196592FE6E4}">
      <dsp:nvSpPr>
        <dsp:cNvPr id="0" name=""/>
        <dsp:cNvSpPr/>
      </dsp:nvSpPr>
      <dsp:spPr>
        <a:xfrm>
          <a:off x="10090" y="1205738"/>
          <a:ext cx="3426543" cy="29678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889000">
            <a:lnSpc>
              <a:spcPct val="90000"/>
            </a:lnSpc>
            <a:spcBef>
              <a:spcPct val="0"/>
            </a:spcBef>
            <a:spcAft>
              <a:spcPct val="35000"/>
            </a:spcAft>
            <a:buNone/>
          </a:pPr>
          <a:r>
            <a:rPr lang="en-US" sz="2000" kern="1200" dirty="0"/>
            <a:t>What are your experiences of working under lockdown?</a:t>
          </a:r>
        </a:p>
        <a:p>
          <a:pPr marL="0" lvl="0" indent="0" algn="l" defTabSz="889000">
            <a:lnSpc>
              <a:spcPct val="90000"/>
            </a:lnSpc>
            <a:spcBef>
              <a:spcPct val="0"/>
            </a:spcBef>
            <a:spcAft>
              <a:spcPct val="35000"/>
            </a:spcAft>
            <a:buNone/>
          </a:pPr>
          <a:r>
            <a:rPr lang="en-US" sz="2000" kern="1200" dirty="0"/>
            <a:t>What are the positives?</a:t>
          </a:r>
        </a:p>
        <a:p>
          <a:pPr marL="0" lvl="0" indent="0" algn="l" defTabSz="889000">
            <a:lnSpc>
              <a:spcPct val="90000"/>
            </a:lnSpc>
            <a:spcBef>
              <a:spcPct val="0"/>
            </a:spcBef>
            <a:spcAft>
              <a:spcPct val="35000"/>
            </a:spcAft>
            <a:buNone/>
          </a:pPr>
          <a:r>
            <a:rPr lang="en-US" sz="2000" kern="1200" dirty="0"/>
            <a:t>What are the challenges</a:t>
          </a:r>
        </a:p>
        <a:p>
          <a:pPr marL="0" lvl="0" indent="0" algn="l" defTabSz="889000">
            <a:lnSpc>
              <a:spcPct val="90000"/>
            </a:lnSpc>
            <a:spcBef>
              <a:spcPct val="0"/>
            </a:spcBef>
            <a:spcAft>
              <a:spcPct val="35000"/>
            </a:spcAft>
            <a:buNone/>
          </a:pPr>
          <a:r>
            <a:rPr lang="en-US" sz="2000" kern="1200" dirty="0"/>
            <a:t>What would you like to focus on next time?</a:t>
          </a:r>
        </a:p>
      </dsp:txBody>
      <dsp:txXfrm>
        <a:off x="10090" y="1205738"/>
        <a:ext cx="3426543" cy="2967824"/>
      </dsp:txXfrm>
    </dsp:sp>
    <dsp:sp modelId="{0DAEB7AE-6CEF-4053-A7DA-5EDE11948B62}">
      <dsp:nvSpPr>
        <dsp:cNvPr id="0" name=""/>
        <dsp:cNvSpPr/>
      </dsp:nvSpPr>
      <dsp:spPr>
        <a:xfrm>
          <a:off x="3544528" y="177775"/>
          <a:ext cx="3426543" cy="102796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511300">
            <a:lnSpc>
              <a:spcPct val="90000"/>
            </a:lnSpc>
            <a:spcBef>
              <a:spcPct val="0"/>
            </a:spcBef>
            <a:spcAft>
              <a:spcPct val="35000"/>
            </a:spcAft>
            <a:buNone/>
          </a:pPr>
          <a:r>
            <a:rPr lang="en-US" sz="3400" kern="1200"/>
            <a:t>Meeting 2</a:t>
          </a:r>
        </a:p>
      </dsp:txBody>
      <dsp:txXfrm>
        <a:off x="3544528" y="177775"/>
        <a:ext cx="3426543" cy="1027963"/>
      </dsp:txXfrm>
    </dsp:sp>
    <dsp:sp modelId="{D0CA9979-6EFD-443D-B1C4-5ACA07DBE750}">
      <dsp:nvSpPr>
        <dsp:cNvPr id="0" name=""/>
        <dsp:cNvSpPr/>
      </dsp:nvSpPr>
      <dsp:spPr>
        <a:xfrm>
          <a:off x="3544528" y="1205738"/>
          <a:ext cx="3426543" cy="29678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1155700">
            <a:lnSpc>
              <a:spcPct val="90000"/>
            </a:lnSpc>
            <a:spcBef>
              <a:spcPct val="0"/>
            </a:spcBef>
            <a:spcAft>
              <a:spcPct val="35000"/>
            </a:spcAft>
            <a:buNone/>
          </a:pPr>
          <a:r>
            <a:rPr lang="en-US" sz="2600" kern="1200" dirty="0"/>
            <a:t>Both groups of university staff chose to look at what positive things we might build on in the future. </a:t>
          </a:r>
        </a:p>
      </dsp:txBody>
      <dsp:txXfrm>
        <a:off x="3544528" y="1205738"/>
        <a:ext cx="3426543" cy="2967824"/>
      </dsp:txXfrm>
    </dsp:sp>
    <dsp:sp modelId="{44DA012D-83C5-4622-B532-AECA257FC45F}">
      <dsp:nvSpPr>
        <dsp:cNvPr id="0" name=""/>
        <dsp:cNvSpPr/>
      </dsp:nvSpPr>
      <dsp:spPr>
        <a:xfrm>
          <a:off x="7078966" y="177775"/>
          <a:ext cx="3426543" cy="102796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511300">
            <a:lnSpc>
              <a:spcPct val="90000"/>
            </a:lnSpc>
            <a:spcBef>
              <a:spcPct val="0"/>
            </a:spcBef>
            <a:spcAft>
              <a:spcPct val="35000"/>
            </a:spcAft>
            <a:buNone/>
          </a:pPr>
          <a:r>
            <a:rPr lang="en-US" sz="3400" kern="1200"/>
            <a:t>Meeting 3</a:t>
          </a:r>
        </a:p>
      </dsp:txBody>
      <dsp:txXfrm>
        <a:off x="7078966" y="177775"/>
        <a:ext cx="3426543" cy="1027963"/>
      </dsp:txXfrm>
    </dsp:sp>
    <dsp:sp modelId="{BE3F9F5E-D246-4B06-A22F-DF0E856291F4}">
      <dsp:nvSpPr>
        <dsp:cNvPr id="0" name=""/>
        <dsp:cNvSpPr/>
      </dsp:nvSpPr>
      <dsp:spPr>
        <a:xfrm>
          <a:off x="7078966" y="1205738"/>
          <a:ext cx="3426543" cy="29678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1155700">
            <a:lnSpc>
              <a:spcPct val="90000"/>
            </a:lnSpc>
            <a:spcBef>
              <a:spcPct val="0"/>
            </a:spcBef>
            <a:spcAft>
              <a:spcPct val="35000"/>
            </a:spcAft>
            <a:buNone/>
          </a:pPr>
          <a:r>
            <a:rPr lang="en-US" sz="2600" kern="1200"/>
            <a:t>What are your reflections on the last year? </a:t>
          </a:r>
        </a:p>
      </dsp:txBody>
      <dsp:txXfrm>
        <a:off x="7078966" y="1205738"/>
        <a:ext cx="3426543" cy="29678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9E843-3E12-43E3-91D2-0B1C59C7EE84}">
      <dsp:nvSpPr>
        <dsp:cNvPr id="0" name=""/>
        <dsp:cNvSpPr/>
      </dsp:nvSpPr>
      <dsp:spPr>
        <a:xfrm>
          <a:off x="0" y="38246"/>
          <a:ext cx="6263640" cy="17613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English Universities </a:t>
          </a:r>
          <a:r>
            <a:rPr lang="en-GB" sz="2500" kern="1200" dirty="0"/>
            <a:t>closed campuses on 20</a:t>
          </a:r>
          <a:r>
            <a:rPr lang="en-GB" sz="2500" kern="1200" baseline="30000" dirty="0"/>
            <a:t>th</a:t>
          </a:r>
          <a:r>
            <a:rPr lang="en-GB" sz="2500" kern="1200" dirty="0"/>
            <a:t> March 2020 and moved to remote teaching and reopened in September 2020.</a:t>
          </a:r>
          <a:endParaRPr lang="en-US" sz="2500" kern="1200" dirty="0"/>
        </a:p>
      </dsp:txBody>
      <dsp:txXfrm>
        <a:off x="85984" y="124230"/>
        <a:ext cx="6091672" cy="1589430"/>
      </dsp:txXfrm>
    </dsp:sp>
    <dsp:sp modelId="{B5BA12BF-2C98-4EA2-8708-2C7AD566E619}">
      <dsp:nvSpPr>
        <dsp:cNvPr id="0" name=""/>
        <dsp:cNvSpPr/>
      </dsp:nvSpPr>
      <dsp:spPr>
        <a:xfrm>
          <a:off x="0" y="1871644"/>
          <a:ext cx="6263640" cy="176139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a:t>Group discussions </a:t>
          </a:r>
          <a:r>
            <a:rPr lang="en-GB" sz="2500" kern="1200"/>
            <a:t>highlighted adaptability and some excitement about possibilities but also having to deal with a range of expectations. </a:t>
          </a:r>
          <a:endParaRPr lang="en-US" sz="2500" kern="1200"/>
        </a:p>
      </dsp:txBody>
      <dsp:txXfrm>
        <a:off x="85984" y="1957628"/>
        <a:ext cx="6091672" cy="1589430"/>
      </dsp:txXfrm>
    </dsp:sp>
    <dsp:sp modelId="{300A8CE9-99F2-4FFE-A60E-0FBE9A88E730}">
      <dsp:nvSpPr>
        <dsp:cNvPr id="0" name=""/>
        <dsp:cNvSpPr/>
      </dsp:nvSpPr>
      <dsp:spPr>
        <a:xfrm>
          <a:off x="0" y="3705043"/>
          <a:ext cx="6263640" cy="176139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Initial thematic coding </a:t>
          </a:r>
          <a:r>
            <a:rPr lang="en-GB" sz="2500" kern="1200" dirty="0"/>
            <a:t>– adaptation, optimism, agency, positioning, expectations.</a:t>
          </a:r>
          <a:endParaRPr lang="en-US" sz="2500" kern="1200" dirty="0"/>
        </a:p>
      </dsp:txBody>
      <dsp:txXfrm>
        <a:off x="85984" y="3791027"/>
        <a:ext cx="6091672" cy="15894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9A7A7-BDC0-4E25-BEA4-8AB25E9DBFE6}">
      <dsp:nvSpPr>
        <dsp:cNvPr id="0" name=""/>
        <dsp:cNvSpPr/>
      </dsp:nvSpPr>
      <dsp:spPr>
        <a:xfrm>
          <a:off x="2757011" y="56574"/>
          <a:ext cx="2715577" cy="2715577"/>
        </a:xfrm>
        <a:prstGeom prst="ellipse">
          <a:avLst/>
        </a:prstGeom>
        <a:solidFill>
          <a:srgbClr val="589DB6">
            <a:alpha val="49804"/>
          </a:srgbClr>
        </a:solidFill>
        <a:ln w="12700" cap="flat" cmpd="sng" algn="ctr">
          <a:noFill/>
          <a:prstDash val="solid"/>
          <a:miter lim="800000"/>
        </a:ln>
        <a:effectLst>
          <a:softEdge rad="31750"/>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GB" sz="2800" kern="1200">
            <a:latin typeface="Times New Roman" panose="02020603050405020304" pitchFamily="18" charset="0"/>
            <a:cs typeface="Times New Roman" panose="02020603050405020304" pitchFamily="18" charset="0"/>
          </a:endParaRPr>
        </a:p>
      </dsp:txBody>
      <dsp:txXfrm>
        <a:off x="3119088" y="531800"/>
        <a:ext cx="1991423" cy="1222010"/>
      </dsp:txXfrm>
    </dsp:sp>
    <dsp:sp modelId="{3AD5B21A-2830-4630-A824-3CAAB315317D}">
      <dsp:nvSpPr>
        <dsp:cNvPr id="0" name=""/>
        <dsp:cNvSpPr/>
      </dsp:nvSpPr>
      <dsp:spPr>
        <a:xfrm>
          <a:off x="3736882" y="1753810"/>
          <a:ext cx="2715577" cy="2715577"/>
        </a:xfrm>
        <a:prstGeom prst="ellipse">
          <a:avLst/>
        </a:prstGeom>
        <a:solidFill>
          <a:srgbClr val="9BBB59">
            <a:alpha val="49804"/>
          </a:srgbClr>
        </a:solidFill>
        <a:ln w="12700" cap="flat" cmpd="sng" algn="ctr">
          <a:noFill/>
          <a:prstDash val="solid"/>
          <a:miter lim="800000"/>
        </a:ln>
        <a:effectLst>
          <a:softEdge rad="31750"/>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GB" sz="2800" kern="1200">
            <a:latin typeface="Times New Roman" panose="02020603050405020304" pitchFamily="18" charset="0"/>
            <a:cs typeface="Times New Roman" panose="02020603050405020304" pitchFamily="18" charset="0"/>
          </a:endParaRPr>
        </a:p>
      </dsp:txBody>
      <dsp:txXfrm>
        <a:off x="4567396" y="2455334"/>
        <a:ext cx="1629346" cy="1493567"/>
      </dsp:txXfrm>
    </dsp:sp>
    <dsp:sp modelId="{3B890EB5-9B11-440E-9A75-68132AF432BB}">
      <dsp:nvSpPr>
        <dsp:cNvPr id="0" name=""/>
        <dsp:cNvSpPr/>
      </dsp:nvSpPr>
      <dsp:spPr>
        <a:xfrm>
          <a:off x="1777140" y="1753810"/>
          <a:ext cx="2715577" cy="2715577"/>
        </a:xfrm>
        <a:prstGeom prst="ellipse">
          <a:avLst/>
        </a:prstGeom>
        <a:solidFill>
          <a:schemeClr val="accent3">
            <a:alpha val="50000"/>
            <a:hueOff val="2710599"/>
            <a:satOff val="100000"/>
            <a:lumOff val="-14706"/>
            <a:alphaOff val="0"/>
          </a:schemeClr>
        </a:solidFill>
        <a:ln w="12700" cap="flat" cmpd="sng" algn="ctr">
          <a:noFill/>
          <a:prstDash val="solid"/>
          <a:miter lim="800000"/>
        </a:ln>
        <a:effectLst>
          <a:softEdge rad="31750"/>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GB" sz="2800" kern="1200">
            <a:latin typeface="Times New Roman" panose="02020603050405020304" pitchFamily="18" charset="0"/>
            <a:cs typeface="Times New Roman" panose="02020603050405020304" pitchFamily="18" charset="0"/>
          </a:endParaRPr>
        </a:p>
      </dsp:txBody>
      <dsp:txXfrm>
        <a:off x="2032857" y="2455334"/>
        <a:ext cx="1629346" cy="14935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9A7A7-BDC0-4E25-BEA4-8AB25E9DBFE6}">
      <dsp:nvSpPr>
        <dsp:cNvPr id="0" name=""/>
        <dsp:cNvSpPr/>
      </dsp:nvSpPr>
      <dsp:spPr>
        <a:xfrm>
          <a:off x="2862217" y="61632"/>
          <a:ext cx="2958362" cy="2958362"/>
        </a:xfrm>
        <a:prstGeom prst="ellipse">
          <a:avLst/>
        </a:prstGeom>
        <a:solidFill>
          <a:srgbClr val="589DB6">
            <a:alpha val="49804"/>
          </a:srgbClr>
        </a:solidFill>
        <a:ln w="12700" cap="flat" cmpd="sng" algn="ctr">
          <a:noFill/>
          <a:prstDash val="solid"/>
          <a:miter lim="800000"/>
        </a:ln>
        <a:effectLst>
          <a:softEdge rad="31750"/>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GB" sz="2800" kern="1200">
            <a:latin typeface="Times New Roman" panose="02020603050405020304" pitchFamily="18" charset="0"/>
            <a:cs typeface="Times New Roman" panose="02020603050405020304" pitchFamily="18" charset="0"/>
          </a:endParaRPr>
        </a:p>
      </dsp:txBody>
      <dsp:txXfrm>
        <a:off x="3256665" y="579345"/>
        <a:ext cx="2169465" cy="1331263"/>
      </dsp:txXfrm>
    </dsp:sp>
    <dsp:sp modelId="{3AD5B21A-2830-4630-A824-3CAAB315317D}">
      <dsp:nvSpPr>
        <dsp:cNvPr id="0" name=""/>
        <dsp:cNvSpPr/>
      </dsp:nvSpPr>
      <dsp:spPr>
        <a:xfrm>
          <a:off x="3929693" y="1910609"/>
          <a:ext cx="2958362" cy="2958362"/>
        </a:xfrm>
        <a:prstGeom prst="ellipse">
          <a:avLst/>
        </a:prstGeom>
        <a:solidFill>
          <a:srgbClr val="9BBB59">
            <a:alpha val="49804"/>
          </a:srgbClr>
        </a:solidFill>
        <a:ln w="12700" cap="flat" cmpd="sng" algn="ctr">
          <a:noFill/>
          <a:prstDash val="solid"/>
          <a:miter lim="800000"/>
        </a:ln>
        <a:effectLst>
          <a:softEdge rad="31750"/>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GB" sz="2800" kern="1200">
            <a:latin typeface="Times New Roman" panose="02020603050405020304" pitchFamily="18" charset="0"/>
            <a:cs typeface="Times New Roman" panose="02020603050405020304" pitchFamily="18" charset="0"/>
          </a:endParaRPr>
        </a:p>
      </dsp:txBody>
      <dsp:txXfrm>
        <a:off x="4834458" y="2674852"/>
        <a:ext cx="1775017" cy="1627099"/>
      </dsp:txXfrm>
    </dsp:sp>
    <dsp:sp modelId="{3B890EB5-9B11-440E-9A75-68132AF432BB}">
      <dsp:nvSpPr>
        <dsp:cNvPr id="0" name=""/>
        <dsp:cNvSpPr/>
      </dsp:nvSpPr>
      <dsp:spPr>
        <a:xfrm>
          <a:off x="1794741" y="1910609"/>
          <a:ext cx="2958362" cy="2958362"/>
        </a:xfrm>
        <a:prstGeom prst="ellipse">
          <a:avLst/>
        </a:prstGeom>
        <a:solidFill>
          <a:schemeClr val="accent3">
            <a:alpha val="50000"/>
            <a:hueOff val="2710599"/>
            <a:satOff val="100000"/>
            <a:lumOff val="-14706"/>
            <a:alphaOff val="0"/>
          </a:schemeClr>
        </a:solidFill>
        <a:ln w="12700" cap="flat" cmpd="sng" algn="ctr">
          <a:noFill/>
          <a:prstDash val="solid"/>
          <a:miter lim="800000"/>
        </a:ln>
        <a:effectLst>
          <a:softEdge rad="31750"/>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GB" sz="2800" kern="1200" dirty="0">
            <a:latin typeface="Times New Roman" panose="02020603050405020304" pitchFamily="18" charset="0"/>
            <a:cs typeface="Times New Roman" panose="02020603050405020304" pitchFamily="18" charset="0"/>
          </a:endParaRPr>
        </a:p>
      </dsp:txBody>
      <dsp:txXfrm>
        <a:off x="2073320" y="2674852"/>
        <a:ext cx="1775017" cy="16270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9A7A7-BDC0-4E25-BEA4-8AB25E9DBFE6}">
      <dsp:nvSpPr>
        <dsp:cNvPr id="0" name=""/>
        <dsp:cNvSpPr/>
      </dsp:nvSpPr>
      <dsp:spPr>
        <a:xfrm>
          <a:off x="3592128" y="78052"/>
          <a:ext cx="3746533" cy="3746533"/>
        </a:xfrm>
        <a:prstGeom prst="ellipse">
          <a:avLst/>
        </a:prstGeom>
        <a:solidFill>
          <a:srgbClr val="589DB6">
            <a:alpha val="49804"/>
          </a:srgbClr>
        </a:solidFill>
        <a:ln w="12700" cap="flat" cmpd="sng" algn="ctr">
          <a:noFill/>
          <a:prstDash val="solid"/>
          <a:miter lim="800000"/>
        </a:ln>
        <a:effectLst>
          <a:softEdge rad="31750"/>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Distinction</a:t>
          </a:r>
        </a:p>
        <a:p>
          <a:pPr marL="0" lvl="0" indent="0" algn="ctr" defTabSz="124460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“University” v staff</a:t>
          </a:r>
        </a:p>
      </dsp:txBody>
      <dsp:txXfrm>
        <a:off x="4091666" y="733696"/>
        <a:ext cx="2747458" cy="1685940"/>
      </dsp:txXfrm>
    </dsp:sp>
    <dsp:sp modelId="{3AD5B21A-2830-4630-A824-3CAAB315317D}">
      <dsp:nvSpPr>
        <dsp:cNvPr id="0" name=""/>
        <dsp:cNvSpPr/>
      </dsp:nvSpPr>
      <dsp:spPr>
        <a:xfrm>
          <a:off x="4944002" y="2419636"/>
          <a:ext cx="3746533" cy="3746533"/>
        </a:xfrm>
        <a:prstGeom prst="ellipse">
          <a:avLst/>
        </a:prstGeom>
        <a:solidFill>
          <a:srgbClr val="9BBB59">
            <a:alpha val="49804"/>
          </a:srgbClr>
        </a:solidFill>
        <a:ln w="12700" cap="flat" cmpd="sng" algn="ctr">
          <a:noFill/>
          <a:prstDash val="solid"/>
          <a:miter lim="800000"/>
        </a:ln>
        <a:effectLst>
          <a:softEdge rad="31750"/>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Times New Roman" panose="02020603050405020304" pitchFamily="18" charset="0"/>
              <a:cs typeface="Times New Roman" panose="02020603050405020304" pitchFamily="18" charset="0"/>
            </a:rPr>
            <a:t>Denaturalisation</a:t>
          </a:r>
        </a:p>
      </dsp:txBody>
      <dsp:txXfrm>
        <a:off x="6089817" y="3387490"/>
        <a:ext cx="2247920" cy="2060593"/>
      </dsp:txXfrm>
    </dsp:sp>
    <dsp:sp modelId="{3B890EB5-9B11-440E-9A75-68132AF432BB}">
      <dsp:nvSpPr>
        <dsp:cNvPr id="0" name=""/>
        <dsp:cNvSpPr/>
      </dsp:nvSpPr>
      <dsp:spPr>
        <a:xfrm>
          <a:off x="2240254" y="2419636"/>
          <a:ext cx="3746533" cy="3746533"/>
        </a:xfrm>
        <a:prstGeom prst="ellipse">
          <a:avLst/>
        </a:prstGeom>
        <a:solidFill>
          <a:schemeClr val="accent3">
            <a:alpha val="50000"/>
            <a:hueOff val="2710599"/>
            <a:satOff val="100000"/>
            <a:lumOff val="-14706"/>
            <a:alphaOff val="0"/>
          </a:schemeClr>
        </a:solidFill>
        <a:ln w="12700" cap="flat" cmpd="sng" algn="ctr">
          <a:noFill/>
          <a:prstDash val="solid"/>
          <a:miter lim="800000"/>
        </a:ln>
        <a:effectLst>
          <a:softEdge rad="31750"/>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kern="1200" dirty="0">
              <a:cs typeface="Times New Roman" panose="02020603050405020304" pitchFamily="18" charset="0"/>
            </a:rPr>
            <a:t>Illegitimation</a:t>
          </a:r>
          <a:endParaRPr lang="en-GB" sz="2800" kern="1200" dirty="0">
            <a:latin typeface="Times New Roman" panose="02020603050405020304" pitchFamily="18" charset="0"/>
            <a:cs typeface="Times New Roman" panose="02020603050405020304" pitchFamily="18" charset="0"/>
          </a:endParaRPr>
        </a:p>
      </dsp:txBody>
      <dsp:txXfrm>
        <a:off x="2593052" y="3387490"/>
        <a:ext cx="2247920" cy="20605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9A7A7-BDC0-4E25-BEA4-8AB25E9DBFE6}">
      <dsp:nvSpPr>
        <dsp:cNvPr id="0" name=""/>
        <dsp:cNvSpPr/>
      </dsp:nvSpPr>
      <dsp:spPr>
        <a:xfrm>
          <a:off x="3317284" y="163159"/>
          <a:ext cx="3375704" cy="3375704"/>
        </a:xfrm>
        <a:prstGeom prst="ellipse">
          <a:avLst/>
        </a:prstGeom>
        <a:solidFill>
          <a:srgbClr val="589DB6">
            <a:alpha val="49804"/>
          </a:srgbClr>
        </a:solidFill>
        <a:ln w="12700" cap="flat" cmpd="sng" algn="ctr">
          <a:noFill/>
          <a:prstDash val="solid"/>
          <a:miter lim="800000"/>
        </a:ln>
        <a:effectLst>
          <a:softEdge rad="31750"/>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Times New Roman" panose="02020603050405020304" pitchFamily="18" charset="0"/>
              <a:cs typeface="Times New Roman" panose="02020603050405020304" pitchFamily="18" charset="0"/>
            </a:rPr>
            <a:t>Adequation – Distinction</a:t>
          </a:r>
        </a:p>
        <a:p>
          <a:pPr marL="0" lvl="0" indent="0" algn="ctr" defTabSz="124460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Communication and trust locally but not with top level</a:t>
          </a:r>
        </a:p>
      </dsp:txBody>
      <dsp:txXfrm>
        <a:off x="3767378" y="753907"/>
        <a:ext cx="2475516" cy="1519067"/>
      </dsp:txXfrm>
    </dsp:sp>
    <dsp:sp modelId="{3AD5B21A-2830-4630-A824-3CAAB315317D}">
      <dsp:nvSpPr>
        <dsp:cNvPr id="0" name=""/>
        <dsp:cNvSpPr/>
      </dsp:nvSpPr>
      <dsp:spPr>
        <a:xfrm>
          <a:off x="4535350" y="2272974"/>
          <a:ext cx="3375704" cy="3375704"/>
        </a:xfrm>
        <a:prstGeom prst="ellipse">
          <a:avLst/>
        </a:prstGeom>
        <a:solidFill>
          <a:srgbClr val="9BBB59">
            <a:alpha val="49804"/>
          </a:srgbClr>
        </a:solidFill>
        <a:ln w="12700" cap="flat" cmpd="sng" algn="ctr">
          <a:noFill/>
          <a:prstDash val="solid"/>
          <a:miter lim="800000"/>
        </a:ln>
        <a:effectLst>
          <a:softEdge rad="31750"/>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Times New Roman" panose="02020603050405020304" pitchFamily="18" charset="0"/>
              <a:cs typeface="Times New Roman" panose="02020603050405020304" pitchFamily="18" charset="0"/>
            </a:rPr>
            <a:t>Denaturalisation</a:t>
          </a:r>
        </a:p>
        <a:p>
          <a:pPr marL="0" lvl="0" indent="0" algn="ctr" defTabSz="889000">
            <a:lnSpc>
              <a:spcPct val="90000"/>
            </a:lnSpc>
            <a:spcBef>
              <a:spcPct val="0"/>
            </a:spcBef>
            <a:spcAft>
              <a:spcPct val="35000"/>
            </a:spcAft>
            <a:buNone/>
          </a:pPr>
          <a:r>
            <a:rPr lang="en-GB" sz="2400" kern="1200" dirty="0">
              <a:latin typeface="Times New Roman" panose="02020603050405020304" pitchFamily="18" charset="0"/>
              <a:cs typeface="Times New Roman" panose="02020603050405020304" pitchFamily="18" charset="0"/>
            </a:rPr>
            <a:t>Exhaustion, impossible workload, stress of going on campus, redundancies</a:t>
          </a:r>
        </a:p>
      </dsp:txBody>
      <dsp:txXfrm>
        <a:off x="5567753" y="3145031"/>
        <a:ext cx="2025422" cy="1856637"/>
      </dsp:txXfrm>
    </dsp:sp>
    <dsp:sp modelId="{3B890EB5-9B11-440E-9A75-68132AF432BB}">
      <dsp:nvSpPr>
        <dsp:cNvPr id="0" name=""/>
        <dsp:cNvSpPr/>
      </dsp:nvSpPr>
      <dsp:spPr>
        <a:xfrm>
          <a:off x="2099217" y="2272974"/>
          <a:ext cx="3375704" cy="3375704"/>
        </a:xfrm>
        <a:prstGeom prst="ellipse">
          <a:avLst/>
        </a:prstGeom>
        <a:solidFill>
          <a:schemeClr val="accent3">
            <a:alpha val="50000"/>
            <a:hueOff val="2710599"/>
            <a:satOff val="100000"/>
            <a:lumOff val="-14706"/>
            <a:alphaOff val="0"/>
          </a:schemeClr>
        </a:solidFill>
        <a:ln w="12700" cap="flat" cmpd="sng" algn="ctr">
          <a:noFill/>
          <a:prstDash val="solid"/>
          <a:miter lim="800000"/>
        </a:ln>
        <a:effectLst>
          <a:softEdge rad="31750"/>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kern="1200" dirty="0">
              <a:cs typeface="Times New Roman" panose="02020603050405020304" pitchFamily="18" charset="0"/>
            </a:rPr>
            <a:t>Illegitimation</a:t>
          </a:r>
          <a:br>
            <a:rPr lang="en-GB" sz="2800" kern="1200" dirty="0">
              <a:cs typeface="Times New Roman" panose="02020603050405020304" pitchFamily="18" charset="0"/>
            </a:rPr>
          </a:br>
          <a:r>
            <a:rPr lang="en-GB" sz="2000" kern="1200" dirty="0">
              <a:cs typeface="Times New Roman" panose="02020603050405020304" pitchFamily="18" charset="0"/>
            </a:rPr>
            <a:t>Back to “normal”, no rethinking, ignoring expertise and experience.</a:t>
          </a:r>
          <a:endParaRPr lang="en-GB" sz="2000" kern="1200" dirty="0">
            <a:latin typeface="Times New Roman" panose="02020603050405020304" pitchFamily="18" charset="0"/>
            <a:cs typeface="Times New Roman" panose="02020603050405020304" pitchFamily="18" charset="0"/>
          </a:endParaRPr>
        </a:p>
        <a:p>
          <a:pPr marL="0" lvl="0" indent="0" algn="ctr" defTabSz="1244600">
            <a:lnSpc>
              <a:spcPct val="90000"/>
            </a:lnSpc>
            <a:spcBef>
              <a:spcPct val="0"/>
            </a:spcBef>
            <a:spcAft>
              <a:spcPct val="35000"/>
            </a:spcAft>
            <a:buNone/>
          </a:pPr>
          <a:r>
            <a:rPr lang="en-GB" sz="2800" kern="1200" dirty="0">
              <a:latin typeface="Times New Roman" panose="02020603050405020304" pitchFamily="18" charset="0"/>
              <a:cs typeface="Times New Roman" panose="02020603050405020304" pitchFamily="18" charset="0"/>
            </a:rPr>
            <a:t> </a:t>
          </a:r>
        </a:p>
      </dsp:txBody>
      <dsp:txXfrm>
        <a:off x="2417096" y="3145031"/>
        <a:ext cx="2025422" cy="18566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DE660-280C-4762-82FA-0B17019828DB}">
      <dsp:nvSpPr>
        <dsp:cNvPr id="0" name=""/>
        <dsp:cNvSpPr/>
      </dsp:nvSpPr>
      <dsp:spPr>
        <a:xfrm>
          <a:off x="0" y="0"/>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B1F380-1938-4A54-9A53-BE2617383F63}">
      <dsp:nvSpPr>
        <dsp:cNvPr id="0" name=""/>
        <dsp:cNvSpPr/>
      </dsp:nvSpPr>
      <dsp:spPr>
        <a:xfrm>
          <a:off x="0" y="0"/>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“There is an increasing gap between individuals’ or groups’ capacities for voice and the process whereby policy gets made. When politics is dominated by external market forces, policies become not so much options for genuine disagreement than ‘facts of life’.” (2010: 14)</a:t>
          </a:r>
          <a:endParaRPr lang="en-US" sz="2100" kern="1200" dirty="0"/>
        </a:p>
      </dsp:txBody>
      <dsp:txXfrm>
        <a:off x="0" y="0"/>
        <a:ext cx="10515600" cy="1088136"/>
      </dsp:txXfrm>
    </dsp:sp>
    <dsp:sp modelId="{CDEDDB9A-61B7-4113-94CF-286A79B306E3}">
      <dsp:nvSpPr>
        <dsp:cNvPr id="0" name=""/>
        <dsp:cNvSpPr/>
      </dsp:nvSpPr>
      <dsp:spPr>
        <a:xfrm>
          <a:off x="0" y="1088136"/>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E4C71D-F025-4D09-8347-DA5B88F4D81D}">
      <dsp:nvSpPr>
        <dsp:cNvPr id="0" name=""/>
        <dsp:cNvSpPr/>
      </dsp:nvSpPr>
      <dsp:spPr>
        <a:xfrm>
          <a:off x="0" y="1088136"/>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“Spaces for voice are therefore inherently spaces of power; their link to power does not just derive from institutions such as government seeking to manage them.” (2010: 130)</a:t>
          </a:r>
          <a:endParaRPr lang="en-US" sz="2100" kern="1200" dirty="0"/>
        </a:p>
      </dsp:txBody>
      <dsp:txXfrm>
        <a:off x="0" y="1088136"/>
        <a:ext cx="10515600" cy="1088136"/>
      </dsp:txXfrm>
    </dsp:sp>
    <dsp:sp modelId="{893F0268-E7B8-4953-BA7D-8D0E6F5A1D2F}">
      <dsp:nvSpPr>
        <dsp:cNvPr id="0" name=""/>
        <dsp:cNvSpPr/>
      </dsp:nvSpPr>
      <dsp:spPr>
        <a:xfrm>
          <a:off x="0" y="2176272"/>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E5A46B-3959-4487-96A3-712855FA2C5F}">
      <dsp:nvSpPr>
        <dsp:cNvPr id="0" name=""/>
        <dsp:cNvSpPr/>
      </dsp:nvSpPr>
      <dsp:spPr>
        <a:xfrm>
          <a:off x="0" y="2176272"/>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“People need to be visible before they can be recognized as having a voice” (2010: 130)</a:t>
          </a:r>
          <a:endParaRPr lang="en-US" sz="2100" kern="1200" dirty="0"/>
        </a:p>
      </dsp:txBody>
      <dsp:txXfrm>
        <a:off x="0" y="2176272"/>
        <a:ext cx="10515600" cy="1088136"/>
      </dsp:txXfrm>
    </dsp:sp>
    <dsp:sp modelId="{3B13EAC1-AADF-4748-AD96-E12B574F601E}">
      <dsp:nvSpPr>
        <dsp:cNvPr id="0" name=""/>
        <dsp:cNvSpPr/>
      </dsp:nvSpPr>
      <dsp:spPr>
        <a:xfrm>
          <a:off x="0" y="3264408"/>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BC87F5-3776-4E25-8296-0C694A978571}">
      <dsp:nvSpPr>
        <dsp:cNvPr id="0" name=""/>
        <dsp:cNvSpPr/>
      </dsp:nvSpPr>
      <dsp:spPr>
        <a:xfrm>
          <a:off x="0" y="3264408"/>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endParaRPr lang="en-US" sz="2100" kern="1200" dirty="0"/>
        </a:p>
      </dsp:txBody>
      <dsp:txXfrm>
        <a:off x="0" y="3264408"/>
        <a:ext cx="10515600" cy="108813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744A9-B531-4292-A83A-8901F3A766D5}" type="datetimeFigureOut">
              <a:rPr lang="en-GB" smtClean="0"/>
              <a:t>08/07/2021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A0FF58-CD78-4C68-AA66-A969378975AA}" type="slidenum">
              <a:rPr lang="en-GB" smtClean="0"/>
              <a:t>‹#›</a:t>
            </a:fld>
            <a:endParaRPr lang="en-GB"/>
          </a:p>
        </p:txBody>
      </p:sp>
    </p:spTree>
    <p:extLst>
      <p:ext uri="{BB962C8B-B14F-4D97-AF65-F5344CB8AC3E}">
        <p14:creationId xmlns:p14="http://schemas.microsoft.com/office/powerpoint/2010/main" val="1808372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31A12A-9B25-4FE8-B3BE-7AE956D767E6}" type="slidenum">
              <a:rPr lang="en-GB" smtClean="0"/>
              <a:t>6</a:t>
            </a:fld>
            <a:endParaRPr lang="en-GB"/>
          </a:p>
        </p:txBody>
      </p:sp>
    </p:spTree>
    <p:extLst>
      <p:ext uri="{BB962C8B-B14F-4D97-AF65-F5344CB8AC3E}">
        <p14:creationId xmlns:p14="http://schemas.microsoft.com/office/powerpoint/2010/main" val="1472234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10"/>
          </p:nvPr>
        </p:nvSpPr>
        <p:spPr/>
        <p:txBody>
          <a:bodyPr/>
          <a:lstStyle/>
          <a:p>
            <a:fld id="{53F54FE8-7E80-4579-B398-5996411E54F1}" type="slidenum">
              <a:rPr lang="en-GB" smtClean="0"/>
              <a:t>7</a:t>
            </a:fld>
            <a:endParaRPr lang="en-GB"/>
          </a:p>
        </p:txBody>
      </p:sp>
    </p:spTree>
    <p:extLst>
      <p:ext uri="{BB962C8B-B14F-4D97-AF65-F5344CB8AC3E}">
        <p14:creationId xmlns:p14="http://schemas.microsoft.com/office/powerpoint/2010/main" val="3895133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Technologies of validation. </a:t>
            </a:r>
          </a:p>
        </p:txBody>
      </p:sp>
      <p:sp>
        <p:nvSpPr>
          <p:cNvPr id="4" name="Slide Number Placeholder 3"/>
          <p:cNvSpPr>
            <a:spLocks noGrp="1"/>
          </p:cNvSpPr>
          <p:nvPr>
            <p:ph type="sldNum" sz="quarter" idx="5"/>
          </p:nvPr>
        </p:nvSpPr>
        <p:spPr/>
        <p:txBody>
          <a:bodyPr/>
          <a:lstStyle/>
          <a:p>
            <a:fld id="{F7A0FF58-CD78-4C68-AA66-A969378975AA}" type="slidenum">
              <a:rPr lang="en-GB" smtClean="0"/>
              <a:t>10</a:t>
            </a:fld>
            <a:endParaRPr lang="en-GB"/>
          </a:p>
        </p:txBody>
      </p:sp>
    </p:spTree>
    <p:extLst>
      <p:ext uri="{BB962C8B-B14F-4D97-AF65-F5344CB8AC3E}">
        <p14:creationId xmlns:p14="http://schemas.microsoft.com/office/powerpoint/2010/main" val="702304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31A12A-9B25-4FE8-B3BE-7AE956D767E6}" type="slidenum">
              <a:rPr lang="en-GB" smtClean="0"/>
              <a:t>18</a:t>
            </a:fld>
            <a:endParaRPr lang="en-GB"/>
          </a:p>
        </p:txBody>
      </p:sp>
    </p:spTree>
    <p:extLst>
      <p:ext uri="{BB962C8B-B14F-4D97-AF65-F5344CB8AC3E}">
        <p14:creationId xmlns:p14="http://schemas.microsoft.com/office/powerpoint/2010/main" val="2149082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51BCC1-E883-485C-95F4-5F8288A81927}" type="datetimeFigureOut">
              <a:rPr lang="en-GB" smtClean="0"/>
              <a:t>08/07/2021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4C9159-510F-404D-83A1-0CFFE9F8F37F}" type="slidenum">
              <a:rPr lang="en-GB" smtClean="0"/>
              <a:t>‹#›</a:t>
            </a:fld>
            <a:endParaRPr lang="en-GB"/>
          </a:p>
        </p:txBody>
      </p:sp>
    </p:spTree>
    <p:extLst>
      <p:ext uri="{BB962C8B-B14F-4D97-AF65-F5344CB8AC3E}">
        <p14:creationId xmlns:p14="http://schemas.microsoft.com/office/powerpoint/2010/main" val="338648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1BCC1-E883-485C-95F4-5F8288A81927}" type="datetimeFigureOut">
              <a:rPr lang="en-GB" smtClean="0"/>
              <a:t>08/07/2021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4C9159-510F-404D-83A1-0CFFE9F8F37F}" type="slidenum">
              <a:rPr lang="en-GB" smtClean="0"/>
              <a:t>‹#›</a:t>
            </a:fld>
            <a:endParaRPr lang="en-GB"/>
          </a:p>
        </p:txBody>
      </p:sp>
    </p:spTree>
    <p:extLst>
      <p:ext uri="{BB962C8B-B14F-4D97-AF65-F5344CB8AC3E}">
        <p14:creationId xmlns:p14="http://schemas.microsoft.com/office/powerpoint/2010/main" val="2284051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1BCC1-E883-485C-95F4-5F8288A81927}" type="datetimeFigureOut">
              <a:rPr lang="en-GB" smtClean="0"/>
              <a:t>08/07/2021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4C9159-510F-404D-83A1-0CFFE9F8F37F}" type="slidenum">
              <a:rPr lang="en-GB" smtClean="0"/>
              <a:t>‹#›</a:t>
            </a:fld>
            <a:endParaRPr lang="en-GB"/>
          </a:p>
        </p:txBody>
      </p:sp>
    </p:spTree>
    <p:extLst>
      <p:ext uri="{BB962C8B-B14F-4D97-AF65-F5344CB8AC3E}">
        <p14:creationId xmlns:p14="http://schemas.microsoft.com/office/powerpoint/2010/main" val="3171679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EDD0BDF-F4FF-49F0-A0D3-39FAEF4A7552}"/>
              </a:ext>
            </a:extLst>
          </p:cNvPr>
          <p:cNvSpPr txBox="1"/>
          <p:nvPr userDrawn="1"/>
        </p:nvSpPr>
        <p:spPr>
          <a:xfrm>
            <a:off x="1196576" y="466311"/>
            <a:ext cx="6750847" cy="523220"/>
          </a:xfrm>
          <a:prstGeom prst="rect">
            <a:avLst/>
          </a:prstGeom>
          <a:noFill/>
        </p:spPr>
        <p:txBody>
          <a:bodyPr wrap="square" rtlCol="0">
            <a:spAutoFit/>
          </a:bodyPr>
          <a:lstStyle/>
          <a:p>
            <a:pPr rtl="0"/>
            <a:r>
              <a:rPr lang="fr-FR" sz="2800" b="1" dirty="0">
                <a:solidFill>
                  <a:srgbClr val="002060"/>
                </a:solidFill>
                <a:latin typeface="Raleway" panose="020B0003030101060003" pitchFamily="34" charset="0"/>
              </a:rPr>
              <a:t>ROAD MAPS</a:t>
            </a:r>
            <a:endParaRPr lang="id-ID" sz="2800" b="1" dirty="0">
              <a:solidFill>
                <a:srgbClr val="002060"/>
              </a:solidFill>
              <a:latin typeface="Raleway" panose="020B0003030101060003" pitchFamily="34" charset="0"/>
            </a:endParaRPr>
          </a:p>
        </p:txBody>
      </p:sp>
      <p:grpSp>
        <p:nvGrpSpPr>
          <p:cNvPr id="7" name="Group 6">
            <a:extLst>
              <a:ext uri="{FF2B5EF4-FFF2-40B4-BE49-F238E27FC236}">
                <a16:creationId xmlns:a16="http://schemas.microsoft.com/office/drawing/2014/main" id="{00F6C4F6-F670-4707-B7F7-0DC43BA3AA79}"/>
              </a:ext>
            </a:extLst>
          </p:cNvPr>
          <p:cNvGrpSpPr/>
          <p:nvPr userDrawn="1"/>
        </p:nvGrpSpPr>
        <p:grpSpPr>
          <a:xfrm>
            <a:off x="-1" y="0"/>
            <a:ext cx="1570413" cy="911205"/>
            <a:chOff x="-1" y="0"/>
            <a:chExt cx="1570413" cy="911205"/>
          </a:xfrm>
        </p:grpSpPr>
        <p:sp>
          <p:nvSpPr>
            <p:cNvPr id="8" name="Freeform 10">
              <a:extLst>
                <a:ext uri="{FF2B5EF4-FFF2-40B4-BE49-F238E27FC236}">
                  <a16:creationId xmlns:a16="http://schemas.microsoft.com/office/drawing/2014/main" id="{995762CB-4183-45D3-A971-4047B04DA339}"/>
                </a:ext>
              </a:extLst>
            </p:cNvPr>
            <p:cNvSpPr>
              <a:spLocks/>
            </p:cNvSpPr>
            <p:nvPr/>
          </p:nvSpPr>
          <p:spPr bwMode="auto">
            <a:xfrm>
              <a:off x="0" y="0"/>
              <a:ext cx="1570412" cy="911205"/>
            </a:xfrm>
            <a:custGeom>
              <a:avLst/>
              <a:gdLst>
                <a:gd name="T0" fmla="*/ 0 w 663"/>
                <a:gd name="T1" fmla="*/ 384 h 384"/>
                <a:gd name="T2" fmla="*/ 236 w 663"/>
                <a:gd name="T3" fmla="*/ 384 h 384"/>
                <a:gd name="T4" fmla="*/ 309 w 663"/>
                <a:gd name="T5" fmla="*/ 354 h 384"/>
                <a:gd name="T6" fmla="*/ 663 w 663"/>
                <a:gd name="T7" fmla="*/ 0 h 384"/>
                <a:gd name="T8" fmla="*/ 31 w 663"/>
                <a:gd name="T9" fmla="*/ 5 h 384"/>
                <a:gd name="T10" fmla="*/ 0 w 663"/>
                <a:gd name="T11" fmla="*/ 384 h 384"/>
                <a:gd name="connsiteX0" fmla="*/ 8 w 10008"/>
                <a:gd name="connsiteY0" fmla="*/ 10000 h 10000"/>
                <a:gd name="connsiteX1" fmla="*/ 3568 w 10008"/>
                <a:gd name="connsiteY1" fmla="*/ 10000 h 10000"/>
                <a:gd name="connsiteX2" fmla="*/ 4669 w 10008"/>
                <a:gd name="connsiteY2" fmla="*/ 9219 h 10000"/>
                <a:gd name="connsiteX3" fmla="*/ 10008 w 10008"/>
                <a:gd name="connsiteY3" fmla="*/ 0 h 10000"/>
                <a:gd name="connsiteX4" fmla="*/ 0 w 10008"/>
                <a:gd name="connsiteY4" fmla="*/ 130 h 10000"/>
                <a:gd name="connsiteX5" fmla="*/ 8 w 10008"/>
                <a:gd name="connsiteY5" fmla="*/ 10000 h 10000"/>
                <a:gd name="connsiteX0" fmla="*/ 8 w 10008"/>
                <a:gd name="connsiteY0" fmla="*/ 10023 h 10023"/>
                <a:gd name="connsiteX1" fmla="*/ 3568 w 10008"/>
                <a:gd name="connsiteY1" fmla="*/ 10023 h 10023"/>
                <a:gd name="connsiteX2" fmla="*/ 4669 w 10008"/>
                <a:gd name="connsiteY2" fmla="*/ 9242 h 10023"/>
                <a:gd name="connsiteX3" fmla="*/ 10008 w 10008"/>
                <a:gd name="connsiteY3" fmla="*/ 23 h 10023"/>
                <a:gd name="connsiteX4" fmla="*/ 0 w 10008"/>
                <a:gd name="connsiteY4" fmla="*/ 0 h 10023"/>
                <a:gd name="connsiteX5" fmla="*/ 8 w 10008"/>
                <a:gd name="connsiteY5" fmla="*/ 10023 h 1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8" h="10023">
                  <a:moveTo>
                    <a:pt x="8" y="10023"/>
                  </a:moveTo>
                  <a:lnTo>
                    <a:pt x="3568" y="10023"/>
                  </a:lnTo>
                  <a:cubicBezTo>
                    <a:pt x="3975" y="10023"/>
                    <a:pt x="4367" y="9737"/>
                    <a:pt x="4669" y="9242"/>
                  </a:cubicBezTo>
                  <a:lnTo>
                    <a:pt x="10008" y="23"/>
                  </a:lnTo>
                  <a:lnTo>
                    <a:pt x="0" y="0"/>
                  </a:lnTo>
                  <a:cubicBezTo>
                    <a:pt x="3" y="3290"/>
                    <a:pt x="5" y="6733"/>
                    <a:pt x="8" y="10023"/>
                  </a:cubicBezTo>
                  <a:close/>
                </a:path>
              </a:pathLst>
            </a:custGeom>
            <a:gradFill>
              <a:gsLst>
                <a:gs pos="48000">
                  <a:srgbClr val="09193C"/>
                </a:gs>
                <a:gs pos="100000">
                  <a:srgbClr val="003CA3"/>
                </a:gs>
              </a:gsLst>
              <a:lin ang="5400000" scaled="1"/>
            </a:gradFill>
            <a:ln>
              <a:noFill/>
            </a:ln>
          </p:spPr>
          <p:txBody>
            <a:bodyPr vert="horz" wrap="square" lIns="91440" tIns="45720" rIns="91440" bIns="45720" numCol="1" anchor="t" anchorCtr="0" compatLnSpc="1">
              <a:prstTxWarp prst="textNoShape">
                <a:avLst/>
              </a:prstTxWarp>
            </a:bodyPr>
            <a:lstStyle/>
            <a:p>
              <a:pPr rtl="0"/>
              <a:endParaRPr lang="id-ID"/>
            </a:p>
          </p:txBody>
        </p:sp>
        <p:sp>
          <p:nvSpPr>
            <p:cNvPr id="9" name="Freeform 10">
              <a:extLst>
                <a:ext uri="{FF2B5EF4-FFF2-40B4-BE49-F238E27FC236}">
                  <a16:creationId xmlns:a16="http://schemas.microsoft.com/office/drawing/2014/main" id="{35917752-AE90-4FEC-9221-5ECE95C78F10}"/>
                </a:ext>
              </a:extLst>
            </p:cNvPr>
            <p:cNvSpPr>
              <a:spLocks/>
            </p:cNvSpPr>
            <p:nvPr/>
          </p:nvSpPr>
          <p:spPr bwMode="auto">
            <a:xfrm>
              <a:off x="-1" y="0"/>
              <a:ext cx="1157012" cy="671337"/>
            </a:xfrm>
            <a:custGeom>
              <a:avLst/>
              <a:gdLst>
                <a:gd name="T0" fmla="*/ 0 w 663"/>
                <a:gd name="T1" fmla="*/ 384 h 384"/>
                <a:gd name="T2" fmla="*/ 236 w 663"/>
                <a:gd name="T3" fmla="*/ 384 h 384"/>
                <a:gd name="T4" fmla="*/ 309 w 663"/>
                <a:gd name="T5" fmla="*/ 354 h 384"/>
                <a:gd name="T6" fmla="*/ 663 w 663"/>
                <a:gd name="T7" fmla="*/ 0 h 384"/>
                <a:gd name="T8" fmla="*/ 31 w 663"/>
                <a:gd name="T9" fmla="*/ 5 h 384"/>
                <a:gd name="T10" fmla="*/ 0 w 663"/>
                <a:gd name="T11" fmla="*/ 384 h 384"/>
                <a:gd name="connsiteX0" fmla="*/ 8 w 10008"/>
                <a:gd name="connsiteY0" fmla="*/ 10000 h 10000"/>
                <a:gd name="connsiteX1" fmla="*/ 3568 w 10008"/>
                <a:gd name="connsiteY1" fmla="*/ 10000 h 10000"/>
                <a:gd name="connsiteX2" fmla="*/ 4669 w 10008"/>
                <a:gd name="connsiteY2" fmla="*/ 9219 h 10000"/>
                <a:gd name="connsiteX3" fmla="*/ 10008 w 10008"/>
                <a:gd name="connsiteY3" fmla="*/ 0 h 10000"/>
                <a:gd name="connsiteX4" fmla="*/ 0 w 10008"/>
                <a:gd name="connsiteY4" fmla="*/ 130 h 10000"/>
                <a:gd name="connsiteX5" fmla="*/ 8 w 10008"/>
                <a:gd name="connsiteY5" fmla="*/ 10000 h 10000"/>
                <a:gd name="connsiteX0" fmla="*/ 8 w 10008"/>
                <a:gd name="connsiteY0" fmla="*/ 10023 h 10023"/>
                <a:gd name="connsiteX1" fmla="*/ 3568 w 10008"/>
                <a:gd name="connsiteY1" fmla="*/ 10023 h 10023"/>
                <a:gd name="connsiteX2" fmla="*/ 4669 w 10008"/>
                <a:gd name="connsiteY2" fmla="*/ 9242 h 10023"/>
                <a:gd name="connsiteX3" fmla="*/ 10008 w 10008"/>
                <a:gd name="connsiteY3" fmla="*/ 23 h 10023"/>
                <a:gd name="connsiteX4" fmla="*/ 0 w 10008"/>
                <a:gd name="connsiteY4" fmla="*/ 0 h 10023"/>
                <a:gd name="connsiteX5" fmla="*/ 8 w 10008"/>
                <a:gd name="connsiteY5" fmla="*/ 10023 h 1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8" h="10023">
                  <a:moveTo>
                    <a:pt x="8" y="10023"/>
                  </a:moveTo>
                  <a:lnTo>
                    <a:pt x="3568" y="10023"/>
                  </a:lnTo>
                  <a:cubicBezTo>
                    <a:pt x="3975" y="10023"/>
                    <a:pt x="4367" y="9737"/>
                    <a:pt x="4669" y="9242"/>
                  </a:cubicBezTo>
                  <a:lnTo>
                    <a:pt x="10008" y="23"/>
                  </a:lnTo>
                  <a:lnTo>
                    <a:pt x="0" y="0"/>
                  </a:lnTo>
                  <a:cubicBezTo>
                    <a:pt x="3" y="3290"/>
                    <a:pt x="5" y="6733"/>
                    <a:pt x="8" y="10023"/>
                  </a:cubicBezTo>
                  <a:close/>
                </a:path>
              </a:pathLst>
            </a:custGeom>
            <a:gradFill>
              <a:gsLst>
                <a:gs pos="23000">
                  <a:srgbClr val="09193C"/>
                </a:gs>
                <a:gs pos="100000">
                  <a:srgbClr val="003CA3"/>
                </a:gs>
              </a:gsLst>
              <a:lin ang="5400000" scaled="1"/>
            </a:gradFill>
            <a:ln>
              <a:noFill/>
            </a:ln>
          </p:spPr>
          <p:txBody>
            <a:bodyPr vert="horz" wrap="square" lIns="91440" tIns="45720" rIns="91440" bIns="45720" numCol="1" anchor="t" anchorCtr="0" compatLnSpc="1">
              <a:prstTxWarp prst="textNoShape">
                <a:avLst/>
              </a:prstTxWarp>
            </a:bodyPr>
            <a:lstStyle/>
            <a:p>
              <a:pPr rtl="0"/>
              <a:endParaRPr lang="id-ID"/>
            </a:p>
          </p:txBody>
        </p:sp>
      </p:grpSp>
      <p:sp>
        <p:nvSpPr>
          <p:cNvPr id="10" name="Rectangle: Rounded Corners 9">
            <a:extLst>
              <a:ext uri="{FF2B5EF4-FFF2-40B4-BE49-F238E27FC236}">
                <a16:creationId xmlns:a16="http://schemas.microsoft.com/office/drawing/2014/main" id="{E7D07F2B-953C-4376-89F3-710643CFFD50}"/>
              </a:ext>
            </a:extLst>
          </p:cNvPr>
          <p:cNvSpPr/>
          <p:nvPr userDrawn="1"/>
        </p:nvSpPr>
        <p:spPr>
          <a:xfrm rot="18900000">
            <a:off x="11767553" y="6297051"/>
            <a:ext cx="205870" cy="205871"/>
          </a:xfrm>
          <a:prstGeom prst="roundRect">
            <a:avLst/>
          </a:prstGeom>
          <a:gradFill>
            <a:gsLst>
              <a:gs pos="82000">
                <a:srgbClr val="09193C"/>
              </a:gs>
              <a:gs pos="0">
                <a:srgbClr val="003CA3"/>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dirty="0"/>
              <a:t> </a:t>
            </a:r>
            <a:endParaRPr lang="id-ID" dirty="0"/>
          </a:p>
        </p:txBody>
      </p:sp>
      <p:cxnSp>
        <p:nvCxnSpPr>
          <p:cNvPr id="11" name="Straight Connector 10">
            <a:extLst>
              <a:ext uri="{FF2B5EF4-FFF2-40B4-BE49-F238E27FC236}">
                <a16:creationId xmlns:a16="http://schemas.microsoft.com/office/drawing/2014/main" id="{845FDEBF-7FD1-4A0E-9659-F8CE7C5A21F1}"/>
              </a:ext>
            </a:extLst>
          </p:cNvPr>
          <p:cNvCxnSpPr>
            <a:cxnSpLocks/>
          </p:cNvCxnSpPr>
          <p:nvPr userDrawn="1"/>
        </p:nvCxnSpPr>
        <p:spPr>
          <a:xfrm flipV="1">
            <a:off x="11868106" y="4950069"/>
            <a:ext cx="0" cy="1325930"/>
          </a:xfrm>
          <a:prstGeom prst="line">
            <a:avLst/>
          </a:prstGeom>
          <a:ln w="12700">
            <a:solidFill>
              <a:srgbClr val="003CA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01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1BCC1-E883-485C-95F4-5F8288A81927}" type="datetimeFigureOut">
              <a:rPr lang="en-GB" smtClean="0"/>
              <a:t>08/07/2021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4C9159-510F-404D-83A1-0CFFE9F8F37F}" type="slidenum">
              <a:rPr lang="en-GB" smtClean="0"/>
              <a:t>‹#›</a:t>
            </a:fld>
            <a:endParaRPr lang="en-GB"/>
          </a:p>
        </p:txBody>
      </p:sp>
    </p:spTree>
    <p:extLst>
      <p:ext uri="{BB962C8B-B14F-4D97-AF65-F5344CB8AC3E}">
        <p14:creationId xmlns:p14="http://schemas.microsoft.com/office/powerpoint/2010/main" val="262443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1BCC1-E883-485C-95F4-5F8288A81927}" type="datetimeFigureOut">
              <a:rPr lang="en-GB" smtClean="0"/>
              <a:t>08/07/2021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4C9159-510F-404D-83A1-0CFFE9F8F37F}" type="slidenum">
              <a:rPr lang="en-GB" smtClean="0"/>
              <a:t>‹#›</a:t>
            </a:fld>
            <a:endParaRPr lang="en-GB"/>
          </a:p>
        </p:txBody>
      </p:sp>
    </p:spTree>
    <p:extLst>
      <p:ext uri="{BB962C8B-B14F-4D97-AF65-F5344CB8AC3E}">
        <p14:creationId xmlns:p14="http://schemas.microsoft.com/office/powerpoint/2010/main" val="3915072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51BCC1-E883-485C-95F4-5F8288A81927}" type="datetimeFigureOut">
              <a:rPr lang="en-GB" smtClean="0"/>
              <a:t>08/07/2021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4C9159-510F-404D-83A1-0CFFE9F8F37F}" type="slidenum">
              <a:rPr lang="en-GB" smtClean="0"/>
              <a:t>‹#›</a:t>
            </a:fld>
            <a:endParaRPr lang="en-GB"/>
          </a:p>
        </p:txBody>
      </p:sp>
    </p:spTree>
    <p:extLst>
      <p:ext uri="{BB962C8B-B14F-4D97-AF65-F5344CB8AC3E}">
        <p14:creationId xmlns:p14="http://schemas.microsoft.com/office/powerpoint/2010/main" val="76544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51BCC1-E883-485C-95F4-5F8288A81927}" type="datetimeFigureOut">
              <a:rPr lang="en-GB" smtClean="0"/>
              <a:t>08/07/2021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4C9159-510F-404D-83A1-0CFFE9F8F37F}" type="slidenum">
              <a:rPr lang="en-GB" smtClean="0"/>
              <a:t>‹#›</a:t>
            </a:fld>
            <a:endParaRPr lang="en-GB"/>
          </a:p>
        </p:txBody>
      </p:sp>
    </p:spTree>
    <p:extLst>
      <p:ext uri="{BB962C8B-B14F-4D97-AF65-F5344CB8AC3E}">
        <p14:creationId xmlns:p14="http://schemas.microsoft.com/office/powerpoint/2010/main" val="15620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51BCC1-E883-485C-95F4-5F8288A81927}" type="datetimeFigureOut">
              <a:rPr lang="en-GB" smtClean="0"/>
              <a:t>08/07/2021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4C9159-510F-404D-83A1-0CFFE9F8F37F}" type="slidenum">
              <a:rPr lang="en-GB" smtClean="0"/>
              <a:t>‹#›</a:t>
            </a:fld>
            <a:endParaRPr lang="en-GB"/>
          </a:p>
        </p:txBody>
      </p:sp>
    </p:spTree>
    <p:extLst>
      <p:ext uri="{BB962C8B-B14F-4D97-AF65-F5344CB8AC3E}">
        <p14:creationId xmlns:p14="http://schemas.microsoft.com/office/powerpoint/2010/main" val="1027255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1BCC1-E883-485C-95F4-5F8288A81927}" type="datetimeFigureOut">
              <a:rPr lang="en-GB" smtClean="0"/>
              <a:t>08/07/2021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4C9159-510F-404D-83A1-0CFFE9F8F37F}" type="slidenum">
              <a:rPr lang="en-GB" smtClean="0"/>
              <a:t>‹#›</a:t>
            </a:fld>
            <a:endParaRPr lang="en-GB"/>
          </a:p>
        </p:txBody>
      </p:sp>
    </p:spTree>
    <p:extLst>
      <p:ext uri="{BB962C8B-B14F-4D97-AF65-F5344CB8AC3E}">
        <p14:creationId xmlns:p14="http://schemas.microsoft.com/office/powerpoint/2010/main" val="1263057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1BCC1-E883-485C-95F4-5F8288A81927}" type="datetimeFigureOut">
              <a:rPr lang="en-GB" smtClean="0"/>
              <a:t>08/07/2021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4C9159-510F-404D-83A1-0CFFE9F8F37F}" type="slidenum">
              <a:rPr lang="en-GB" smtClean="0"/>
              <a:t>‹#›</a:t>
            </a:fld>
            <a:endParaRPr lang="en-GB"/>
          </a:p>
        </p:txBody>
      </p:sp>
    </p:spTree>
    <p:extLst>
      <p:ext uri="{BB962C8B-B14F-4D97-AF65-F5344CB8AC3E}">
        <p14:creationId xmlns:p14="http://schemas.microsoft.com/office/powerpoint/2010/main" val="1714030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1BCC1-E883-485C-95F4-5F8288A81927}" type="datetimeFigureOut">
              <a:rPr lang="en-GB" smtClean="0"/>
              <a:t>08/07/2021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4C9159-510F-404D-83A1-0CFFE9F8F37F}" type="slidenum">
              <a:rPr lang="en-GB" smtClean="0"/>
              <a:t>‹#›</a:t>
            </a:fld>
            <a:endParaRPr lang="en-GB"/>
          </a:p>
        </p:txBody>
      </p:sp>
    </p:spTree>
    <p:extLst>
      <p:ext uri="{BB962C8B-B14F-4D97-AF65-F5344CB8AC3E}">
        <p14:creationId xmlns:p14="http://schemas.microsoft.com/office/powerpoint/2010/main" val="226291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1BCC1-E883-485C-95F4-5F8288A81927}" type="datetimeFigureOut">
              <a:rPr lang="en-GB" smtClean="0"/>
              <a:t>08/07/2021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4C9159-510F-404D-83A1-0CFFE9F8F37F}" type="slidenum">
              <a:rPr lang="en-GB" smtClean="0"/>
              <a:t>‹#›</a:t>
            </a:fld>
            <a:endParaRPr lang="en-GB"/>
          </a:p>
        </p:txBody>
      </p:sp>
    </p:spTree>
    <p:extLst>
      <p:ext uri="{BB962C8B-B14F-4D97-AF65-F5344CB8AC3E}">
        <p14:creationId xmlns:p14="http://schemas.microsoft.com/office/powerpoint/2010/main" val="35876880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7" name="Picture 6" descr="A picture containing building, metalware, outdoor, lock. The padlock is unlocked with a key in it. &#10;&#10;">
            <a:extLst>
              <a:ext uri="{FF2B5EF4-FFF2-40B4-BE49-F238E27FC236}">
                <a16:creationId xmlns:a16="http://schemas.microsoft.com/office/drawing/2014/main" id="{AB62ED0C-AAFC-42E2-A583-0E4F009CB32E}"/>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1096" b="4318"/>
          <a:stretch/>
        </p:blipFill>
        <p:spPr>
          <a:xfrm>
            <a:off x="20" y="1"/>
            <a:ext cx="12191980" cy="6857999"/>
          </a:xfrm>
          <a:prstGeom prst="rect">
            <a:avLst/>
          </a:prstGeom>
        </p:spPr>
      </p:pic>
      <p:sp>
        <p:nvSpPr>
          <p:cNvPr id="2" name="Title 1">
            <a:extLst>
              <a:ext uri="{FF2B5EF4-FFF2-40B4-BE49-F238E27FC236}">
                <a16:creationId xmlns:a16="http://schemas.microsoft.com/office/drawing/2014/main" id="{A9F96C08-3B7F-40A8-8735-375A308EA569}"/>
              </a:ext>
            </a:extLst>
          </p:cNvPr>
          <p:cNvSpPr>
            <a:spLocks noGrp="1"/>
          </p:cNvSpPr>
          <p:nvPr>
            <p:ph type="ctrTitle"/>
          </p:nvPr>
        </p:nvSpPr>
        <p:spPr>
          <a:xfrm>
            <a:off x="1524000" y="1122362"/>
            <a:ext cx="9144000" cy="2900518"/>
          </a:xfrm>
        </p:spPr>
        <p:txBody>
          <a:bodyPr>
            <a:normAutofit/>
          </a:bodyPr>
          <a:lstStyle/>
          <a:p>
            <a:pPr fontAlgn="base"/>
            <a:r>
              <a:rPr lang="en-GB" b="1">
                <a:solidFill>
                  <a:srgbClr val="FFFFFF"/>
                </a:solidFill>
                <a:latin typeface="Calibri" panose="020F0502020204030204" pitchFamily="34" charset="0"/>
              </a:rPr>
              <a:t>Unlocking Education </a:t>
            </a:r>
            <a:r>
              <a:rPr lang="en-GB">
                <a:solidFill>
                  <a:srgbClr val="FFFFFF"/>
                </a:solidFill>
                <a:latin typeface="Calibri" panose="020F0502020204030204" pitchFamily="34" charset="0"/>
              </a:rPr>
              <a:t> </a:t>
            </a:r>
            <a:br>
              <a:rPr lang="en-GB" b="0" i="0">
                <a:solidFill>
                  <a:srgbClr val="FFFFFF"/>
                </a:solidFill>
                <a:effectLst/>
                <a:latin typeface="Segoe UI" panose="020B0502040204020203" pitchFamily="34" charset="0"/>
              </a:rPr>
            </a:br>
            <a:br>
              <a:rPr lang="en-GB" b="0" i="0">
                <a:solidFill>
                  <a:srgbClr val="FFFFFF"/>
                </a:solidFill>
                <a:effectLst/>
                <a:latin typeface="Segoe UI" panose="020B0502040204020203" pitchFamily="34" charset="0"/>
              </a:rPr>
            </a:br>
            <a:endParaRPr lang="en-GB">
              <a:solidFill>
                <a:srgbClr val="FFFFFF"/>
              </a:solidFill>
            </a:endParaRPr>
          </a:p>
        </p:txBody>
      </p:sp>
      <p:sp>
        <p:nvSpPr>
          <p:cNvPr id="3" name="Subtitle 2">
            <a:extLst>
              <a:ext uri="{FF2B5EF4-FFF2-40B4-BE49-F238E27FC236}">
                <a16:creationId xmlns:a16="http://schemas.microsoft.com/office/drawing/2014/main" id="{39C4AF20-FCDE-4155-8913-0567ABB11C1C}"/>
              </a:ext>
            </a:extLst>
          </p:cNvPr>
          <p:cNvSpPr>
            <a:spLocks noGrp="1"/>
          </p:cNvSpPr>
          <p:nvPr>
            <p:ph type="subTitle" idx="1"/>
          </p:nvPr>
        </p:nvSpPr>
        <p:spPr>
          <a:xfrm>
            <a:off x="2828864" y="5006989"/>
            <a:ext cx="9144000" cy="1098395"/>
          </a:xfrm>
        </p:spPr>
        <p:txBody>
          <a:bodyPr vert="horz" lIns="91440" tIns="45720" rIns="91440" bIns="45720" rtlCol="0" anchor="t">
            <a:normAutofit/>
          </a:bodyPr>
          <a:lstStyle/>
          <a:p>
            <a:pPr algn="r"/>
            <a:r>
              <a:rPr lang="en-GB" sz="1700">
                <a:solidFill>
                  <a:srgbClr val="FFFFFF"/>
                </a:solidFill>
                <a:latin typeface="Calibri"/>
                <a:cs typeface="Calibri"/>
              </a:rPr>
              <a:t>Dr Charlotte Haines Lyon, c.haineslyon@yorksj.ac.uk, York St John University. </a:t>
            </a:r>
            <a:br>
              <a:rPr lang="en-GB" sz="1700">
                <a:latin typeface="Segoe UI" panose="020B0502040204020203" pitchFamily="34" charset="0"/>
              </a:rPr>
            </a:br>
            <a:r>
              <a:rPr lang="en-GB" sz="1700">
                <a:solidFill>
                  <a:srgbClr val="FFFFFF"/>
                </a:solidFill>
                <a:latin typeface="Calibri"/>
                <a:cs typeface="Calibri"/>
              </a:rPr>
              <a:t>Dr Joan Walton, j.walton@yorksj.ac.uk, York St John University. </a:t>
            </a:r>
            <a:br>
              <a:rPr lang="en-GB" sz="1700">
                <a:latin typeface="Segoe UI" panose="020B0502040204020203" pitchFamily="34" charset="0"/>
              </a:rPr>
            </a:br>
            <a:r>
              <a:rPr lang="en-GB" sz="1700">
                <a:solidFill>
                  <a:srgbClr val="FFFFFF"/>
                </a:solidFill>
                <a:latin typeface="Calibri"/>
                <a:cs typeface="Calibri"/>
              </a:rPr>
              <a:t>Dr Linda Walz, l.walz@yorksj.ac.uk, York St John University. </a:t>
            </a:r>
            <a:br>
              <a:rPr lang="en-GB" sz="1700">
                <a:latin typeface="Segoe UI" panose="020B0502040204020203" pitchFamily="34" charset="0"/>
              </a:rPr>
            </a:br>
            <a:r>
              <a:rPr lang="en-GB" sz="1700">
                <a:solidFill>
                  <a:srgbClr val="FFFFFF"/>
                </a:solidFill>
                <a:latin typeface="Calibri"/>
                <a:cs typeface="Calibri"/>
              </a:rPr>
              <a:t>Dr Graham Bright, graham.bright@cym.ac.uk, Institute for Children, Youth and Mission. </a:t>
            </a:r>
          </a:p>
        </p:txBody>
      </p:sp>
    </p:spTree>
    <p:extLst>
      <p:ext uri="{BB962C8B-B14F-4D97-AF65-F5344CB8AC3E}">
        <p14:creationId xmlns:p14="http://schemas.microsoft.com/office/powerpoint/2010/main" val="90761520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25">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47A356D-5CD6-4D5A-AF03-CC71B0A804D6}"/>
              </a:ext>
            </a:extLst>
          </p:cNvPr>
          <p:cNvSpPr>
            <a:spLocks noGrp="1"/>
          </p:cNvSpPr>
          <p:nvPr>
            <p:ph type="title"/>
          </p:nvPr>
        </p:nvSpPr>
        <p:spPr>
          <a:xfrm>
            <a:off x="958506" y="800392"/>
            <a:ext cx="10264697" cy="1212102"/>
          </a:xfrm>
        </p:spPr>
        <p:txBody>
          <a:bodyPr>
            <a:normAutofit fontScale="90000"/>
          </a:bodyPr>
          <a:lstStyle/>
          <a:p>
            <a:r>
              <a:rPr lang="en-GB" sz="4000" dirty="0">
                <a:solidFill>
                  <a:srgbClr val="FFFFFF"/>
                </a:solidFill>
              </a:rPr>
              <a:t>Positives – </a:t>
            </a:r>
            <a:r>
              <a:rPr lang="en-GB" sz="4000" dirty="0">
                <a:cs typeface="Calibri"/>
              </a:rPr>
              <a:t>Authentication, Adequation, Legitimation</a:t>
            </a:r>
            <a:br>
              <a:rPr lang="en-GB" sz="4000" dirty="0">
                <a:cs typeface="Calibri"/>
              </a:rPr>
            </a:br>
            <a:endParaRPr lang="en-GB" sz="4000" dirty="0">
              <a:solidFill>
                <a:srgbClr val="FFFFFF"/>
              </a:solidFill>
            </a:endParaRPr>
          </a:p>
        </p:txBody>
      </p:sp>
      <p:graphicFrame>
        <p:nvGraphicFramePr>
          <p:cNvPr id="16" name="Content Placeholder 4">
            <a:extLst>
              <a:ext uri="{FF2B5EF4-FFF2-40B4-BE49-F238E27FC236}">
                <a16:creationId xmlns:a16="http://schemas.microsoft.com/office/drawing/2014/main" id="{734FF12B-DF16-4442-A2FE-7AE4C4E875E7}"/>
              </a:ext>
            </a:extLst>
          </p:cNvPr>
          <p:cNvGraphicFramePr>
            <a:graphicFrameLocks/>
          </p:cNvGraphicFramePr>
          <p:nvPr>
            <p:extLst>
              <p:ext uri="{D42A27DB-BD31-4B8C-83A1-F6EECF244321}">
                <p14:modId xmlns:p14="http://schemas.microsoft.com/office/powerpoint/2010/main" val="2258330312"/>
              </p:ext>
            </p:extLst>
          </p:nvPr>
        </p:nvGraphicFramePr>
        <p:xfrm>
          <a:off x="1903268" y="1772530"/>
          <a:ext cx="8682797" cy="4930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11CA2E3-E78D-4829-AF43-10F8640C2630}"/>
              </a:ext>
            </a:extLst>
          </p:cNvPr>
          <p:cNvSpPr txBox="1"/>
          <p:nvPr/>
        </p:nvSpPr>
        <p:spPr>
          <a:xfrm>
            <a:off x="5460391" y="2558228"/>
            <a:ext cx="1702191" cy="923330"/>
          </a:xfrm>
          <a:prstGeom prst="rect">
            <a:avLst/>
          </a:prstGeom>
          <a:noFill/>
        </p:spPr>
        <p:txBody>
          <a:bodyPr wrap="square" rtlCol="0">
            <a:spAutoFit/>
          </a:bodyPr>
          <a:lstStyle/>
          <a:p>
            <a:r>
              <a:rPr lang="en-GB" dirty="0"/>
              <a:t>Adequation – closer working between staff</a:t>
            </a:r>
          </a:p>
        </p:txBody>
      </p:sp>
      <p:sp>
        <p:nvSpPr>
          <p:cNvPr id="8" name="TextBox 7">
            <a:extLst>
              <a:ext uri="{FF2B5EF4-FFF2-40B4-BE49-F238E27FC236}">
                <a16:creationId xmlns:a16="http://schemas.microsoft.com/office/drawing/2014/main" id="{C076B445-FF65-4631-A109-10AD297EDC46}"/>
              </a:ext>
            </a:extLst>
          </p:cNvPr>
          <p:cNvSpPr txBox="1"/>
          <p:nvPr/>
        </p:nvSpPr>
        <p:spPr>
          <a:xfrm>
            <a:off x="6499275" y="4557856"/>
            <a:ext cx="2574388" cy="1200329"/>
          </a:xfrm>
          <a:prstGeom prst="rect">
            <a:avLst/>
          </a:prstGeom>
          <a:noFill/>
        </p:spPr>
        <p:txBody>
          <a:bodyPr wrap="square" rtlCol="0">
            <a:spAutoFit/>
          </a:bodyPr>
          <a:lstStyle/>
          <a:p>
            <a:r>
              <a:rPr lang="en-GB" dirty="0"/>
              <a:t>Authentication – new learning, different ways of teaching, learning reflective practitioners</a:t>
            </a:r>
          </a:p>
        </p:txBody>
      </p:sp>
      <p:sp>
        <p:nvSpPr>
          <p:cNvPr id="10" name="TextBox 9">
            <a:extLst>
              <a:ext uri="{FF2B5EF4-FFF2-40B4-BE49-F238E27FC236}">
                <a16:creationId xmlns:a16="http://schemas.microsoft.com/office/drawing/2014/main" id="{4D4B86E2-E8F9-43CD-B816-4E712D01E2D6}"/>
              </a:ext>
            </a:extLst>
          </p:cNvPr>
          <p:cNvSpPr txBox="1"/>
          <p:nvPr/>
        </p:nvSpPr>
        <p:spPr>
          <a:xfrm>
            <a:off x="4023359" y="4676185"/>
            <a:ext cx="1669367" cy="1200329"/>
          </a:xfrm>
          <a:prstGeom prst="rect">
            <a:avLst/>
          </a:prstGeom>
          <a:noFill/>
        </p:spPr>
        <p:txBody>
          <a:bodyPr wrap="square" rtlCol="0">
            <a:spAutoFit/>
          </a:bodyPr>
          <a:lstStyle/>
          <a:p>
            <a:r>
              <a:rPr lang="en-GB" dirty="0"/>
              <a:t>Authorisation</a:t>
            </a:r>
          </a:p>
          <a:p>
            <a:r>
              <a:rPr lang="en-GB" dirty="0"/>
              <a:t>Had authority to do what was needed. </a:t>
            </a:r>
          </a:p>
        </p:txBody>
      </p:sp>
    </p:spTree>
    <p:extLst>
      <p:ext uri="{BB962C8B-B14F-4D97-AF65-F5344CB8AC3E}">
        <p14:creationId xmlns:p14="http://schemas.microsoft.com/office/powerpoint/2010/main" val="1797189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Photo of Marvel&amp;#39;s Avengers - Blakc Widow, Iron Man, et al.">
            <a:extLst>
              <a:ext uri="{FF2B5EF4-FFF2-40B4-BE49-F238E27FC236}">
                <a16:creationId xmlns:a16="http://schemas.microsoft.com/office/drawing/2014/main" id="{05BB51D2-9998-4835-86A3-33FD4ADFDA6E}"/>
              </a:ext>
            </a:extLst>
          </p:cNvPr>
          <p:cNvPicPr>
            <a:picLocks noGrp="1" noChangeAspect="1"/>
          </p:cNvPicPr>
          <p:nvPr>
            <p:ph idx="1"/>
          </p:nvPr>
        </p:nvPicPr>
        <p:blipFill rotWithShape="1">
          <a:blip r:embed="rId2"/>
          <a:srcRect b="25000"/>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FA800F-D394-4994-A0FC-C775C1F8138B}"/>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Naive  Superheroes?</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713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BF8C40-5C4C-4A65-9406-BB6EB96F6B72}"/>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Challenges 2020</a:t>
            </a:r>
          </a:p>
        </p:txBody>
      </p:sp>
      <p:graphicFrame>
        <p:nvGraphicFramePr>
          <p:cNvPr id="10" name="Content Placeholder 4">
            <a:extLst>
              <a:ext uri="{FF2B5EF4-FFF2-40B4-BE49-F238E27FC236}">
                <a16:creationId xmlns:a16="http://schemas.microsoft.com/office/drawing/2014/main" id="{CEDD1123-3095-4EF8-9AA4-6E1BF398FCA3}"/>
              </a:ext>
            </a:extLst>
          </p:cNvPr>
          <p:cNvGraphicFramePr>
            <a:graphicFrameLocks/>
          </p:cNvGraphicFramePr>
          <p:nvPr>
            <p:extLst>
              <p:ext uri="{D42A27DB-BD31-4B8C-83A1-F6EECF244321}">
                <p14:modId xmlns:p14="http://schemas.microsoft.com/office/powerpoint/2010/main" val="3224199386"/>
              </p:ext>
            </p:extLst>
          </p:nvPr>
        </p:nvGraphicFramePr>
        <p:xfrm>
          <a:off x="801858" y="1085045"/>
          <a:ext cx="10930791" cy="6244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234FD785-A0B6-499F-BA2B-C7B600ABE726}"/>
              </a:ext>
            </a:extLst>
          </p:cNvPr>
          <p:cNvSpPr txBox="1"/>
          <p:nvPr/>
        </p:nvSpPr>
        <p:spPr>
          <a:xfrm>
            <a:off x="8122390" y="1859498"/>
            <a:ext cx="3952767" cy="1477328"/>
          </a:xfrm>
          <a:prstGeom prst="rect">
            <a:avLst/>
          </a:prstGeom>
          <a:noFill/>
        </p:spPr>
        <p:txBody>
          <a:bodyPr wrap="square">
            <a:spAutoFit/>
          </a:bodyPr>
          <a:lstStyle/>
          <a:p>
            <a:r>
              <a:rPr lang="en-GB" dirty="0">
                <a:solidFill>
                  <a:srgbClr val="FFFFFF"/>
                </a:solidFill>
                <a:latin typeface="Calibri" panose="020F0502020204030204" pitchFamily="34" charset="0"/>
              </a:rPr>
              <a:t>“</a:t>
            </a:r>
            <a:r>
              <a:rPr lang="en-GB" b="0" i="0" u="none" strike="noStrike" dirty="0">
                <a:solidFill>
                  <a:srgbClr val="FFFFFF"/>
                </a:solidFill>
                <a:effectLst/>
                <a:latin typeface="Calibri" panose="020F0502020204030204" pitchFamily="34" charset="0"/>
              </a:rPr>
              <a:t>We've been really disturbed by things that are being promised from powers that be and it's as if they’re sort of writing cheques that the academics can't really cash.” (Alice)</a:t>
            </a:r>
            <a:endParaRPr lang="en-GB" dirty="0"/>
          </a:p>
        </p:txBody>
      </p:sp>
      <p:sp>
        <p:nvSpPr>
          <p:cNvPr id="6" name="TextBox 5">
            <a:extLst>
              <a:ext uri="{FF2B5EF4-FFF2-40B4-BE49-F238E27FC236}">
                <a16:creationId xmlns:a16="http://schemas.microsoft.com/office/drawing/2014/main" id="{97A248E9-1313-443C-AC8E-BA10EA9D3F06}"/>
              </a:ext>
            </a:extLst>
          </p:cNvPr>
          <p:cNvSpPr txBox="1"/>
          <p:nvPr/>
        </p:nvSpPr>
        <p:spPr>
          <a:xfrm>
            <a:off x="9034930" y="3998638"/>
            <a:ext cx="3499577" cy="2308324"/>
          </a:xfrm>
          <a:prstGeom prst="rect">
            <a:avLst/>
          </a:prstGeom>
          <a:noFill/>
        </p:spPr>
        <p:txBody>
          <a:bodyPr wrap="square" rtlCol="0">
            <a:spAutoFit/>
          </a:bodyPr>
          <a:lstStyle/>
          <a:p>
            <a:r>
              <a:rPr lang="en-GB" dirty="0">
                <a:solidFill>
                  <a:srgbClr val="FFFFFF"/>
                </a:solidFill>
                <a:latin typeface="Calibri" panose="020F0502020204030204" pitchFamily="34" charset="0"/>
              </a:rPr>
              <a:t>“</a:t>
            </a:r>
            <a:r>
              <a:rPr lang="en-GB" b="0" i="0" u="none" strike="noStrike" dirty="0">
                <a:solidFill>
                  <a:srgbClr val="FFFFFF"/>
                </a:solidFill>
                <a:effectLst/>
                <a:latin typeface="Calibri" panose="020F0502020204030204" pitchFamily="34" charset="0"/>
              </a:rPr>
              <a:t>I felt like I'd spend some time trying to get to grips with something and then a couple of days later it would be ’oh that's off now, it's all changed never mind’ that was a waste of time so there was almost no point bothering” (Cecelia)</a:t>
            </a:r>
            <a:endParaRPr lang="en-GB" dirty="0"/>
          </a:p>
        </p:txBody>
      </p:sp>
      <p:sp>
        <p:nvSpPr>
          <p:cNvPr id="9" name="TextBox 8">
            <a:extLst>
              <a:ext uri="{FF2B5EF4-FFF2-40B4-BE49-F238E27FC236}">
                <a16:creationId xmlns:a16="http://schemas.microsoft.com/office/drawing/2014/main" id="{D7C6AE49-F389-4A6A-A81C-59177A4213C5}"/>
              </a:ext>
            </a:extLst>
          </p:cNvPr>
          <p:cNvSpPr txBox="1"/>
          <p:nvPr/>
        </p:nvSpPr>
        <p:spPr>
          <a:xfrm>
            <a:off x="330474" y="4117215"/>
            <a:ext cx="3146652" cy="2585323"/>
          </a:xfrm>
          <a:prstGeom prst="rect">
            <a:avLst/>
          </a:prstGeom>
          <a:noFill/>
        </p:spPr>
        <p:txBody>
          <a:bodyPr wrap="square" rtlCol="0">
            <a:spAutoFit/>
          </a:bodyPr>
          <a:lstStyle/>
          <a:p>
            <a:r>
              <a:rPr lang="en-GB" b="0" i="0" u="none" strike="noStrike" dirty="0">
                <a:solidFill>
                  <a:srgbClr val="FFFFFF"/>
                </a:solidFill>
                <a:effectLst/>
                <a:latin typeface="Calibri" panose="020F0502020204030204" pitchFamily="34" charset="0"/>
              </a:rPr>
              <a:t>“one of the frustrating things for us is the vice chancellor made that announcement staff and student about the amount contact time or students having blended learning without even approaching the timetabling office to [see] how it's feasible” (Julia)</a:t>
            </a:r>
            <a:endParaRPr lang="en-GB" dirty="0"/>
          </a:p>
        </p:txBody>
      </p:sp>
      <p:sp>
        <p:nvSpPr>
          <p:cNvPr id="21" name="TextBox 20">
            <a:extLst>
              <a:ext uri="{FF2B5EF4-FFF2-40B4-BE49-F238E27FC236}">
                <a16:creationId xmlns:a16="http://schemas.microsoft.com/office/drawing/2014/main" id="{84780185-42EB-483C-B355-7300F8CAB827}"/>
              </a:ext>
            </a:extLst>
          </p:cNvPr>
          <p:cNvSpPr txBox="1"/>
          <p:nvPr/>
        </p:nvSpPr>
        <p:spPr>
          <a:xfrm>
            <a:off x="385425" y="1725122"/>
            <a:ext cx="4076699" cy="2031325"/>
          </a:xfrm>
          <a:prstGeom prst="rect">
            <a:avLst/>
          </a:prstGeom>
          <a:noFill/>
        </p:spPr>
        <p:txBody>
          <a:bodyPr wrap="square">
            <a:spAutoFit/>
          </a:bodyPr>
          <a:lstStyle/>
          <a:p>
            <a:r>
              <a:rPr lang="en-GB" dirty="0"/>
              <a:t>“For something like that to be sent out to staff which basically says work through your summer … had the emotional intelligence of a jackhammer quite frankly and it's again it’s things like this it they are they are not teachers themselves.” (Alice)</a:t>
            </a:r>
          </a:p>
        </p:txBody>
      </p:sp>
    </p:spTree>
    <p:extLst>
      <p:ext uri="{BB962C8B-B14F-4D97-AF65-F5344CB8AC3E}">
        <p14:creationId xmlns:p14="http://schemas.microsoft.com/office/powerpoint/2010/main" val="984056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EB65D-4B4F-4CC2-A7A6-4070B6775BE6}"/>
              </a:ext>
            </a:extLst>
          </p:cNvPr>
          <p:cNvSpPr>
            <a:spLocks noGrp="1"/>
          </p:cNvSpPr>
          <p:nvPr>
            <p:ph type="title"/>
          </p:nvPr>
        </p:nvSpPr>
        <p:spPr>
          <a:xfrm>
            <a:off x="224590" y="222570"/>
            <a:ext cx="10515600" cy="1325563"/>
          </a:xfrm>
        </p:spPr>
        <p:txBody>
          <a:bodyPr/>
          <a:lstStyle/>
          <a:p>
            <a:r>
              <a:rPr lang="en-GB" b="1" dirty="0"/>
              <a:t>2021</a:t>
            </a:r>
          </a:p>
        </p:txBody>
      </p:sp>
      <p:graphicFrame>
        <p:nvGraphicFramePr>
          <p:cNvPr id="4" name="Content Placeholder 4">
            <a:extLst>
              <a:ext uri="{FF2B5EF4-FFF2-40B4-BE49-F238E27FC236}">
                <a16:creationId xmlns:a16="http://schemas.microsoft.com/office/drawing/2014/main" id="{1542C56E-5A08-4EA9-9964-73099A0590B7}"/>
              </a:ext>
            </a:extLst>
          </p:cNvPr>
          <p:cNvGraphicFramePr>
            <a:graphicFrameLocks/>
          </p:cNvGraphicFramePr>
          <p:nvPr>
            <p:extLst>
              <p:ext uri="{D42A27DB-BD31-4B8C-83A1-F6EECF244321}">
                <p14:modId xmlns:p14="http://schemas.microsoft.com/office/powerpoint/2010/main" val="3088030841"/>
              </p:ext>
            </p:extLst>
          </p:nvPr>
        </p:nvGraphicFramePr>
        <p:xfrm>
          <a:off x="1155032" y="681037"/>
          <a:ext cx="10010273" cy="5811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FDE41BA9-EA67-442C-94D1-D44CD4B613F5}"/>
              </a:ext>
            </a:extLst>
          </p:cNvPr>
          <p:cNvSpPr txBox="1"/>
          <p:nvPr/>
        </p:nvSpPr>
        <p:spPr>
          <a:xfrm>
            <a:off x="2450431" y="930400"/>
            <a:ext cx="2105527" cy="1754326"/>
          </a:xfrm>
          <a:prstGeom prst="rect">
            <a:avLst/>
          </a:prstGeom>
          <a:noFill/>
        </p:spPr>
        <p:txBody>
          <a:bodyPr wrap="square" rtlCol="0">
            <a:spAutoFit/>
          </a:bodyPr>
          <a:lstStyle/>
          <a:p>
            <a:r>
              <a:rPr lang="en-GB" dirty="0">
                <a:latin typeface="Calibri" panose="020F0502020204030204" pitchFamily="34" charset="0"/>
              </a:rPr>
              <a:t>“T</a:t>
            </a:r>
            <a:r>
              <a:rPr lang="en-GB" b="0" i="0" dirty="0">
                <a:effectLst/>
                <a:latin typeface="Calibri" panose="020F0502020204030204" pitchFamily="34" charset="0"/>
              </a:rPr>
              <a:t>here's a lot of trust from my manager, in terms of he just wants us to find the best way for us.” (Julia)</a:t>
            </a:r>
            <a:endParaRPr lang="en-GB" dirty="0"/>
          </a:p>
        </p:txBody>
      </p:sp>
      <p:sp>
        <p:nvSpPr>
          <p:cNvPr id="8" name="TextBox 7">
            <a:extLst>
              <a:ext uri="{FF2B5EF4-FFF2-40B4-BE49-F238E27FC236}">
                <a16:creationId xmlns:a16="http://schemas.microsoft.com/office/drawing/2014/main" id="{E49B613B-4CD0-49CE-94AA-790E0B396E48}"/>
              </a:ext>
            </a:extLst>
          </p:cNvPr>
          <p:cNvSpPr txBox="1"/>
          <p:nvPr/>
        </p:nvSpPr>
        <p:spPr>
          <a:xfrm>
            <a:off x="9300410" y="3561347"/>
            <a:ext cx="2695073" cy="2585323"/>
          </a:xfrm>
          <a:prstGeom prst="rect">
            <a:avLst/>
          </a:prstGeom>
          <a:noFill/>
        </p:spPr>
        <p:txBody>
          <a:bodyPr wrap="square" rtlCol="0">
            <a:spAutoFit/>
          </a:bodyPr>
          <a:lstStyle/>
          <a:p>
            <a:r>
              <a:rPr lang="en-GB" dirty="0"/>
              <a:t>“There was a huge redundancy programme […] as a result of that, nearly every single module that was taught was taken up by somebody else. And that meant that I had to change 10s of reading lists at the last minute” (Molly)</a:t>
            </a:r>
          </a:p>
        </p:txBody>
      </p:sp>
      <p:sp>
        <p:nvSpPr>
          <p:cNvPr id="10" name="TextBox 9">
            <a:extLst>
              <a:ext uri="{FF2B5EF4-FFF2-40B4-BE49-F238E27FC236}">
                <a16:creationId xmlns:a16="http://schemas.microsoft.com/office/drawing/2014/main" id="{D6DC417F-8044-40E6-A1E0-D9CEDED76230}"/>
              </a:ext>
            </a:extLst>
          </p:cNvPr>
          <p:cNvSpPr txBox="1"/>
          <p:nvPr/>
        </p:nvSpPr>
        <p:spPr>
          <a:xfrm>
            <a:off x="324854" y="3189057"/>
            <a:ext cx="2971799" cy="3139321"/>
          </a:xfrm>
          <a:prstGeom prst="rect">
            <a:avLst/>
          </a:prstGeom>
          <a:noFill/>
        </p:spPr>
        <p:txBody>
          <a:bodyPr wrap="square">
            <a:spAutoFit/>
          </a:bodyPr>
          <a:lstStyle/>
          <a:p>
            <a:r>
              <a:rPr lang="en-GB" b="0" i="0" dirty="0">
                <a:effectLst/>
                <a:latin typeface="WordVisi_MSFontService"/>
              </a:rPr>
              <a:t>“And workload, honestly, they'd said that they were stripping everything down to brass tacks. But I dealt with to three programme revalidations. In this period, which is huge pieces of work for me, massive, they couldn't be put off or offloaded to anybody else.” (Annie)</a:t>
            </a:r>
            <a:endParaRPr lang="en-GB" dirty="0"/>
          </a:p>
        </p:txBody>
      </p:sp>
      <p:sp>
        <p:nvSpPr>
          <p:cNvPr id="12" name="TextBox 11">
            <a:extLst>
              <a:ext uri="{FF2B5EF4-FFF2-40B4-BE49-F238E27FC236}">
                <a16:creationId xmlns:a16="http://schemas.microsoft.com/office/drawing/2014/main" id="{7E57676B-99AD-4013-A2EB-013500A9153C}"/>
              </a:ext>
            </a:extLst>
          </p:cNvPr>
          <p:cNvSpPr txBox="1"/>
          <p:nvPr/>
        </p:nvSpPr>
        <p:spPr>
          <a:xfrm>
            <a:off x="7932821" y="817339"/>
            <a:ext cx="4034589" cy="923330"/>
          </a:xfrm>
          <a:prstGeom prst="rect">
            <a:avLst/>
          </a:prstGeom>
          <a:noFill/>
        </p:spPr>
        <p:txBody>
          <a:bodyPr wrap="square">
            <a:spAutoFit/>
          </a:bodyPr>
          <a:lstStyle/>
          <a:p>
            <a:r>
              <a:rPr lang="en-GB" b="0" i="0" dirty="0">
                <a:effectLst/>
                <a:latin typeface="WordVisi_MSFontService"/>
              </a:rPr>
              <a:t>I think the senior leadership team a bit delusional about what what's going to be possible in September? (Cecelia)</a:t>
            </a:r>
            <a:endParaRPr lang="en-GB" dirty="0"/>
          </a:p>
        </p:txBody>
      </p:sp>
    </p:spTree>
    <p:extLst>
      <p:ext uri="{BB962C8B-B14F-4D97-AF65-F5344CB8AC3E}">
        <p14:creationId xmlns:p14="http://schemas.microsoft.com/office/powerpoint/2010/main" val="3284859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FBAFF7-5908-4FAE-8004-8990886B615D}"/>
              </a:ext>
            </a:extLst>
          </p:cNvPr>
          <p:cNvSpPr>
            <a:spLocks noGrp="1"/>
          </p:cNvSpPr>
          <p:nvPr>
            <p:ph type="title"/>
          </p:nvPr>
        </p:nvSpPr>
        <p:spPr>
          <a:xfrm>
            <a:off x="826396" y="586855"/>
            <a:ext cx="4230100" cy="3387497"/>
          </a:xfrm>
        </p:spPr>
        <p:txBody>
          <a:bodyPr anchor="b">
            <a:normAutofit/>
          </a:bodyPr>
          <a:lstStyle/>
          <a:p>
            <a:pPr algn="r"/>
            <a:r>
              <a:rPr lang="en-GB" sz="4000" dirty="0">
                <a:solidFill>
                  <a:srgbClr val="FFFFFF"/>
                </a:solidFill>
              </a:rPr>
              <a:t>Creeping Authoritarianism</a:t>
            </a:r>
            <a:br>
              <a:rPr lang="en-GB" sz="4000" dirty="0">
                <a:solidFill>
                  <a:srgbClr val="FFFFFF"/>
                </a:solidFill>
              </a:rPr>
            </a:br>
            <a:endParaRPr lang="en-GB" b="1">
              <a:solidFill>
                <a:srgbClr val="FFFFFF"/>
              </a:solidFill>
              <a:cs typeface="Calibri Light"/>
            </a:endParaRPr>
          </a:p>
          <a:p>
            <a:pPr algn="r"/>
            <a:endParaRPr lang="en-GB" sz="4000" dirty="0">
              <a:solidFill>
                <a:srgbClr val="FFFFFF"/>
              </a:solidFill>
              <a:cs typeface="Calibri Light"/>
            </a:endParaRPr>
          </a:p>
        </p:txBody>
      </p:sp>
      <p:sp>
        <p:nvSpPr>
          <p:cNvPr id="3" name="Content Placeholder 2">
            <a:extLst>
              <a:ext uri="{FF2B5EF4-FFF2-40B4-BE49-F238E27FC236}">
                <a16:creationId xmlns:a16="http://schemas.microsoft.com/office/drawing/2014/main" id="{0DC2CEA4-5190-4DDE-913D-897372582687}"/>
              </a:ext>
            </a:extLst>
          </p:cNvPr>
          <p:cNvSpPr>
            <a:spLocks noGrp="1"/>
          </p:cNvSpPr>
          <p:nvPr>
            <p:ph idx="1"/>
          </p:nvPr>
        </p:nvSpPr>
        <p:spPr>
          <a:xfrm>
            <a:off x="6503158" y="649480"/>
            <a:ext cx="4862447" cy="5546047"/>
          </a:xfrm>
        </p:spPr>
        <p:txBody>
          <a:bodyPr anchor="ctr">
            <a:normAutofit/>
          </a:bodyPr>
          <a:lstStyle/>
          <a:p>
            <a:pPr marL="0" indent="0">
              <a:buNone/>
            </a:pPr>
            <a:r>
              <a:rPr lang="en-GB" sz="2000" dirty="0"/>
              <a:t>	</a:t>
            </a:r>
            <a:r>
              <a:rPr lang="en-GB" dirty="0"/>
              <a:t>Authoritarian reflex?</a:t>
            </a:r>
            <a:br>
              <a:rPr lang="en-GB" dirty="0"/>
            </a:br>
            <a:endParaRPr lang="en-GB" dirty="0"/>
          </a:p>
          <a:p>
            <a:pPr marL="0" indent="0">
              <a:buNone/>
            </a:pPr>
            <a:r>
              <a:rPr lang="en-GB" b="0" i="0" dirty="0">
                <a:effectLst/>
                <a:latin typeface="Calibri"/>
                <a:cs typeface="Calibri"/>
              </a:rPr>
              <a:t>“Why is the reaction to the crisis an instinct to sort of micromanage I wonder? You know we will ensure the job is done to a standard that we're proud of and rules that were prepared to stand by so I would ask the institution to have a bit of confidence in us to do that you know?” </a:t>
            </a:r>
            <a:r>
              <a:rPr lang="en-GB" dirty="0">
                <a:latin typeface="Calibri"/>
                <a:cs typeface="Calibri"/>
              </a:rPr>
              <a:t> (</a:t>
            </a:r>
            <a:r>
              <a:rPr lang="en-GB" b="0" i="0" dirty="0">
                <a:effectLst/>
                <a:latin typeface="Calibri"/>
                <a:cs typeface="Calibri"/>
              </a:rPr>
              <a:t>Thomas</a:t>
            </a:r>
            <a:r>
              <a:rPr lang="en-GB" dirty="0">
                <a:latin typeface="Calibri"/>
                <a:cs typeface="Calibri"/>
              </a:rPr>
              <a:t>)</a:t>
            </a:r>
          </a:p>
          <a:p>
            <a:endParaRPr lang="en-GB" sz="2000" dirty="0"/>
          </a:p>
        </p:txBody>
      </p:sp>
    </p:spTree>
    <p:extLst>
      <p:ext uri="{BB962C8B-B14F-4D97-AF65-F5344CB8AC3E}">
        <p14:creationId xmlns:p14="http://schemas.microsoft.com/office/powerpoint/2010/main" val="254143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83E6C-FB99-4FB1-982F-6F90FEB7300B}"/>
              </a:ext>
            </a:extLst>
          </p:cNvPr>
          <p:cNvSpPr>
            <a:spLocks noGrp="1"/>
          </p:cNvSpPr>
          <p:nvPr>
            <p:ph type="title"/>
          </p:nvPr>
        </p:nvSpPr>
        <p:spPr>
          <a:xfrm>
            <a:off x="838200" y="557188"/>
            <a:ext cx="10515600" cy="1133499"/>
          </a:xfrm>
        </p:spPr>
        <p:txBody>
          <a:bodyPr>
            <a:normAutofit/>
          </a:bodyPr>
          <a:lstStyle/>
          <a:p>
            <a:pPr algn="ctr"/>
            <a:r>
              <a:rPr lang="en-GB" sz="3600" b="1"/>
              <a:t>Thinking though voice and power with Couldry (2010)</a:t>
            </a:r>
          </a:p>
        </p:txBody>
      </p:sp>
      <p:graphicFrame>
        <p:nvGraphicFramePr>
          <p:cNvPr id="5" name="Content Placeholder 2">
            <a:extLst>
              <a:ext uri="{FF2B5EF4-FFF2-40B4-BE49-F238E27FC236}">
                <a16:creationId xmlns:a16="http://schemas.microsoft.com/office/drawing/2014/main" id="{5AA07F5F-1C2B-4CF1-85F9-AE028011CA46}"/>
              </a:ext>
            </a:extLst>
          </p:cNvPr>
          <p:cNvGraphicFramePr>
            <a:graphicFrameLocks noGrp="1"/>
          </p:cNvGraphicFramePr>
          <p:nvPr>
            <p:ph idx="1"/>
            <p:extLst>
              <p:ext uri="{D42A27DB-BD31-4B8C-83A1-F6EECF244321}">
                <p14:modId xmlns:p14="http://schemas.microsoft.com/office/powerpoint/2010/main" val="11769668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144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41B2900-FB96-4B81-B393-CBE4B1B5965E}"/>
              </a:ext>
            </a:extLst>
          </p:cNvPr>
          <p:cNvSpPr>
            <a:spLocks noGrp="1"/>
          </p:cNvSpPr>
          <p:nvPr>
            <p:ph type="title"/>
          </p:nvPr>
        </p:nvSpPr>
        <p:spPr>
          <a:xfrm>
            <a:off x="958506" y="800392"/>
            <a:ext cx="10264697" cy="1212102"/>
          </a:xfrm>
        </p:spPr>
        <p:txBody>
          <a:bodyPr>
            <a:normAutofit/>
          </a:bodyPr>
          <a:lstStyle/>
          <a:p>
            <a:r>
              <a:rPr lang="en-GB" sz="4000">
                <a:solidFill>
                  <a:srgbClr val="FFFFFF"/>
                </a:solidFill>
              </a:rPr>
              <a:t>Do we give up our dream or keep on pushing?</a:t>
            </a:r>
            <a:br>
              <a:rPr lang="en-GB" sz="4000">
                <a:solidFill>
                  <a:srgbClr val="FFFFFF"/>
                </a:solidFill>
              </a:rPr>
            </a:br>
            <a:endParaRPr lang="en-GB" sz="4000">
              <a:solidFill>
                <a:srgbClr val="FFFFFF"/>
              </a:solidFill>
            </a:endParaRPr>
          </a:p>
        </p:txBody>
      </p:sp>
      <p:sp>
        <p:nvSpPr>
          <p:cNvPr id="3" name="Content Placeholder 2">
            <a:extLst>
              <a:ext uri="{FF2B5EF4-FFF2-40B4-BE49-F238E27FC236}">
                <a16:creationId xmlns:a16="http://schemas.microsoft.com/office/drawing/2014/main" id="{B9A13360-879D-4319-807C-3ACFE2928EF5}"/>
              </a:ext>
            </a:extLst>
          </p:cNvPr>
          <p:cNvSpPr>
            <a:spLocks noGrp="1"/>
          </p:cNvSpPr>
          <p:nvPr>
            <p:ph idx="1"/>
          </p:nvPr>
        </p:nvSpPr>
        <p:spPr>
          <a:xfrm>
            <a:off x="1367624" y="2490436"/>
            <a:ext cx="9708995" cy="3567173"/>
          </a:xfrm>
        </p:spPr>
        <p:txBody>
          <a:bodyPr anchor="ctr">
            <a:normAutofit/>
          </a:bodyPr>
          <a:lstStyle/>
          <a:p>
            <a:pPr marL="0" indent="0">
              <a:buNone/>
            </a:pPr>
            <a:r>
              <a:rPr lang="en-GB" sz="3600" dirty="0"/>
              <a:t>“reimagine the connection between freedom, agency, and justice. Freedom has to be understood as the freedom to participate in and shape society rather than being removed from it” (Giroux, 2021: 207). </a:t>
            </a:r>
          </a:p>
          <a:p>
            <a:endParaRPr lang="en-GB" sz="2400" dirty="0"/>
          </a:p>
        </p:txBody>
      </p:sp>
    </p:spTree>
    <p:extLst>
      <p:ext uri="{BB962C8B-B14F-4D97-AF65-F5344CB8AC3E}">
        <p14:creationId xmlns:p14="http://schemas.microsoft.com/office/powerpoint/2010/main" val="3968961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descr="Road winding through picture with markers indicating points on the journey">
            <a:extLst>
              <a:ext uri="{FF2B5EF4-FFF2-40B4-BE49-F238E27FC236}">
                <a16:creationId xmlns:a16="http://schemas.microsoft.com/office/drawing/2014/main" id="{FDF7CD49-15C6-4B13-A6B4-E2AE15629BB5}"/>
              </a:ext>
            </a:extLst>
          </p:cNvPr>
          <p:cNvGrpSpPr>
            <a:grpSpLocks/>
          </p:cNvGrpSpPr>
          <p:nvPr/>
        </p:nvGrpSpPr>
        <p:grpSpPr bwMode="auto">
          <a:xfrm>
            <a:off x="1588" y="1854200"/>
            <a:ext cx="12190412" cy="4762500"/>
            <a:chOff x="1588" y="0"/>
            <a:chExt cx="7740650" cy="3024188"/>
          </a:xfrm>
        </p:grpSpPr>
        <p:sp>
          <p:nvSpPr>
            <p:cNvPr id="32796" name="Freeform 19">
              <a:extLst>
                <a:ext uri="{FF2B5EF4-FFF2-40B4-BE49-F238E27FC236}">
                  <a16:creationId xmlns:a16="http://schemas.microsoft.com/office/drawing/2014/main" id="{42367A20-F3EC-41D3-BCD6-AAC7A7174DA1}"/>
                </a:ext>
              </a:extLst>
            </p:cNvPr>
            <p:cNvSpPr>
              <a:spLocks/>
            </p:cNvSpPr>
            <p:nvPr/>
          </p:nvSpPr>
          <p:spPr bwMode="auto">
            <a:xfrm>
              <a:off x="1588" y="144463"/>
              <a:ext cx="7740650" cy="2879725"/>
            </a:xfrm>
            <a:custGeom>
              <a:avLst/>
              <a:gdLst>
                <a:gd name="T0" fmla="*/ 7740650 w 2577"/>
                <a:gd name="T1" fmla="*/ 2879725 h 957"/>
                <a:gd name="T2" fmla="*/ 3541415 w 2577"/>
                <a:gd name="T3" fmla="*/ 2154528 h 957"/>
                <a:gd name="T4" fmla="*/ 2442044 w 2577"/>
                <a:gd name="T5" fmla="*/ 1639969 h 957"/>
                <a:gd name="T6" fmla="*/ 2439041 w 2577"/>
                <a:gd name="T7" fmla="*/ 1621914 h 957"/>
                <a:gd name="T8" fmla="*/ 2439041 w 2577"/>
                <a:gd name="T9" fmla="*/ 1621914 h 957"/>
                <a:gd name="T10" fmla="*/ 2418014 w 2577"/>
                <a:gd name="T11" fmla="*/ 1504559 h 957"/>
                <a:gd name="T12" fmla="*/ 2427026 w 2577"/>
                <a:gd name="T13" fmla="*/ 1468449 h 957"/>
                <a:gd name="T14" fmla="*/ 2496112 w 2577"/>
                <a:gd name="T15" fmla="*/ 1447385 h 957"/>
                <a:gd name="T16" fmla="*/ 2499116 w 2577"/>
                <a:gd name="T17" fmla="*/ 1444376 h 957"/>
                <a:gd name="T18" fmla="*/ 3661565 w 2577"/>
                <a:gd name="T19" fmla="*/ 1209665 h 957"/>
                <a:gd name="T20" fmla="*/ 4112126 w 2577"/>
                <a:gd name="T21" fmla="*/ 1269847 h 957"/>
                <a:gd name="T22" fmla="*/ 5199482 w 2577"/>
                <a:gd name="T23" fmla="*/ 1351094 h 957"/>
                <a:gd name="T24" fmla="*/ 4968194 w 2577"/>
                <a:gd name="T25" fmla="*/ 1056200 h 957"/>
                <a:gd name="T26" fmla="*/ 4679834 w 2577"/>
                <a:gd name="T27" fmla="*/ 996018 h 957"/>
                <a:gd name="T28" fmla="*/ 0 w 2577"/>
                <a:gd name="T29" fmla="*/ 291884 h 957"/>
                <a:gd name="T30" fmla="*/ 0 w 2577"/>
                <a:gd name="T31" fmla="*/ 0 h 957"/>
                <a:gd name="T32" fmla="*/ 3274082 w 2577"/>
                <a:gd name="T33" fmla="*/ 493495 h 957"/>
                <a:gd name="T34" fmla="*/ 5439782 w 2577"/>
                <a:gd name="T35" fmla="*/ 869635 h 957"/>
                <a:gd name="T36" fmla="*/ 5788216 w 2577"/>
                <a:gd name="T37" fmla="*/ 1071246 h 957"/>
                <a:gd name="T38" fmla="*/ 5881332 w 2577"/>
                <a:gd name="T39" fmla="*/ 1098328 h 957"/>
                <a:gd name="T40" fmla="*/ 5908366 w 2577"/>
                <a:gd name="T41" fmla="*/ 1125410 h 957"/>
                <a:gd name="T42" fmla="*/ 5911369 w 2577"/>
                <a:gd name="T43" fmla="*/ 1266838 h 957"/>
                <a:gd name="T44" fmla="*/ 5911369 w 2577"/>
                <a:gd name="T45" fmla="*/ 1278875 h 957"/>
                <a:gd name="T46" fmla="*/ 5346666 w 2577"/>
                <a:gd name="T47" fmla="*/ 1621914 h 957"/>
                <a:gd name="T48" fmla="*/ 3946920 w 2577"/>
                <a:gd name="T49" fmla="*/ 1537659 h 957"/>
                <a:gd name="T50" fmla="*/ 3730651 w 2577"/>
                <a:gd name="T51" fmla="*/ 1504559 h 957"/>
                <a:gd name="T52" fmla="*/ 3000741 w 2577"/>
                <a:gd name="T53" fmla="*/ 1588814 h 957"/>
                <a:gd name="T54" fmla="*/ 3730651 w 2577"/>
                <a:gd name="T55" fmla="*/ 1889725 h 957"/>
                <a:gd name="T56" fmla="*/ 7740650 w 2577"/>
                <a:gd name="T57" fmla="*/ 2584832 h 957"/>
                <a:gd name="T58" fmla="*/ 7740650 w 2577"/>
                <a:gd name="T59" fmla="*/ 2879725 h 9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77" h="957">
                  <a:moveTo>
                    <a:pt x="2577" y="957"/>
                  </a:moveTo>
                  <a:cubicBezTo>
                    <a:pt x="2200" y="892"/>
                    <a:pt x="1556" y="783"/>
                    <a:pt x="1179" y="716"/>
                  </a:cubicBezTo>
                  <a:cubicBezTo>
                    <a:pt x="1020" y="687"/>
                    <a:pt x="831" y="640"/>
                    <a:pt x="813" y="545"/>
                  </a:cubicBezTo>
                  <a:cubicBezTo>
                    <a:pt x="812" y="543"/>
                    <a:pt x="812" y="541"/>
                    <a:pt x="812" y="539"/>
                  </a:cubicBezTo>
                  <a:cubicBezTo>
                    <a:pt x="812" y="539"/>
                    <a:pt x="812" y="539"/>
                    <a:pt x="812" y="539"/>
                  </a:cubicBezTo>
                  <a:cubicBezTo>
                    <a:pt x="810" y="527"/>
                    <a:pt x="806" y="509"/>
                    <a:pt x="805" y="500"/>
                  </a:cubicBezTo>
                  <a:cubicBezTo>
                    <a:pt x="803" y="491"/>
                    <a:pt x="803" y="490"/>
                    <a:pt x="808" y="488"/>
                  </a:cubicBezTo>
                  <a:cubicBezTo>
                    <a:pt x="813" y="486"/>
                    <a:pt x="823" y="483"/>
                    <a:pt x="831" y="481"/>
                  </a:cubicBezTo>
                  <a:cubicBezTo>
                    <a:pt x="832" y="480"/>
                    <a:pt x="832" y="480"/>
                    <a:pt x="832" y="480"/>
                  </a:cubicBezTo>
                  <a:cubicBezTo>
                    <a:pt x="891" y="415"/>
                    <a:pt x="1065" y="389"/>
                    <a:pt x="1219" y="402"/>
                  </a:cubicBezTo>
                  <a:cubicBezTo>
                    <a:pt x="1321" y="411"/>
                    <a:pt x="1365" y="421"/>
                    <a:pt x="1369" y="422"/>
                  </a:cubicBezTo>
                  <a:cubicBezTo>
                    <a:pt x="1443" y="433"/>
                    <a:pt x="1596" y="469"/>
                    <a:pt x="1731" y="449"/>
                  </a:cubicBezTo>
                  <a:cubicBezTo>
                    <a:pt x="1872" y="428"/>
                    <a:pt x="1723" y="368"/>
                    <a:pt x="1654" y="351"/>
                  </a:cubicBezTo>
                  <a:cubicBezTo>
                    <a:pt x="1622" y="342"/>
                    <a:pt x="1593" y="337"/>
                    <a:pt x="1558" y="331"/>
                  </a:cubicBezTo>
                  <a:cubicBezTo>
                    <a:pt x="0" y="97"/>
                    <a:pt x="0" y="97"/>
                    <a:pt x="0" y="97"/>
                  </a:cubicBezTo>
                  <a:cubicBezTo>
                    <a:pt x="0" y="0"/>
                    <a:pt x="0" y="0"/>
                    <a:pt x="0" y="0"/>
                  </a:cubicBezTo>
                  <a:cubicBezTo>
                    <a:pt x="1090" y="164"/>
                    <a:pt x="1090" y="164"/>
                    <a:pt x="1090" y="164"/>
                  </a:cubicBezTo>
                  <a:cubicBezTo>
                    <a:pt x="1090" y="164"/>
                    <a:pt x="1617" y="213"/>
                    <a:pt x="1811" y="289"/>
                  </a:cubicBezTo>
                  <a:cubicBezTo>
                    <a:pt x="1861" y="309"/>
                    <a:pt x="1900" y="332"/>
                    <a:pt x="1927" y="356"/>
                  </a:cubicBezTo>
                  <a:cubicBezTo>
                    <a:pt x="1938" y="356"/>
                    <a:pt x="1951" y="360"/>
                    <a:pt x="1958" y="365"/>
                  </a:cubicBezTo>
                  <a:cubicBezTo>
                    <a:pt x="1966" y="369"/>
                    <a:pt x="1966" y="364"/>
                    <a:pt x="1967" y="374"/>
                  </a:cubicBezTo>
                  <a:cubicBezTo>
                    <a:pt x="1967" y="385"/>
                    <a:pt x="1968" y="413"/>
                    <a:pt x="1968" y="421"/>
                  </a:cubicBezTo>
                  <a:cubicBezTo>
                    <a:pt x="1968" y="423"/>
                    <a:pt x="1968" y="424"/>
                    <a:pt x="1968" y="425"/>
                  </a:cubicBezTo>
                  <a:cubicBezTo>
                    <a:pt x="1972" y="475"/>
                    <a:pt x="1915" y="521"/>
                    <a:pt x="1780" y="539"/>
                  </a:cubicBezTo>
                  <a:cubicBezTo>
                    <a:pt x="1593" y="564"/>
                    <a:pt x="1471" y="533"/>
                    <a:pt x="1314" y="511"/>
                  </a:cubicBezTo>
                  <a:cubicBezTo>
                    <a:pt x="1242" y="500"/>
                    <a:pt x="1242" y="500"/>
                    <a:pt x="1242" y="500"/>
                  </a:cubicBezTo>
                  <a:cubicBezTo>
                    <a:pt x="1175" y="491"/>
                    <a:pt x="1013" y="481"/>
                    <a:pt x="999" y="528"/>
                  </a:cubicBezTo>
                  <a:cubicBezTo>
                    <a:pt x="984" y="580"/>
                    <a:pt x="1167" y="615"/>
                    <a:pt x="1242" y="628"/>
                  </a:cubicBezTo>
                  <a:cubicBezTo>
                    <a:pt x="1593" y="691"/>
                    <a:pt x="2230" y="799"/>
                    <a:pt x="2577" y="859"/>
                  </a:cubicBezTo>
                  <a:lnTo>
                    <a:pt x="2577" y="9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7" name="Freeform 20">
              <a:extLst>
                <a:ext uri="{FF2B5EF4-FFF2-40B4-BE49-F238E27FC236}">
                  <a16:creationId xmlns:a16="http://schemas.microsoft.com/office/drawing/2014/main" id="{D5410CDB-4640-49DA-9F16-7C7869F19F9D}"/>
                </a:ext>
              </a:extLst>
            </p:cNvPr>
            <p:cNvSpPr>
              <a:spLocks/>
            </p:cNvSpPr>
            <p:nvPr/>
          </p:nvSpPr>
          <p:spPr bwMode="auto">
            <a:xfrm>
              <a:off x="1588" y="0"/>
              <a:ext cx="7740650" cy="2879725"/>
            </a:xfrm>
            <a:custGeom>
              <a:avLst/>
              <a:gdLst>
                <a:gd name="T0" fmla="*/ 7740650 w 2577"/>
                <a:gd name="T1" fmla="*/ 2879725 h 957"/>
                <a:gd name="T2" fmla="*/ 3514381 w 2577"/>
                <a:gd name="T3" fmla="*/ 2151519 h 957"/>
                <a:gd name="T4" fmla="*/ 2415011 w 2577"/>
                <a:gd name="T5" fmla="*/ 1636960 h 957"/>
                <a:gd name="T6" fmla="*/ 3634531 w 2577"/>
                <a:gd name="T7" fmla="*/ 1206656 h 957"/>
                <a:gd name="T8" fmla="*/ 4085093 w 2577"/>
                <a:gd name="T9" fmla="*/ 1266838 h 957"/>
                <a:gd name="T10" fmla="*/ 5172448 w 2577"/>
                <a:gd name="T11" fmla="*/ 1348084 h 957"/>
                <a:gd name="T12" fmla="*/ 4941160 w 2577"/>
                <a:gd name="T13" fmla="*/ 1053191 h 957"/>
                <a:gd name="T14" fmla="*/ 4652800 w 2577"/>
                <a:gd name="T15" fmla="*/ 993009 h 957"/>
                <a:gd name="T16" fmla="*/ 0 w 2577"/>
                <a:gd name="T17" fmla="*/ 291884 h 957"/>
                <a:gd name="T18" fmla="*/ 0 w 2577"/>
                <a:gd name="T19" fmla="*/ 0 h 957"/>
                <a:gd name="T20" fmla="*/ 3247048 w 2577"/>
                <a:gd name="T21" fmla="*/ 490486 h 957"/>
                <a:gd name="T22" fmla="*/ 5412748 w 2577"/>
                <a:gd name="T23" fmla="*/ 866626 h 957"/>
                <a:gd name="T24" fmla="*/ 5319632 w 2577"/>
                <a:gd name="T25" fmla="*/ 1618905 h 957"/>
                <a:gd name="T26" fmla="*/ 3919887 w 2577"/>
                <a:gd name="T27" fmla="*/ 1534650 h 957"/>
                <a:gd name="T28" fmla="*/ 3703617 w 2577"/>
                <a:gd name="T29" fmla="*/ 1501549 h 957"/>
                <a:gd name="T30" fmla="*/ 2973707 w 2577"/>
                <a:gd name="T31" fmla="*/ 1585805 h 957"/>
                <a:gd name="T32" fmla="*/ 3703617 w 2577"/>
                <a:gd name="T33" fmla="*/ 1886716 h 957"/>
                <a:gd name="T34" fmla="*/ 7740650 w 2577"/>
                <a:gd name="T35" fmla="*/ 2584832 h 957"/>
                <a:gd name="T36" fmla="*/ 7740650 w 2577"/>
                <a:gd name="T37" fmla="*/ 2879725 h 9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77" h="957">
                  <a:moveTo>
                    <a:pt x="2577" y="957"/>
                  </a:moveTo>
                  <a:cubicBezTo>
                    <a:pt x="2196" y="892"/>
                    <a:pt x="1550" y="783"/>
                    <a:pt x="1170" y="715"/>
                  </a:cubicBezTo>
                  <a:cubicBezTo>
                    <a:pt x="1011" y="686"/>
                    <a:pt x="822" y="639"/>
                    <a:pt x="804" y="544"/>
                  </a:cubicBezTo>
                  <a:cubicBezTo>
                    <a:pt x="782" y="432"/>
                    <a:pt x="1013" y="385"/>
                    <a:pt x="1210" y="401"/>
                  </a:cubicBezTo>
                  <a:cubicBezTo>
                    <a:pt x="1312" y="410"/>
                    <a:pt x="1356" y="420"/>
                    <a:pt x="1360" y="421"/>
                  </a:cubicBezTo>
                  <a:cubicBezTo>
                    <a:pt x="1434" y="432"/>
                    <a:pt x="1587" y="468"/>
                    <a:pt x="1722" y="448"/>
                  </a:cubicBezTo>
                  <a:cubicBezTo>
                    <a:pt x="1863" y="427"/>
                    <a:pt x="1714" y="367"/>
                    <a:pt x="1645" y="350"/>
                  </a:cubicBezTo>
                  <a:cubicBezTo>
                    <a:pt x="1613" y="341"/>
                    <a:pt x="1584" y="336"/>
                    <a:pt x="1549" y="330"/>
                  </a:cubicBezTo>
                  <a:cubicBezTo>
                    <a:pt x="0" y="97"/>
                    <a:pt x="0" y="97"/>
                    <a:pt x="0" y="97"/>
                  </a:cubicBezTo>
                  <a:cubicBezTo>
                    <a:pt x="0" y="0"/>
                    <a:pt x="0" y="0"/>
                    <a:pt x="0" y="0"/>
                  </a:cubicBezTo>
                  <a:cubicBezTo>
                    <a:pt x="1081" y="163"/>
                    <a:pt x="1081" y="163"/>
                    <a:pt x="1081" y="163"/>
                  </a:cubicBezTo>
                  <a:cubicBezTo>
                    <a:pt x="1081" y="163"/>
                    <a:pt x="1605" y="220"/>
                    <a:pt x="1802" y="288"/>
                  </a:cubicBezTo>
                  <a:cubicBezTo>
                    <a:pt x="2013" y="362"/>
                    <a:pt x="2041" y="497"/>
                    <a:pt x="1771" y="538"/>
                  </a:cubicBezTo>
                  <a:cubicBezTo>
                    <a:pt x="1584" y="566"/>
                    <a:pt x="1462" y="532"/>
                    <a:pt x="1305" y="510"/>
                  </a:cubicBezTo>
                  <a:cubicBezTo>
                    <a:pt x="1233" y="499"/>
                    <a:pt x="1233" y="499"/>
                    <a:pt x="1233" y="499"/>
                  </a:cubicBezTo>
                  <a:cubicBezTo>
                    <a:pt x="1167" y="489"/>
                    <a:pt x="1012" y="478"/>
                    <a:pt x="990" y="527"/>
                  </a:cubicBezTo>
                  <a:cubicBezTo>
                    <a:pt x="968" y="576"/>
                    <a:pt x="1158" y="614"/>
                    <a:pt x="1233" y="627"/>
                  </a:cubicBezTo>
                  <a:cubicBezTo>
                    <a:pt x="1587" y="691"/>
                    <a:pt x="2226" y="799"/>
                    <a:pt x="2577" y="859"/>
                  </a:cubicBezTo>
                  <a:lnTo>
                    <a:pt x="2577" y="95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8" name="Freeform 21">
              <a:extLst>
                <a:ext uri="{FF2B5EF4-FFF2-40B4-BE49-F238E27FC236}">
                  <a16:creationId xmlns:a16="http://schemas.microsoft.com/office/drawing/2014/main" id="{5E77AA21-4BA8-45D6-A7CE-CEE93805A76A}"/>
                </a:ext>
              </a:extLst>
            </p:cNvPr>
            <p:cNvSpPr>
              <a:spLocks noEditPoints="1"/>
            </p:cNvSpPr>
            <p:nvPr/>
          </p:nvSpPr>
          <p:spPr bwMode="auto">
            <a:xfrm>
              <a:off x="133351" y="165100"/>
              <a:ext cx="7515225" cy="2590800"/>
            </a:xfrm>
            <a:custGeom>
              <a:avLst/>
              <a:gdLst>
                <a:gd name="T0" fmla="*/ 6611115 w 2502"/>
                <a:gd name="T1" fmla="*/ 2419284 h 861"/>
                <a:gd name="T2" fmla="*/ 6382835 w 2502"/>
                <a:gd name="T3" fmla="*/ 2380166 h 861"/>
                <a:gd name="T4" fmla="*/ 6154555 w 2502"/>
                <a:gd name="T5" fmla="*/ 2341048 h 861"/>
                <a:gd name="T6" fmla="*/ 5929278 w 2502"/>
                <a:gd name="T7" fmla="*/ 2301930 h 861"/>
                <a:gd name="T8" fmla="*/ 7512221 w 2502"/>
                <a:gd name="T9" fmla="*/ 2590800 h 861"/>
                <a:gd name="T10" fmla="*/ 7283941 w 2502"/>
                <a:gd name="T11" fmla="*/ 2551682 h 861"/>
                <a:gd name="T12" fmla="*/ 7055661 w 2502"/>
                <a:gd name="T13" fmla="*/ 2512564 h 861"/>
                <a:gd name="T14" fmla="*/ 6830384 w 2502"/>
                <a:gd name="T15" fmla="*/ 2473447 h 861"/>
                <a:gd name="T16" fmla="*/ 5700998 w 2502"/>
                <a:gd name="T17" fmla="*/ 2262813 h 861"/>
                <a:gd name="T18" fmla="*/ 5472718 w 2502"/>
                <a:gd name="T19" fmla="*/ 2223695 h 861"/>
                <a:gd name="T20" fmla="*/ 5247441 w 2502"/>
                <a:gd name="T21" fmla="*/ 2184577 h 861"/>
                <a:gd name="T22" fmla="*/ 5019161 w 2502"/>
                <a:gd name="T23" fmla="*/ 2145459 h 861"/>
                <a:gd name="T24" fmla="*/ 4790881 w 2502"/>
                <a:gd name="T25" fmla="*/ 2106341 h 861"/>
                <a:gd name="T26" fmla="*/ 4565604 w 2502"/>
                <a:gd name="T27" fmla="*/ 2067224 h 861"/>
                <a:gd name="T28" fmla="*/ 4337324 w 2502"/>
                <a:gd name="T29" fmla="*/ 2028106 h 861"/>
                <a:gd name="T30" fmla="*/ 4109044 w 2502"/>
                <a:gd name="T31" fmla="*/ 1988988 h 861"/>
                <a:gd name="T32" fmla="*/ 3880764 w 2502"/>
                <a:gd name="T33" fmla="*/ 1949870 h 861"/>
                <a:gd name="T34" fmla="*/ 3655487 w 2502"/>
                <a:gd name="T35" fmla="*/ 1910753 h 861"/>
                <a:gd name="T36" fmla="*/ 3427207 w 2502"/>
                <a:gd name="T37" fmla="*/ 1871635 h 861"/>
                <a:gd name="T38" fmla="*/ 3189916 w 2502"/>
                <a:gd name="T39" fmla="*/ 1802426 h 861"/>
                <a:gd name="T40" fmla="*/ 2874529 w 2502"/>
                <a:gd name="T41" fmla="*/ 1712155 h 861"/>
                <a:gd name="T42" fmla="*/ 2670278 w 2502"/>
                <a:gd name="T43" fmla="*/ 1609847 h 861"/>
                <a:gd name="T44" fmla="*/ 2538116 w 2502"/>
                <a:gd name="T45" fmla="*/ 1432312 h 861"/>
                <a:gd name="T46" fmla="*/ 4766851 w 2502"/>
                <a:gd name="T47" fmla="*/ 1354077 h 861"/>
                <a:gd name="T48" fmla="*/ 4880991 w 2502"/>
                <a:gd name="T49" fmla="*/ 1351068 h 861"/>
                <a:gd name="T50" fmla="*/ 2619215 w 2502"/>
                <a:gd name="T51" fmla="*/ 1348059 h 861"/>
                <a:gd name="T52" fmla="*/ 4535567 w 2502"/>
                <a:gd name="T53" fmla="*/ 1342040 h 861"/>
                <a:gd name="T54" fmla="*/ 5112275 w 2502"/>
                <a:gd name="T55" fmla="*/ 1333013 h 861"/>
                <a:gd name="T56" fmla="*/ 4304284 w 2502"/>
                <a:gd name="T57" fmla="*/ 1320977 h 861"/>
                <a:gd name="T58" fmla="*/ 4307287 w 2502"/>
                <a:gd name="T59" fmla="*/ 1296905 h 861"/>
                <a:gd name="T60" fmla="*/ 4079007 w 2502"/>
                <a:gd name="T61" fmla="*/ 1266814 h 861"/>
                <a:gd name="T62" fmla="*/ 5439677 w 2502"/>
                <a:gd name="T63" fmla="*/ 1218669 h 861"/>
                <a:gd name="T64" fmla="*/ 3850727 w 2502"/>
                <a:gd name="T65" fmla="*/ 1233714 h 861"/>
                <a:gd name="T66" fmla="*/ 2931599 w 2502"/>
                <a:gd name="T67" fmla="*/ 1224687 h 861"/>
                <a:gd name="T68" fmla="*/ 3622447 w 2502"/>
                <a:gd name="T69" fmla="*/ 1203624 h 861"/>
                <a:gd name="T70" fmla="*/ 3159879 w 2502"/>
                <a:gd name="T71" fmla="*/ 1203624 h 861"/>
                <a:gd name="T72" fmla="*/ 3391163 w 2502"/>
                <a:gd name="T73" fmla="*/ 1182560 h 861"/>
                <a:gd name="T74" fmla="*/ 5496747 w 2502"/>
                <a:gd name="T75" fmla="*/ 1110343 h 861"/>
                <a:gd name="T76" fmla="*/ 5352570 w 2502"/>
                <a:gd name="T77" fmla="*/ 926790 h 861"/>
                <a:gd name="T78" fmla="*/ 5142312 w 2502"/>
                <a:gd name="T79" fmla="*/ 827491 h 861"/>
                <a:gd name="T80" fmla="*/ 4920039 w 2502"/>
                <a:gd name="T81" fmla="*/ 761292 h 861"/>
                <a:gd name="T82" fmla="*/ 4580623 w 2502"/>
                <a:gd name="T83" fmla="*/ 695093 h 861"/>
                <a:gd name="T84" fmla="*/ 4349339 w 2502"/>
                <a:gd name="T85" fmla="*/ 683056 h 861"/>
                <a:gd name="T86" fmla="*/ 4121059 w 2502"/>
                <a:gd name="T87" fmla="*/ 649957 h 861"/>
                <a:gd name="T88" fmla="*/ 3892778 w 2502"/>
                <a:gd name="T89" fmla="*/ 613848 h 861"/>
                <a:gd name="T90" fmla="*/ 3664498 w 2502"/>
                <a:gd name="T91" fmla="*/ 580748 h 861"/>
                <a:gd name="T92" fmla="*/ 3436218 w 2502"/>
                <a:gd name="T93" fmla="*/ 544640 h 861"/>
                <a:gd name="T94" fmla="*/ 3207938 w 2502"/>
                <a:gd name="T95" fmla="*/ 511540 h 861"/>
                <a:gd name="T96" fmla="*/ 2979658 w 2502"/>
                <a:gd name="T97" fmla="*/ 475431 h 861"/>
                <a:gd name="T98" fmla="*/ 2751377 w 2502"/>
                <a:gd name="T99" fmla="*/ 442332 h 861"/>
                <a:gd name="T100" fmla="*/ 2523097 w 2502"/>
                <a:gd name="T101" fmla="*/ 406223 h 861"/>
                <a:gd name="T102" fmla="*/ 2294817 w 2502"/>
                <a:gd name="T103" fmla="*/ 373123 h 861"/>
                <a:gd name="T104" fmla="*/ 2066537 w 2502"/>
                <a:gd name="T105" fmla="*/ 337015 h 861"/>
                <a:gd name="T106" fmla="*/ 1838256 w 2502"/>
                <a:gd name="T107" fmla="*/ 303915 h 861"/>
                <a:gd name="T108" fmla="*/ 1609976 w 2502"/>
                <a:gd name="T109" fmla="*/ 267806 h 861"/>
                <a:gd name="T110" fmla="*/ 1384700 w 2502"/>
                <a:gd name="T111" fmla="*/ 234707 h 861"/>
                <a:gd name="T112" fmla="*/ 1156420 w 2502"/>
                <a:gd name="T113" fmla="*/ 198598 h 861"/>
                <a:gd name="T114" fmla="*/ 910117 w 2502"/>
                <a:gd name="T115" fmla="*/ 159480 h 861"/>
                <a:gd name="T116" fmla="*/ 681837 w 2502"/>
                <a:gd name="T117" fmla="*/ 126380 h 861"/>
                <a:gd name="T118" fmla="*/ 453557 w 2502"/>
                <a:gd name="T119" fmla="*/ 90272 h 861"/>
                <a:gd name="T120" fmla="*/ 225277 w 2502"/>
                <a:gd name="T121" fmla="*/ 57172 h 861"/>
                <a:gd name="T122" fmla="*/ 0 w 2502"/>
                <a:gd name="T123" fmla="*/ 21063 h 8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502" h="861">
                  <a:moveTo>
                    <a:pt x="2201" y="804"/>
                  </a:moveTo>
                  <a:cubicBezTo>
                    <a:pt x="2163" y="798"/>
                    <a:pt x="2163" y="798"/>
                    <a:pt x="2163" y="798"/>
                  </a:cubicBezTo>
                  <a:cubicBezTo>
                    <a:pt x="2164" y="790"/>
                    <a:pt x="2164" y="790"/>
                    <a:pt x="2164" y="790"/>
                  </a:cubicBezTo>
                  <a:cubicBezTo>
                    <a:pt x="2202" y="796"/>
                    <a:pt x="2202" y="796"/>
                    <a:pt x="2202" y="796"/>
                  </a:cubicBezTo>
                  <a:lnTo>
                    <a:pt x="2201" y="804"/>
                  </a:lnTo>
                  <a:close/>
                  <a:moveTo>
                    <a:pt x="2125" y="791"/>
                  </a:moveTo>
                  <a:cubicBezTo>
                    <a:pt x="2087" y="785"/>
                    <a:pt x="2087" y="785"/>
                    <a:pt x="2087" y="785"/>
                  </a:cubicBezTo>
                  <a:cubicBezTo>
                    <a:pt x="2089" y="777"/>
                    <a:pt x="2089" y="777"/>
                    <a:pt x="2089" y="777"/>
                  </a:cubicBezTo>
                  <a:cubicBezTo>
                    <a:pt x="2126" y="783"/>
                    <a:pt x="2126" y="783"/>
                    <a:pt x="2126" y="783"/>
                  </a:cubicBezTo>
                  <a:lnTo>
                    <a:pt x="2125" y="791"/>
                  </a:lnTo>
                  <a:close/>
                  <a:moveTo>
                    <a:pt x="2049" y="778"/>
                  </a:moveTo>
                  <a:cubicBezTo>
                    <a:pt x="2012" y="772"/>
                    <a:pt x="2012" y="772"/>
                    <a:pt x="2012" y="772"/>
                  </a:cubicBezTo>
                  <a:cubicBezTo>
                    <a:pt x="2013" y="764"/>
                    <a:pt x="2013" y="764"/>
                    <a:pt x="2013" y="764"/>
                  </a:cubicBezTo>
                  <a:cubicBezTo>
                    <a:pt x="2051" y="771"/>
                    <a:pt x="2051" y="771"/>
                    <a:pt x="2051" y="771"/>
                  </a:cubicBezTo>
                  <a:lnTo>
                    <a:pt x="2049" y="778"/>
                  </a:lnTo>
                  <a:close/>
                  <a:moveTo>
                    <a:pt x="1974" y="765"/>
                  </a:moveTo>
                  <a:cubicBezTo>
                    <a:pt x="1936" y="759"/>
                    <a:pt x="1936" y="759"/>
                    <a:pt x="1936" y="759"/>
                  </a:cubicBezTo>
                  <a:cubicBezTo>
                    <a:pt x="1937" y="751"/>
                    <a:pt x="1937" y="751"/>
                    <a:pt x="1937" y="751"/>
                  </a:cubicBezTo>
                  <a:cubicBezTo>
                    <a:pt x="1975" y="758"/>
                    <a:pt x="1975" y="758"/>
                    <a:pt x="1975" y="758"/>
                  </a:cubicBezTo>
                  <a:lnTo>
                    <a:pt x="1974" y="765"/>
                  </a:lnTo>
                  <a:close/>
                  <a:moveTo>
                    <a:pt x="2501" y="861"/>
                  </a:moveTo>
                  <a:cubicBezTo>
                    <a:pt x="2463" y="855"/>
                    <a:pt x="2463" y="855"/>
                    <a:pt x="2463" y="855"/>
                  </a:cubicBezTo>
                  <a:cubicBezTo>
                    <a:pt x="2464" y="847"/>
                    <a:pt x="2464" y="847"/>
                    <a:pt x="2464" y="847"/>
                  </a:cubicBezTo>
                  <a:cubicBezTo>
                    <a:pt x="2502" y="853"/>
                    <a:pt x="2502" y="853"/>
                    <a:pt x="2502" y="853"/>
                  </a:cubicBezTo>
                  <a:lnTo>
                    <a:pt x="2501" y="861"/>
                  </a:lnTo>
                  <a:close/>
                  <a:moveTo>
                    <a:pt x="2425" y="848"/>
                  </a:moveTo>
                  <a:cubicBezTo>
                    <a:pt x="2387" y="842"/>
                    <a:pt x="2387" y="842"/>
                    <a:pt x="2387" y="842"/>
                  </a:cubicBezTo>
                  <a:cubicBezTo>
                    <a:pt x="2389" y="834"/>
                    <a:pt x="2389" y="834"/>
                    <a:pt x="2389" y="834"/>
                  </a:cubicBezTo>
                  <a:cubicBezTo>
                    <a:pt x="2426" y="840"/>
                    <a:pt x="2426" y="840"/>
                    <a:pt x="2426" y="840"/>
                  </a:cubicBezTo>
                  <a:lnTo>
                    <a:pt x="2425" y="848"/>
                  </a:lnTo>
                  <a:close/>
                  <a:moveTo>
                    <a:pt x="2349" y="835"/>
                  </a:moveTo>
                  <a:cubicBezTo>
                    <a:pt x="2312" y="829"/>
                    <a:pt x="2312" y="829"/>
                    <a:pt x="2312" y="829"/>
                  </a:cubicBezTo>
                  <a:cubicBezTo>
                    <a:pt x="2313" y="821"/>
                    <a:pt x="2313" y="821"/>
                    <a:pt x="2313" y="821"/>
                  </a:cubicBezTo>
                  <a:cubicBezTo>
                    <a:pt x="2351" y="828"/>
                    <a:pt x="2351" y="828"/>
                    <a:pt x="2351" y="828"/>
                  </a:cubicBezTo>
                  <a:lnTo>
                    <a:pt x="2349" y="835"/>
                  </a:lnTo>
                  <a:close/>
                  <a:moveTo>
                    <a:pt x="2274" y="822"/>
                  </a:moveTo>
                  <a:cubicBezTo>
                    <a:pt x="2236" y="816"/>
                    <a:pt x="2236" y="816"/>
                    <a:pt x="2236" y="816"/>
                  </a:cubicBezTo>
                  <a:cubicBezTo>
                    <a:pt x="2237" y="808"/>
                    <a:pt x="2237" y="808"/>
                    <a:pt x="2237" y="808"/>
                  </a:cubicBezTo>
                  <a:cubicBezTo>
                    <a:pt x="2275" y="815"/>
                    <a:pt x="2275" y="815"/>
                    <a:pt x="2275" y="815"/>
                  </a:cubicBezTo>
                  <a:lnTo>
                    <a:pt x="2274" y="822"/>
                  </a:lnTo>
                  <a:close/>
                  <a:moveTo>
                    <a:pt x="1898" y="752"/>
                  </a:moveTo>
                  <a:cubicBezTo>
                    <a:pt x="1860" y="746"/>
                    <a:pt x="1860" y="746"/>
                    <a:pt x="1860" y="746"/>
                  </a:cubicBezTo>
                  <a:cubicBezTo>
                    <a:pt x="1861" y="738"/>
                    <a:pt x="1861" y="738"/>
                    <a:pt x="1861" y="738"/>
                  </a:cubicBezTo>
                  <a:cubicBezTo>
                    <a:pt x="1899" y="745"/>
                    <a:pt x="1899" y="745"/>
                    <a:pt x="1899" y="745"/>
                  </a:cubicBezTo>
                  <a:lnTo>
                    <a:pt x="1898" y="752"/>
                  </a:lnTo>
                  <a:close/>
                  <a:moveTo>
                    <a:pt x="1822" y="739"/>
                  </a:moveTo>
                  <a:cubicBezTo>
                    <a:pt x="1784" y="733"/>
                    <a:pt x="1784" y="733"/>
                    <a:pt x="1784" y="733"/>
                  </a:cubicBezTo>
                  <a:cubicBezTo>
                    <a:pt x="1786" y="725"/>
                    <a:pt x="1786" y="725"/>
                    <a:pt x="1786" y="725"/>
                  </a:cubicBezTo>
                  <a:cubicBezTo>
                    <a:pt x="1824" y="732"/>
                    <a:pt x="1824" y="732"/>
                    <a:pt x="1824" y="732"/>
                  </a:cubicBezTo>
                  <a:lnTo>
                    <a:pt x="1822" y="739"/>
                  </a:lnTo>
                  <a:close/>
                  <a:moveTo>
                    <a:pt x="1747" y="726"/>
                  </a:moveTo>
                  <a:cubicBezTo>
                    <a:pt x="1709" y="720"/>
                    <a:pt x="1709" y="720"/>
                    <a:pt x="1709" y="720"/>
                  </a:cubicBezTo>
                  <a:cubicBezTo>
                    <a:pt x="1710" y="712"/>
                    <a:pt x="1710" y="712"/>
                    <a:pt x="1710" y="712"/>
                  </a:cubicBezTo>
                  <a:cubicBezTo>
                    <a:pt x="1748" y="719"/>
                    <a:pt x="1748" y="719"/>
                    <a:pt x="1748" y="719"/>
                  </a:cubicBezTo>
                  <a:lnTo>
                    <a:pt x="1747" y="726"/>
                  </a:lnTo>
                  <a:close/>
                  <a:moveTo>
                    <a:pt x="1671" y="713"/>
                  </a:moveTo>
                  <a:cubicBezTo>
                    <a:pt x="1633" y="707"/>
                    <a:pt x="1633" y="707"/>
                    <a:pt x="1633" y="707"/>
                  </a:cubicBezTo>
                  <a:cubicBezTo>
                    <a:pt x="1634" y="699"/>
                    <a:pt x="1634" y="699"/>
                    <a:pt x="1634" y="699"/>
                  </a:cubicBezTo>
                  <a:cubicBezTo>
                    <a:pt x="1672" y="706"/>
                    <a:pt x="1672" y="706"/>
                    <a:pt x="1672" y="706"/>
                  </a:cubicBezTo>
                  <a:lnTo>
                    <a:pt x="1671" y="713"/>
                  </a:lnTo>
                  <a:close/>
                  <a:moveTo>
                    <a:pt x="1595" y="700"/>
                  </a:moveTo>
                  <a:cubicBezTo>
                    <a:pt x="1557" y="694"/>
                    <a:pt x="1557" y="694"/>
                    <a:pt x="1557" y="694"/>
                  </a:cubicBezTo>
                  <a:cubicBezTo>
                    <a:pt x="1559" y="686"/>
                    <a:pt x="1559" y="686"/>
                    <a:pt x="1559" y="686"/>
                  </a:cubicBezTo>
                  <a:cubicBezTo>
                    <a:pt x="1597" y="693"/>
                    <a:pt x="1597" y="693"/>
                    <a:pt x="1597" y="693"/>
                  </a:cubicBezTo>
                  <a:lnTo>
                    <a:pt x="1595" y="700"/>
                  </a:lnTo>
                  <a:close/>
                  <a:moveTo>
                    <a:pt x="1520" y="687"/>
                  </a:moveTo>
                  <a:cubicBezTo>
                    <a:pt x="1482" y="681"/>
                    <a:pt x="1482" y="681"/>
                    <a:pt x="1482" y="681"/>
                  </a:cubicBezTo>
                  <a:cubicBezTo>
                    <a:pt x="1483" y="673"/>
                    <a:pt x="1483" y="673"/>
                    <a:pt x="1483" y="673"/>
                  </a:cubicBezTo>
                  <a:cubicBezTo>
                    <a:pt x="1521" y="680"/>
                    <a:pt x="1521" y="680"/>
                    <a:pt x="1521" y="680"/>
                  </a:cubicBezTo>
                  <a:lnTo>
                    <a:pt x="1520" y="687"/>
                  </a:lnTo>
                  <a:close/>
                  <a:moveTo>
                    <a:pt x="1444" y="674"/>
                  </a:moveTo>
                  <a:cubicBezTo>
                    <a:pt x="1406" y="668"/>
                    <a:pt x="1406" y="668"/>
                    <a:pt x="1406" y="668"/>
                  </a:cubicBezTo>
                  <a:cubicBezTo>
                    <a:pt x="1407" y="660"/>
                    <a:pt x="1407" y="660"/>
                    <a:pt x="1407" y="660"/>
                  </a:cubicBezTo>
                  <a:cubicBezTo>
                    <a:pt x="1445" y="667"/>
                    <a:pt x="1445" y="667"/>
                    <a:pt x="1445" y="667"/>
                  </a:cubicBezTo>
                  <a:lnTo>
                    <a:pt x="1444" y="674"/>
                  </a:lnTo>
                  <a:close/>
                  <a:moveTo>
                    <a:pt x="1368" y="661"/>
                  </a:moveTo>
                  <a:cubicBezTo>
                    <a:pt x="1330" y="655"/>
                    <a:pt x="1330" y="655"/>
                    <a:pt x="1330" y="655"/>
                  </a:cubicBezTo>
                  <a:cubicBezTo>
                    <a:pt x="1332" y="647"/>
                    <a:pt x="1332" y="647"/>
                    <a:pt x="1332" y="647"/>
                  </a:cubicBezTo>
                  <a:cubicBezTo>
                    <a:pt x="1369" y="654"/>
                    <a:pt x="1369" y="654"/>
                    <a:pt x="1369" y="654"/>
                  </a:cubicBezTo>
                  <a:lnTo>
                    <a:pt x="1368" y="661"/>
                  </a:lnTo>
                  <a:close/>
                  <a:moveTo>
                    <a:pt x="1292" y="648"/>
                  </a:moveTo>
                  <a:cubicBezTo>
                    <a:pt x="1255" y="642"/>
                    <a:pt x="1255" y="642"/>
                    <a:pt x="1255" y="642"/>
                  </a:cubicBezTo>
                  <a:cubicBezTo>
                    <a:pt x="1256" y="634"/>
                    <a:pt x="1256" y="634"/>
                    <a:pt x="1256" y="634"/>
                  </a:cubicBezTo>
                  <a:cubicBezTo>
                    <a:pt x="1294" y="641"/>
                    <a:pt x="1294" y="641"/>
                    <a:pt x="1294" y="641"/>
                  </a:cubicBezTo>
                  <a:lnTo>
                    <a:pt x="1292" y="648"/>
                  </a:lnTo>
                  <a:close/>
                  <a:moveTo>
                    <a:pt x="1217" y="635"/>
                  </a:moveTo>
                  <a:cubicBezTo>
                    <a:pt x="1179" y="629"/>
                    <a:pt x="1179" y="629"/>
                    <a:pt x="1179" y="629"/>
                  </a:cubicBezTo>
                  <a:cubicBezTo>
                    <a:pt x="1180" y="621"/>
                    <a:pt x="1180" y="621"/>
                    <a:pt x="1180" y="621"/>
                  </a:cubicBezTo>
                  <a:cubicBezTo>
                    <a:pt x="1218" y="628"/>
                    <a:pt x="1218" y="628"/>
                    <a:pt x="1218" y="628"/>
                  </a:cubicBezTo>
                  <a:lnTo>
                    <a:pt x="1217" y="635"/>
                  </a:lnTo>
                  <a:close/>
                  <a:moveTo>
                    <a:pt x="1141" y="622"/>
                  </a:moveTo>
                  <a:cubicBezTo>
                    <a:pt x="1128" y="620"/>
                    <a:pt x="1116" y="617"/>
                    <a:pt x="1103" y="615"/>
                  </a:cubicBezTo>
                  <a:cubicBezTo>
                    <a:pt x="1105" y="607"/>
                    <a:pt x="1105" y="607"/>
                    <a:pt x="1105" y="607"/>
                  </a:cubicBezTo>
                  <a:cubicBezTo>
                    <a:pt x="1117" y="610"/>
                    <a:pt x="1130" y="612"/>
                    <a:pt x="1142" y="615"/>
                  </a:cubicBezTo>
                  <a:lnTo>
                    <a:pt x="1141" y="622"/>
                  </a:lnTo>
                  <a:close/>
                  <a:moveTo>
                    <a:pt x="1066" y="607"/>
                  </a:moveTo>
                  <a:cubicBezTo>
                    <a:pt x="1060" y="606"/>
                    <a:pt x="1060" y="606"/>
                    <a:pt x="1060" y="606"/>
                  </a:cubicBezTo>
                  <a:cubicBezTo>
                    <a:pt x="1049" y="604"/>
                    <a:pt x="1038" y="601"/>
                    <a:pt x="1028" y="599"/>
                  </a:cubicBezTo>
                  <a:cubicBezTo>
                    <a:pt x="1030" y="591"/>
                    <a:pt x="1030" y="591"/>
                    <a:pt x="1030" y="591"/>
                  </a:cubicBezTo>
                  <a:cubicBezTo>
                    <a:pt x="1040" y="594"/>
                    <a:pt x="1051" y="596"/>
                    <a:pt x="1062" y="599"/>
                  </a:cubicBezTo>
                  <a:cubicBezTo>
                    <a:pt x="1067" y="600"/>
                    <a:pt x="1067" y="600"/>
                    <a:pt x="1067" y="600"/>
                  </a:cubicBezTo>
                  <a:lnTo>
                    <a:pt x="1066" y="607"/>
                  </a:lnTo>
                  <a:close/>
                  <a:moveTo>
                    <a:pt x="991" y="588"/>
                  </a:moveTo>
                  <a:cubicBezTo>
                    <a:pt x="978" y="584"/>
                    <a:pt x="966" y="580"/>
                    <a:pt x="954" y="576"/>
                  </a:cubicBezTo>
                  <a:cubicBezTo>
                    <a:pt x="957" y="569"/>
                    <a:pt x="957" y="569"/>
                    <a:pt x="957" y="569"/>
                  </a:cubicBezTo>
                  <a:cubicBezTo>
                    <a:pt x="968" y="573"/>
                    <a:pt x="980" y="577"/>
                    <a:pt x="993" y="581"/>
                  </a:cubicBezTo>
                  <a:lnTo>
                    <a:pt x="991" y="588"/>
                  </a:lnTo>
                  <a:close/>
                  <a:moveTo>
                    <a:pt x="919" y="561"/>
                  </a:moveTo>
                  <a:cubicBezTo>
                    <a:pt x="906" y="554"/>
                    <a:pt x="895" y="548"/>
                    <a:pt x="885" y="541"/>
                  </a:cubicBezTo>
                  <a:cubicBezTo>
                    <a:pt x="889" y="535"/>
                    <a:pt x="889" y="535"/>
                    <a:pt x="889" y="535"/>
                  </a:cubicBezTo>
                  <a:cubicBezTo>
                    <a:pt x="899" y="541"/>
                    <a:pt x="910" y="548"/>
                    <a:pt x="922" y="554"/>
                  </a:cubicBezTo>
                  <a:lnTo>
                    <a:pt x="919" y="561"/>
                  </a:lnTo>
                  <a:close/>
                  <a:moveTo>
                    <a:pt x="856" y="514"/>
                  </a:moveTo>
                  <a:cubicBezTo>
                    <a:pt x="849" y="504"/>
                    <a:pt x="845" y="493"/>
                    <a:pt x="845" y="483"/>
                  </a:cubicBezTo>
                  <a:cubicBezTo>
                    <a:pt x="845" y="480"/>
                    <a:pt x="845" y="478"/>
                    <a:pt x="845" y="476"/>
                  </a:cubicBezTo>
                  <a:cubicBezTo>
                    <a:pt x="853" y="477"/>
                    <a:pt x="853" y="477"/>
                    <a:pt x="853" y="477"/>
                  </a:cubicBezTo>
                  <a:cubicBezTo>
                    <a:pt x="853" y="479"/>
                    <a:pt x="852" y="481"/>
                    <a:pt x="852" y="483"/>
                  </a:cubicBezTo>
                  <a:cubicBezTo>
                    <a:pt x="852" y="492"/>
                    <a:pt x="856" y="501"/>
                    <a:pt x="862" y="510"/>
                  </a:cubicBezTo>
                  <a:lnTo>
                    <a:pt x="856" y="514"/>
                  </a:lnTo>
                  <a:close/>
                  <a:moveTo>
                    <a:pt x="1587" y="450"/>
                  </a:moveTo>
                  <a:cubicBezTo>
                    <a:pt x="1574" y="450"/>
                    <a:pt x="1561" y="449"/>
                    <a:pt x="1548" y="449"/>
                  </a:cubicBezTo>
                  <a:cubicBezTo>
                    <a:pt x="1548" y="441"/>
                    <a:pt x="1548" y="441"/>
                    <a:pt x="1548" y="441"/>
                  </a:cubicBezTo>
                  <a:cubicBezTo>
                    <a:pt x="1561" y="442"/>
                    <a:pt x="1574" y="442"/>
                    <a:pt x="1587" y="442"/>
                  </a:cubicBezTo>
                  <a:lnTo>
                    <a:pt x="1587" y="450"/>
                  </a:lnTo>
                  <a:close/>
                  <a:moveTo>
                    <a:pt x="1625" y="449"/>
                  </a:moveTo>
                  <a:cubicBezTo>
                    <a:pt x="1625" y="442"/>
                    <a:pt x="1625" y="442"/>
                    <a:pt x="1625" y="442"/>
                  </a:cubicBezTo>
                  <a:cubicBezTo>
                    <a:pt x="1638" y="441"/>
                    <a:pt x="1651" y="441"/>
                    <a:pt x="1663" y="440"/>
                  </a:cubicBezTo>
                  <a:cubicBezTo>
                    <a:pt x="1664" y="447"/>
                    <a:pt x="1664" y="447"/>
                    <a:pt x="1664" y="447"/>
                  </a:cubicBezTo>
                  <a:cubicBezTo>
                    <a:pt x="1651" y="448"/>
                    <a:pt x="1638" y="449"/>
                    <a:pt x="1625" y="449"/>
                  </a:cubicBezTo>
                  <a:close/>
                  <a:moveTo>
                    <a:pt x="872" y="448"/>
                  </a:moveTo>
                  <a:cubicBezTo>
                    <a:pt x="867" y="442"/>
                    <a:pt x="867" y="442"/>
                    <a:pt x="867" y="442"/>
                  </a:cubicBezTo>
                  <a:cubicBezTo>
                    <a:pt x="876" y="434"/>
                    <a:pt x="887" y="427"/>
                    <a:pt x="901" y="421"/>
                  </a:cubicBezTo>
                  <a:cubicBezTo>
                    <a:pt x="904" y="428"/>
                    <a:pt x="904" y="428"/>
                    <a:pt x="904" y="428"/>
                  </a:cubicBezTo>
                  <a:cubicBezTo>
                    <a:pt x="891" y="434"/>
                    <a:pt x="880" y="441"/>
                    <a:pt x="872" y="448"/>
                  </a:cubicBezTo>
                  <a:close/>
                  <a:moveTo>
                    <a:pt x="1510" y="446"/>
                  </a:moveTo>
                  <a:cubicBezTo>
                    <a:pt x="1497" y="446"/>
                    <a:pt x="1484" y="444"/>
                    <a:pt x="1471" y="443"/>
                  </a:cubicBezTo>
                  <a:cubicBezTo>
                    <a:pt x="1472" y="435"/>
                    <a:pt x="1472" y="435"/>
                    <a:pt x="1472" y="435"/>
                  </a:cubicBezTo>
                  <a:cubicBezTo>
                    <a:pt x="1485" y="437"/>
                    <a:pt x="1498" y="438"/>
                    <a:pt x="1510" y="439"/>
                  </a:cubicBezTo>
                  <a:lnTo>
                    <a:pt x="1510" y="446"/>
                  </a:lnTo>
                  <a:close/>
                  <a:moveTo>
                    <a:pt x="1702" y="443"/>
                  </a:moveTo>
                  <a:cubicBezTo>
                    <a:pt x="1701" y="436"/>
                    <a:pt x="1701" y="436"/>
                    <a:pt x="1701" y="436"/>
                  </a:cubicBezTo>
                  <a:cubicBezTo>
                    <a:pt x="1714" y="434"/>
                    <a:pt x="1727" y="431"/>
                    <a:pt x="1738" y="428"/>
                  </a:cubicBezTo>
                  <a:cubicBezTo>
                    <a:pt x="1740" y="436"/>
                    <a:pt x="1740" y="436"/>
                    <a:pt x="1740" y="436"/>
                  </a:cubicBezTo>
                  <a:cubicBezTo>
                    <a:pt x="1728" y="439"/>
                    <a:pt x="1716" y="441"/>
                    <a:pt x="1702" y="443"/>
                  </a:cubicBezTo>
                  <a:close/>
                  <a:moveTo>
                    <a:pt x="1433" y="439"/>
                  </a:moveTo>
                  <a:cubicBezTo>
                    <a:pt x="1424" y="438"/>
                    <a:pt x="1416" y="437"/>
                    <a:pt x="1407" y="435"/>
                  </a:cubicBezTo>
                  <a:cubicBezTo>
                    <a:pt x="1395" y="434"/>
                    <a:pt x="1395" y="434"/>
                    <a:pt x="1395" y="434"/>
                  </a:cubicBezTo>
                  <a:cubicBezTo>
                    <a:pt x="1396" y="426"/>
                    <a:pt x="1396" y="426"/>
                    <a:pt x="1396" y="426"/>
                  </a:cubicBezTo>
                  <a:cubicBezTo>
                    <a:pt x="1408" y="428"/>
                    <a:pt x="1408" y="428"/>
                    <a:pt x="1408" y="428"/>
                  </a:cubicBezTo>
                  <a:cubicBezTo>
                    <a:pt x="1417" y="429"/>
                    <a:pt x="1425" y="430"/>
                    <a:pt x="1434" y="431"/>
                  </a:cubicBezTo>
                  <a:lnTo>
                    <a:pt x="1433" y="439"/>
                  </a:lnTo>
                  <a:close/>
                  <a:moveTo>
                    <a:pt x="1357" y="428"/>
                  </a:moveTo>
                  <a:cubicBezTo>
                    <a:pt x="1319" y="423"/>
                    <a:pt x="1319" y="423"/>
                    <a:pt x="1319" y="423"/>
                  </a:cubicBezTo>
                  <a:cubicBezTo>
                    <a:pt x="1320" y="416"/>
                    <a:pt x="1320" y="416"/>
                    <a:pt x="1320" y="416"/>
                  </a:cubicBezTo>
                  <a:cubicBezTo>
                    <a:pt x="1358" y="421"/>
                    <a:pt x="1358" y="421"/>
                    <a:pt x="1358" y="421"/>
                  </a:cubicBezTo>
                  <a:lnTo>
                    <a:pt x="1357" y="428"/>
                  </a:lnTo>
                  <a:close/>
                  <a:moveTo>
                    <a:pt x="1777" y="424"/>
                  </a:moveTo>
                  <a:cubicBezTo>
                    <a:pt x="1774" y="417"/>
                    <a:pt x="1774" y="417"/>
                    <a:pt x="1774" y="417"/>
                  </a:cubicBezTo>
                  <a:cubicBezTo>
                    <a:pt x="1788" y="412"/>
                    <a:pt x="1799" y="406"/>
                    <a:pt x="1806" y="399"/>
                  </a:cubicBezTo>
                  <a:cubicBezTo>
                    <a:pt x="1811" y="405"/>
                    <a:pt x="1811" y="405"/>
                    <a:pt x="1811" y="405"/>
                  </a:cubicBezTo>
                  <a:cubicBezTo>
                    <a:pt x="1803" y="412"/>
                    <a:pt x="1791" y="419"/>
                    <a:pt x="1777" y="424"/>
                  </a:cubicBezTo>
                  <a:close/>
                  <a:moveTo>
                    <a:pt x="1281" y="418"/>
                  </a:moveTo>
                  <a:cubicBezTo>
                    <a:pt x="1243" y="413"/>
                    <a:pt x="1243" y="413"/>
                    <a:pt x="1243" y="413"/>
                  </a:cubicBezTo>
                  <a:cubicBezTo>
                    <a:pt x="1244" y="405"/>
                    <a:pt x="1244" y="405"/>
                    <a:pt x="1244" y="405"/>
                  </a:cubicBezTo>
                  <a:cubicBezTo>
                    <a:pt x="1282" y="410"/>
                    <a:pt x="1282" y="410"/>
                    <a:pt x="1282" y="410"/>
                  </a:cubicBezTo>
                  <a:lnTo>
                    <a:pt x="1281" y="418"/>
                  </a:lnTo>
                  <a:close/>
                  <a:moveTo>
                    <a:pt x="939" y="416"/>
                  </a:moveTo>
                  <a:cubicBezTo>
                    <a:pt x="937" y="408"/>
                    <a:pt x="937" y="408"/>
                    <a:pt x="937" y="408"/>
                  </a:cubicBezTo>
                  <a:cubicBezTo>
                    <a:pt x="949" y="405"/>
                    <a:pt x="962" y="402"/>
                    <a:pt x="975" y="400"/>
                  </a:cubicBezTo>
                  <a:cubicBezTo>
                    <a:pt x="976" y="407"/>
                    <a:pt x="976" y="407"/>
                    <a:pt x="976" y="407"/>
                  </a:cubicBezTo>
                  <a:cubicBezTo>
                    <a:pt x="963" y="410"/>
                    <a:pt x="951" y="412"/>
                    <a:pt x="939" y="416"/>
                  </a:cubicBezTo>
                  <a:close/>
                  <a:moveTo>
                    <a:pt x="1205" y="407"/>
                  </a:moveTo>
                  <a:cubicBezTo>
                    <a:pt x="1192" y="406"/>
                    <a:pt x="1179" y="404"/>
                    <a:pt x="1167" y="403"/>
                  </a:cubicBezTo>
                  <a:cubicBezTo>
                    <a:pt x="1167" y="395"/>
                    <a:pt x="1167" y="395"/>
                    <a:pt x="1167" y="395"/>
                  </a:cubicBezTo>
                  <a:cubicBezTo>
                    <a:pt x="1180" y="397"/>
                    <a:pt x="1193" y="398"/>
                    <a:pt x="1206" y="400"/>
                  </a:cubicBezTo>
                  <a:lnTo>
                    <a:pt x="1205" y="407"/>
                  </a:lnTo>
                  <a:close/>
                  <a:moveTo>
                    <a:pt x="1014" y="402"/>
                  </a:moveTo>
                  <a:cubicBezTo>
                    <a:pt x="1013" y="395"/>
                    <a:pt x="1013" y="395"/>
                    <a:pt x="1013" y="395"/>
                  </a:cubicBezTo>
                  <a:cubicBezTo>
                    <a:pt x="1026" y="393"/>
                    <a:pt x="1039" y="392"/>
                    <a:pt x="1052" y="392"/>
                  </a:cubicBezTo>
                  <a:cubicBezTo>
                    <a:pt x="1052" y="400"/>
                    <a:pt x="1052" y="400"/>
                    <a:pt x="1052" y="400"/>
                  </a:cubicBezTo>
                  <a:cubicBezTo>
                    <a:pt x="1039" y="400"/>
                    <a:pt x="1026" y="401"/>
                    <a:pt x="1014" y="402"/>
                  </a:cubicBezTo>
                  <a:close/>
                  <a:moveTo>
                    <a:pt x="1129" y="400"/>
                  </a:moveTo>
                  <a:cubicBezTo>
                    <a:pt x="1116" y="400"/>
                    <a:pt x="1103" y="399"/>
                    <a:pt x="1090" y="399"/>
                  </a:cubicBezTo>
                  <a:cubicBezTo>
                    <a:pt x="1090" y="391"/>
                    <a:pt x="1090" y="391"/>
                    <a:pt x="1090" y="391"/>
                  </a:cubicBezTo>
                  <a:cubicBezTo>
                    <a:pt x="1103" y="391"/>
                    <a:pt x="1116" y="392"/>
                    <a:pt x="1129" y="393"/>
                  </a:cubicBezTo>
                  <a:lnTo>
                    <a:pt x="1129" y="400"/>
                  </a:lnTo>
                  <a:close/>
                  <a:moveTo>
                    <a:pt x="1822" y="369"/>
                  </a:moveTo>
                  <a:cubicBezTo>
                    <a:pt x="1822" y="359"/>
                    <a:pt x="1817" y="349"/>
                    <a:pt x="1807" y="338"/>
                  </a:cubicBezTo>
                  <a:cubicBezTo>
                    <a:pt x="1813" y="333"/>
                    <a:pt x="1813" y="333"/>
                    <a:pt x="1813" y="333"/>
                  </a:cubicBezTo>
                  <a:cubicBezTo>
                    <a:pt x="1824" y="345"/>
                    <a:pt x="1830" y="357"/>
                    <a:pt x="1830" y="369"/>
                  </a:cubicBezTo>
                  <a:lnTo>
                    <a:pt x="1822" y="369"/>
                  </a:lnTo>
                  <a:close/>
                  <a:moveTo>
                    <a:pt x="1778" y="315"/>
                  </a:moveTo>
                  <a:cubicBezTo>
                    <a:pt x="1768" y="309"/>
                    <a:pt x="1757" y="303"/>
                    <a:pt x="1745" y="297"/>
                  </a:cubicBezTo>
                  <a:cubicBezTo>
                    <a:pt x="1748" y="290"/>
                    <a:pt x="1748" y="290"/>
                    <a:pt x="1748" y="290"/>
                  </a:cubicBezTo>
                  <a:cubicBezTo>
                    <a:pt x="1761" y="296"/>
                    <a:pt x="1772" y="302"/>
                    <a:pt x="1782" y="308"/>
                  </a:cubicBezTo>
                  <a:lnTo>
                    <a:pt x="1778" y="315"/>
                  </a:lnTo>
                  <a:close/>
                  <a:moveTo>
                    <a:pt x="1709" y="283"/>
                  </a:moveTo>
                  <a:cubicBezTo>
                    <a:pt x="1698" y="278"/>
                    <a:pt x="1686" y="274"/>
                    <a:pt x="1673" y="271"/>
                  </a:cubicBezTo>
                  <a:cubicBezTo>
                    <a:pt x="1675" y="263"/>
                    <a:pt x="1675" y="263"/>
                    <a:pt x="1675" y="263"/>
                  </a:cubicBezTo>
                  <a:cubicBezTo>
                    <a:pt x="1688" y="267"/>
                    <a:pt x="1701" y="271"/>
                    <a:pt x="1712" y="275"/>
                  </a:cubicBezTo>
                  <a:lnTo>
                    <a:pt x="1709" y="283"/>
                  </a:lnTo>
                  <a:close/>
                  <a:moveTo>
                    <a:pt x="1636" y="261"/>
                  </a:moveTo>
                  <a:cubicBezTo>
                    <a:pt x="1624" y="258"/>
                    <a:pt x="1612" y="255"/>
                    <a:pt x="1599" y="252"/>
                  </a:cubicBezTo>
                  <a:cubicBezTo>
                    <a:pt x="1601" y="245"/>
                    <a:pt x="1601" y="245"/>
                    <a:pt x="1601" y="245"/>
                  </a:cubicBezTo>
                  <a:cubicBezTo>
                    <a:pt x="1613" y="247"/>
                    <a:pt x="1626" y="250"/>
                    <a:pt x="1638" y="253"/>
                  </a:cubicBezTo>
                  <a:lnTo>
                    <a:pt x="1636" y="261"/>
                  </a:lnTo>
                  <a:close/>
                  <a:moveTo>
                    <a:pt x="1561" y="245"/>
                  </a:moveTo>
                  <a:cubicBezTo>
                    <a:pt x="1551" y="243"/>
                    <a:pt x="1540" y="241"/>
                    <a:pt x="1528" y="240"/>
                  </a:cubicBezTo>
                  <a:cubicBezTo>
                    <a:pt x="1524" y="239"/>
                    <a:pt x="1524" y="239"/>
                    <a:pt x="1524" y="239"/>
                  </a:cubicBezTo>
                  <a:cubicBezTo>
                    <a:pt x="1525" y="231"/>
                    <a:pt x="1525" y="231"/>
                    <a:pt x="1525" y="231"/>
                  </a:cubicBezTo>
                  <a:cubicBezTo>
                    <a:pt x="1530" y="232"/>
                    <a:pt x="1530" y="232"/>
                    <a:pt x="1530" y="232"/>
                  </a:cubicBezTo>
                  <a:cubicBezTo>
                    <a:pt x="1541" y="234"/>
                    <a:pt x="1552" y="235"/>
                    <a:pt x="1563" y="237"/>
                  </a:cubicBezTo>
                  <a:lnTo>
                    <a:pt x="1561" y="245"/>
                  </a:lnTo>
                  <a:close/>
                  <a:moveTo>
                    <a:pt x="1486" y="233"/>
                  </a:moveTo>
                  <a:cubicBezTo>
                    <a:pt x="1448" y="227"/>
                    <a:pt x="1448" y="227"/>
                    <a:pt x="1448" y="227"/>
                  </a:cubicBezTo>
                  <a:cubicBezTo>
                    <a:pt x="1449" y="220"/>
                    <a:pt x="1449" y="220"/>
                    <a:pt x="1449" y="220"/>
                  </a:cubicBezTo>
                  <a:cubicBezTo>
                    <a:pt x="1487" y="225"/>
                    <a:pt x="1487" y="225"/>
                    <a:pt x="1487" y="225"/>
                  </a:cubicBezTo>
                  <a:lnTo>
                    <a:pt x="1486" y="233"/>
                  </a:lnTo>
                  <a:close/>
                  <a:moveTo>
                    <a:pt x="1410" y="222"/>
                  </a:moveTo>
                  <a:cubicBezTo>
                    <a:pt x="1372" y="216"/>
                    <a:pt x="1372" y="216"/>
                    <a:pt x="1372" y="216"/>
                  </a:cubicBezTo>
                  <a:cubicBezTo>
                    <a:pt x="1373" y="208"/>
                    <a:pt x="1373" y="208"/>
                    <a:pt x="1373" y="208"/>
                  </a:cubicBezTo>
                  <a:cubicBezTo>
                    <a:pt x="1411" y="214"/>
                    <a:pt x="1411" y="214"/>
                    <a:pt x="1411" y="214"/>
                  </a:cubicBezTo>
                  <a:lnTo>
                    <a:pt x="1410" y="222"/>
                  </a:lnTo>
                  <a:close/>
                  <a:moveTo>
                    <a:pt x="1334" y="210"/>
                  </a:moveTo>
                  <a:cubicBezTo>
                    <a:pt x="1296" y="204"/>
                    <a:pt x="1296" y="204"/>
                    <a:pt x="1296" y="204"/>
                  </a:cubicBezTo>
                  <a:cubicBezTo>
                    <a:pt x="1297" y="197"/>
                    <a:pt x="1297" y="197"/>
                    <a:pt x="1297" y="197"/>
                  </a:cubicBezTo>
                  <a:cubicBezTo>
                    <a:pt x="1335" y="202"/>
                    <a:pt x="1335" y="202"/>
                    <a:pt x="1335" y="202"/>
                  </a:cubicBezTo>
                  <a:lnTo>
                    <a:pt x="1334" y="210"/>
                  </a:lnTo>
                  <a:close/>
                  <a:moveTo>
                    <a:pt x="1258" y="199"/>
                  </a:moveTo>
                  <a:cubicBezTo>
                    <a:pt x="1220" y="193"/>
                    <a:pt x="1220" y="193"/>
                    <a:pt x="1220" y="193"/>
                  </a:cubicBezTo>
                  <a:cubicBezTo>
                    <a:pt x="1221" y="185"/>
                    <a:pt x="1221" y="185"/>
                    <a:pt x="1221" y="185"/>
                  </a:cubicBezTo>
                  <a:cubicBezTo>
                    <a:pt x="1259" y="191"/>
                    <a:pt x="1259" y="191"/>
                    <a:pt x="1259" y="191"/>
                  </a:cubicBezTo>
                  <a:lnTo>
                    <a:pt x="1258" y="199"/>
                  </a:lnTo>
                  <a:close/>
                  <a:moveTo>
                    <a:pt x="1182" y="187"/>
                  </a:moveTo>
                  <a:cubicBezTo>
                    <a:pt x="1144" y="181"/>
                    <a:pt x="1144" y="181"/>
                    <a:pt x="1144" y="181"/>
                  </a:cubicBezTo>
                  <a:cubicBezTo>
                    <a:pt x="1145" y="174"/>
                    <a:pt x="1145" y="174"/>
                    <a:pt x="1145" y="174"/>
                  </a:cubicBezTo>
                  <a:cubicBezTo>
                    <a:pt x="1183" y="179"/>
                    <a:pt x="1183" y="179"/>
                    <a:pt x="1183" y="179"/>
                  </a:cubicBezTo>
                  <a:lnTo>
                    <a:pt x="1182" y="187"/>
                  </a:lnTo>
                  <a:close/>
                  <a:moveTo>
                    <a:pt x="1106" y="176"/>
                  </a:moveTo>
                  <a:cubicBezTo>
                    <a:pt x="1068" y="170"/>
                    <a:pt x="1068" y="170"/>
                    <a:pt x="1068" y="170"/>
                  </a:cubicBezTo>
                  <a:cubicBezTo>
                    <a:pt x="1069" y="162"/>
                    <a:pt x="1069" y="162"/>
                    <a:pt x="1069" y="162"/>
                  </a:cubicBezTo>
                  <a:cubicBezTo>
                    <a:pt x="1107" y="168"/>
                    <a:pt x="1107" y="168"/>
                    <a:pt x="1107" y="168"/>
                  </a:cubicBezTo>
                  <a:lnTo>
                    <a:pt x="1106" y="176"/>
                  </a:lnTo>
                  <a:close/>
                  <a:moveTo>
                    <a:pt x="1030" y="164"/>
                  </a:moveTo>
                  <a:cubicBezTo>
                    <a:pt x="992" y="158"/>
                    <a:pt x="992" y="158"/>
                    <a:pt x="992" y="158"/>
                  </a:cubicBezTo>
                  <a:cubicBezTo>
                    <a:pt x="993" y="151"/>
                    <a:pt x="993" y="151"/>
                    <a:pt x="993" y="151"/>
                  </a:cubicBezTo>
                  <a:cubicBezTo>
                    <a:pt x="1031" y="157"/>
                    <a:pt x="1031" y="157"/>
                    <a:pt x="1031" y="157"/>
                  </a:cubicBezTo>
                  <a:lnTo>
                    <a:pt x="1030" y="164"/>
                  </a:lnTo>
                  <a:close/>
                  <a:moveTo>
                    <a:pt x="954" y="153"/>
                  </a:moveTo>
                  <a:cubicBezTo>
                    <a:pt x="916" y="147"/>
                    <a:pt x="916" y="147"/>
                    <a:pt x="916" y="147"/>
                  </a:cubicBezTo>
                  <a:cubicBezTo>
                    <a:pt x="917" y="139"/>
                    <a:pt x="917" y="139"/>
                    <a:pt x="917" y="139"/>
                  </a:cubicBezTo>
                  <a:cubicBezTo>
                    <a:pt x="955" y="145"/>
                    <a:pt x="955" y="145"/>
                    <a:pt x="955" y="145"/>
                  </a:cubicBezTo>
                  <a:lnTo>
                    <a:pt x="954" y="153"/>
                  </a:lnTo>
                  <a:close/>
                  <a:moveTo>
                    <a:pt x="878" y="141"/>
                  </a:moveTo>
                  <a:cubicBezTo>
                    <a:pt x="840" y="135"/>
                    <a:pt x="840" y="135"/>
                    <a:pt x="840" y="135"/>
                  </a:cubicBezTo>
                  <a:cubicBezTo>
                    <a:pt x="841" y="128"/>
                    <a:pt x="841" y="128"/>
                    <a:pt x="841" y="128"/>
                  </a:cubicBezTo>
                  <a:cubicBezTo>
                    <a:pt x="879" y="134"/>
                    <a:pt x="879" y="134"/>
                    <a:pt x="879" y="134"/>
                  </a:cubicBezTo>
                  <a:lnTo>
                    <a:pt x="878" y="141"/>
                  </a:lnTo>
                  <a:close/>
                  <a:moveTo>
                    <a:pt x="802" y="130"/>
                  </a:moveTo>
                  <a:cubicBezTo>
                    <a:pt x="764" y="124"/>
                    <a:pt x="764" y="124"/>
                    <a:pt x="764" y="124"/>
                  </a:cubicBezTo>
                  <a:cubicBezTo>
                    <a:pt x="765" y="116"/>
                    <a:pt x="765" y="116"/>
                    <a:pt x="765" y="116"/>
                  </a:cubicBezTo>
                  <a:cubicBezTo>
                    <a:pt x="803" y="122"/>
                    <a:pt x="803" y="122"/>
                    <a:pt x="803" y="122"/>
                  </a:cubicBezTo>
                  <a:lnTo>
                    <a:pt x="802" y="130"/>
                  </a:lnTo>
                  <a:close/>
                  <a:moveTo>
                    <a:pt x="726" y="118"/>
                  </a:moveTo>
                  <a:cubicBezTo>
                    <a:pt x="688" y="112"/>
                    <a:pt x="688" y="112"/>
                    <a:pt x="688" y="112"/>
                  </a:cubicBezTo>
                  <a:cubicBezTo>
                    <a:pt x="689" y="105"/>
                    <a:pt x="689" y="105"/>
                    <a:pt x="689" y="105"/>
                  </a:cubicBezTo>
                  <a:cubicBezTo>
                    <a:pt x="727" y="111"/>
                    <a:pt x="727" y="111"/>
                    <a:pt x="727" y="111"/>
                  </a:cubicBezTo>
                  <a:lnTo>
                    <a:pt x="726" y="118"/>
                  </a:lnTo>
                  <a:close/>
                  <a:moveTo>
                    <a:pt x="650" y="107"/>
                  </a:moveTo>
                  <a:cubicBezTo>
                    <a:pt x="612" y="101"/>
                    <a:pt x="612" y="101"/>
                    <a:pt x="612" y="101"/>
                  </a:cubicBezTo>
                  <a:cubicBezTo>
                    <a:pt x="614" y="93"/>
                    <a:pt x="614" y="93"/>
                    <a:pt x="614" y="93"/>
                  </a:cubicBezTo>
                  <a:cubicBezTo>
                    <a:pt x="652" y="99"/>
                    <a:pt x="652" y="99"/>
                    <a:pt x="652" y="99"/>
                  </a:cubicBezTo>
                  <a:lnTo>
                    <a:pt x="650" y="107"/>
                  </a:lnTo>
                  <a:close/>
                  <a:moveTo>
                    <a:pt x="574" y="95"/>
                  </a:moveTo>
                  <a:cubicBezTo>
                    <a:pt x="536" y="89"/>
                    <a:pt x="536" y="89"/>
                    <a:pt x="536" y="89"/>
                  </a:cubicBezTo>
                  <a:cubicBezTo>
                    <a:pt x="538" y="82"/>
                    <a:pt x="538" y="82"/>
                    <a:pt x="538" y="82"/>
                  </a:cubicBezTo>
                  <a:cubicBezTo>
                    <a:pt x="576" y="88"/>
                    <a:pt x="576" y="88"/>
                    <a:pt x="576" y="88"/>
                  </a:cubicBezTo>
                  <a:lnTo>
                    <a:pt x="574" y="95"/>
                  </a:lnTo>
                  <a:close/>
                  <a:moveTo>
                    <a:pt x="498" y="84"/>
                  </a:moveTo>
                  <a:cubicBezTo>
                    <a:pt x="461" y="78"/>
                    <a:pt x="461" y="78"/>
                    <a:pt x="461" y="78"/>
                  </a:cubicBezTo>
                  <a:cubicBezTo>
                    <a:pt x="462" y="70"/>
                    <a:pt x="462" y="70"/>
                    <a:pt x="462" y="70"/>
                  </a:cubicBezTo>
                  <a:cubicBezTo>
                    <a:pt x="500" y="76"/>
                    <a:pt x="500" y="76"/>
                    <a:pt x="500" y="76"/>
                  </a:cubicBezTo>
                  <a:lnTo>
                    <a:pt x="498" y="84"/>
                  </a:lnTo>
                  <a:close/>
                  <a:moveTo>
                    <a:pt x="423" y="72"/>
                  </a:moveTo>
                  <a:cubicBezTo>
                    <a:pt x="385" y="66"/>
                    <a:pt x="385" y="66"/>
                    <a:pt x="385" y="66"/>
                  </a:cubicBezTo>
                  <a:cubicBezTo>
                    <a:pt x="386" y="59"/>
                    <a:pt x="386" y="59"/>
                    <a:pt x="386" y="59"/>
                  </a:cubicBezTo>
                  <a:cubicBezTo>
                    <a:pt x="424" y="65"/>
                    <a:pt x="424" y="65"/>
                    <a:pt x="424" y="65"/>
                  </a:cubicBezTo>
                  <a:lnTo>
                    <a:pt x="423" y="72"/>
                  </a:lnTo>
                  <a:close/>
                  <a:moveTo>
                    <a:pt x="341" y="59"/>
                  </a:moveTo>
                  <a:cubicBezTo>
                    <a:pt x="303" y="53"/>
                    <a:pt x="303" y="53"/>
                    <a:pt x="303" y="53"/>
                  </a:cubicBezTo>
                  <a:cubicBezTo>
                    <a:pt x="304" y="45"/>
                    <a:pt x="304" y="45"/>
                    <a:pt x="304" y="45"/>
                  </a:cubicBezTo>
                  <a:cubicBezTo>
                    <a:pt x="342" y="51"/>
                    <a:pt x="342" y="51"/>
                    <a:pt x="342" y="51"/>
                  </a:cubicBezTo>
                  <a:lnTo>
                    <a:pt x="341" y="59"/>
                  </a:lnTo>
                  <a:close/>
                  <a:moveTo>
                    <a:pt x="265" y="47"/>
                  </a:moveTo>
                  <a:cubicBezTo>
                    <a:pt x="227" y="42"/>
                    <a:pt x="227" y="42"/>
                    <a:pt x="227" y="42"/>
                  </a:cubicBezTo>
                  <a:cubicBezTo>
                    <a:pt x="228" y="34"/>
                    <a:pt x="228" y="34"/>
                    <a:pt x="228" y="34"/>
                  </a:cubicBezTo>
                  <a:cubicBezTo>
                    <a:pt x="266" y="40"/>
                    <a:pt x="266" y="40"/>
                    <a:pt x="266" y="40"/>
                  </a:cubicBezTo>
                  <a:lnTo>
                    <a:pt x="265" y="47"/>
                  </a:lnTo>
                  <a:close/>
                  <a:moveTo>
                    <a:pt x="189" y="36"/>
                  </a:moveTo>
                  <a:cubicBezTo>
                    <a:pt x="151" y="30"/>
                    <a:pt x="151" y="30"/>
                    <a:pt x="151" y="30"/>
                  </a:cubicBezTo>
                  <a:cubicBezTo>
                    <a:pt x="153" y="23"/>
                    <a:pt x="153" y="23"/>
                    <a:pt x="153" y="23"/>
                  </a:cubicBezTo>
                  <a:cubicBezTo>
                    <a:pt x="191" y="28"/>
                    <a:pt x="191" y="28"/>
                    <a:pt x="191" y="28"/>
                  </a:cubicBezTo>
                  <a:lnTo>
                    <a:pt x="189" y="36"/>
                  </a:lnTo>
                  <a:close/>
                  <a:moveTo>
                    <a:pt x="113" y="24"/>
                  </a:moveTo>
                  <a:cubicBezTo>
                    <a:pt x="75" y="19"/>
                    <a:pt x="75" y="19"/>
                    <a:pt x="75" y="19"/>
                  </a:cubicBezTo>
                  <a:cubicBezTo>
                    <a:pt x="77" y="11"/>
                    <a:pt x="77" y="11"/>
                    <a:pt x="77" y="11"/>
                  </a:cubicBezTo>
                  <a:cubicBezTo>
                    <a:pt x="115" y="17"/>
                    <a:pt x="115" y="17"/>
                    <a:pt x="115" y="17"/>
                  </a:cubicBezTo>
                  <a:lnTo>
                    <a:pt x="113" y="24"/>
                  </a:lnTo>
                  <a:close/>
                  <a:moveTo>
                    <a:pt x="37" y="13"/>
                  </a:moveTo>
                  <a:cubicBezTo>
                    <a:pt x="0" y="7"/>
                    <a:pt x="0" y="7"/>
                    <a:pt x="0" y="7"/>
                  </a:cubicBezTo>
                  <a:cubicBezTo>
                    <a:pt x="1" y="0"/>
                    <a:pt x="1" y="0"/>
                    <a:pt x="1" y="0"/>
                  </a:cubicBezTo>
                  <a:cubicBezTo>
                    <a:pt x="39" y="5"/>
                    <a:pt x="39" y="5"/>
                    <a:pt x="39" y="5"/>
                  </a:cubicBezTo>
                  <a:lnTo>
                    <a:pt x="3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1" name="TextBox 60">
            <a:extLst>
              <a:ext uri="{FF2B5EF4-FFF2-40B4-BE49-F238E27FC236}">
                <a16:creationId xmlns:a16="http://schemas.microsoft.com/office/drawing/2014/main" id="{7D165072-CE29-4E1F-9C2C-FE0635493080}"/>
              </a:ext>
            </a:extLst>
          </p:cNvPr>
          <p:cNvSpPr txBox="1">
            <a:spLocks noChangeArrowheads="1"/>
          </p:cNvSpPr>
          <p:nvPr/>
        </p:nvSpPr>
        <p:spPr bwMode="auto">
          <a:xfrm>
            <a:off x="9195750" y="4233302"/>
            <a:ext cx="3052763" cy="129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nSpc>
                <a:spcPct val="150000"/>
              </a:lnSpc>
            </a:pPr>
            <a:r>
              <a:rPr lang="en-GB" altLang="en-US" dirty="0">
                <a:latin typeface="+mn-lt"/>
              </a:rPr>
              <a:t>Naïve awakenings: technologies of fear, anger and acquiescence. Invisibility.</a:t>
            </a:r>
            <a:endParaRPr lang="en-US" altLang="en-US" dirty="0">
              <a:latin typeface="+mn-lt"/>
            </a:endParaRPr>
          </a:p>
        </p:txBody>
      </p:sp>
      <p:sp>
        <p:nvSpPr>
          <p:cNvPr id="63" name="TextBox 62">
            <a:extLst>
              <a:ext uri="{FF2B5EF4-FFF2-40B4-BE49-F238E27FC236}">
                <a16:creationId xmlns:a16="http://schemas.microsoft.com/office/drawing/2014/main" id="{7C36DFD7-7A32-48A9-8451-52D3B5F88455}"/>
              </a:ext>
            </a:extLst>
          </p:cNvPr>
          <p:cNvSpPr txBox="1">
            <a:spLocks noChangeArrowheads="1"/>
          </p:cNvSpPr>
          <p:nvPr/>
        </p:nvSpPr>
        <p:spPr bwMode="auto">
          <a:xfrm>
            <a:off x="327224" y="3103515"/>
            <a:ext cx="3052763" cy="171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nSpc>
                <a:spcPct val="150000"/>
              </a:lnSpc>
            </a:pPr>
            <a:r>
              <a:rPr lang="en-GB" altLang="en-US" dirty="0">
                <a:latin typeface="+mn-lt"/>
              </a:rPr>
              <a:t>Institutional tactics of intersubjectivity: the making and utilisation of sameness and difference, </a:t>
            </a:r>
            <a:endParaRPr lang="en-US" altLang="en-US" dirty="0">
              <a:latin typeface="+mn-lt"/>
            </a:endParaRPr>
          </a:p>
        </p:txBody>
      </p:sp>
      <p:sp>
        <p:nvSpPr>
          <p:cNvPr id="65" name="TextBox 64">
            <a:extLst>
              <a:ext uri="{FF2B5EF4-FFF2-40B4-BE49-F238E27FC236}">
                <a16:creationId xmlns:a16="http://schemas.microsoft.com/office/drawing/2014/main" id="{59E372B0-6D5D-4778-AA6E-F950A88775A2}"/>
              </a:ext>
            </a:extLst>
          </p:cNvPr>
          <p:cNvSpPr txBox="1">
            <a:spLocks noChangeArrowheads="1"/>
          </p:cNvSpPr>
          <p:nvPr/>
        </p:nvSpPr>
        <p:spPr bwMode="auto">
          <a:xfrm>
            <a:off x="1095022" y="5210127"/>
            <a:ext cx="3959445" cy="167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r" eaLnBrk="1" hangingPunct="1">
              <a:lnSpc>
                <a:spcPct val="150000"/>
              </a:lnSpc>
            </a:pPr>
            <a:r>
              <a:rPr lang="en-US" altLang="en-US" sz="1400" dirty="0"/>
              <a:t>Creeping authoritarianism: crushing institutional and governmental reflexes of power: bastardisation and negative adaptations</a:t>
            </a:r>
          </a:p>
          <a:p>
            <a:pPr algn="r">
              <a:lnSpc>
                <a:spcPct val="150000"/>
              </a:lnSpc>
            </a:pPr>
            <a:r>
              <a:rPr lang="en-GB" altLang="en-US" sz="1400" dirty="0"/>
              <a:t>denaturalisation, </a:t>
            </a:r>
            <a:r>
              <a:rPr lang="en-GB" altLang="en-US" sz="1400" dirty="0" err="1"/>
              <a:t>illegitimation</a:t>
            </a:r>
            <a:r>
              <a:rPr lang="en-US" altLang="en-US" sz="1400" dirty="0"/>
              <a:t>. </a:t>
            </a:r>
          </a:p>
        </p:txBody>
      </p:sp>
      <p:grpSp>
        <p:nvGrpSpPr>
          <p:cNvPr id="67" name="Group 66">
            <a:extLst>
              <a:ext uri="{FF2B5EF4-FFF2-40B4-BE49-F238E27FC236}">
                <a16:creationId xmlns:a16="http://schemas.microsoft.com/office/drawing/2014/main" id="{06784506-B714-42B5-BCE6-5C257A0D7F6F}"/>
              </a:ext>
            </a:extLst>
          </p:cNvPr>
          <p:cNvGrpSpPr>
            <a:grpSpLocks/>
          </p:cNvGrpSpPr>
          <p:nvPr/>
        </p:nvGrpSpPr>
        <p:grpSpPr bwMode="auto">
          <a:xfrm>
            <a:off x="7577138" y="2335213"/>
            <a:ext cx="566737" cy="866775"/>
            <a:chOff x="5813362" y="5173072"/>
            <a:chExt cx="795369" cy="1213984"/>
          </a:xfrm>
        </p:grpSpPr>
        <p:sp>
          <p:nvSpPr>
            <p:cNvPr id="32794" name="Freeform 9">
              <a:extLst>
                <a:ext uri="{FF2B5EF4-FFF2-40B4-BE49-F238E27FC236}">
                  <a16:creationId xmlns:a16="http://schemas.microsoft.com/office/drawing/2014/main" id="{BD0ADD0D-1A3E-4C0B-90BC-9D8A21B6246E}"/>
                </a:ext>
              </a:extLst>
            </p:cNvPr>
            <p:cNvSpPr>
              <a:spLocks/>
            </p:cNvSpPr>
            <p:nvPr/>
          </p:nvSpPr>
          <p:spPr bwMode="auto">
            <a:xfrm>
              <a:off x="5813362" y="5173072"/>
              <a:ext cx="795369" cy="1213984"/>
            </a:xfrm>
            <a:custGeom>
              <a:avLst/>
              <a:gdLst>
                <a:gd name="T0" fmla="*/ 397685 w 120"/>
                <a:gd name="T1" fmla="*/ 0 h 184"/>
                <a:gd name="T2" fmla="*/ 795369 w 120"/>
                <a:gd name="T3" fmla="*/ 395864 h 184"/>
                <a:gd name="T4" fmla="*/ 795369 w 120"/>
                <a:gd name="T5" fmla="*/ 448646 h 184"/>
                <a:gd name="T6" fmla="*/ 397685 w 120"/>
                <a:gd name="T7" fmla="*/ 1213984 h 184"/>
                <a:gd name="T8" fmla="*/ 0 w 120"/>
                <a:gd name="T9" fmla="*/ 448646 h 184"/>
                <a:gd name="T10" fmla="*/ 0 w 120"/>
                <a:gd name="T11" fmla="*/ 395864 h 184"/>
                <a:gd name="T12" fmla="*/ 397685 w 120"/>
                <a:gd name="T13" fmla="*/ 0 h 1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84">
                  <a:moveTo>
                    <a:pt x="60" y="0"/>
                  </a:moveTo>
                  <a:cubicBezTo>
                    <a:pt x="93" y="0"/>
                    <a:pt x="120" y="27"/>
                    <a:pt x="120" y="60"/>
                  </a:cubicBezTo>
                  <a:cubicBezTo>
                    <a:pt x="120" y="62"/>
                    <a:pt x="120" y="65"/>
                    <a:pt x="120" y="68"/>
                  </a:cubicBezTo>
                  <a:cubicBezTo>
                    <a:pt x="117" y="99"/>
                    <a:pt x="83" y="143"/>
                    <a:pt x="60" y="184"/>
                  </a:cubicBezTo>
                  <a:cubicBezTo>
                    <a:pt x="37" y="143"/>
                    <a:pt x="4" y="99"/>
                    <a:pt x="0" y="68"/>
                  </a:cubicBezTo>
                  <a:cubicBezTo>
                    <a:pt x="0" y="65"/>
                    <a:pt x="0" y="62"/>
                    <a:pt x="0" y="60"/>
                  </a:cubicBezTo>
                  <a:cubicBezTo>
                    <a:pt x="0" y="27"/>
                    <a:pt x="27" y="0"/>
                    <a:pt x="6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5" name="Oval 68">
              <a:extLst>
                <a:ext uri="{FF2B5EF4-FFF2-40B4-BE49-F238E27FC236}">
                  <a16:creationId xmlns:a16="http://schemas.microsoft.com/office/drawing/2014/main" id="{4A611035-F7C8-4C20-AD6A-3E009692D7D2}"/>
                </a:ext>
              </a:extLst>
            </p:cNvPr>
            <p:cNvSpPr>
              <a:spLocks noChangeArrowheads="1"/>
            </p:cNvSpPr>
            <p:nvPr/>
          </p:nvSpPr>
          <p:spPr bwMode="auto">
            <a:xfrm>
              <a:off x="5938947" y="5291680"/>
              <a:ext cx="544200" cy="56164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a:p>
          </p:txBody>
        </p:sp>
      </p:grpSp>
      <p:grpSp>
        <p:nvGrpSpPr>
          <p:cNvPr id="70" name="Group 69">
            <a:extLst>
              <a:ext uri="{FF2B5EF4-FFF2-40B4-BE49-F238E27FC236}">
                <a16:creationId xmlns:a16="http://schemas.microsoft.com/office/drawing/2014/main" id="{72526637-D83B-492D-8239-A6EB36FF7651}"/>
              </a:ext>
            </a:extLst>
          </p:cNvPr>
          <p:cNvGrpSpPr>
            <a:grpSpLocks/>
          </p:cNvGrpSpPr>
          <p:nvPr/>
        </p:nvGrpSpPr>
        <p:grpSpPr bwMode="auto">
          <a:xfrm>
            <a:off x="4352925" y="3948113"/>
            <a:ext cx="568325" cy="866775"/>
            <a:chOff x="5813362" y="5173072"/>
            <a:chExt cx="795369" cy="1213984"/>
          </a:xfrm>
        </p:grpSpPr>
        <p:sp>
          <p:nvSpPr>
            <p:cNvPr id="32792" name="Freeform 9">
              <a:extLst>
                <a:ext uri="{FF2B5EF4-FFF2-40B4-BE49-F238E27FC236}">
                  <a16:creationId xmlns:a16="http://schemas.microsoft.com/office/drawing/2014/main" id="{8B55CE06-F578-4705-82B5-A81561CF9FC5}"/>
                </a:ext>
              </a:extLst>
            </p:cNvPr>
            <p:cNvSpPr>
              <a:spLocks/>
            </p:cNvSpPr>
            <p:nvPr/>
          </p:nvSpPr>
          <p:spPr bwMode="auto">
            <a:xfrm>
              <a:off x="5813362" y="5173072"/>
              <a:ext cx="795369" cy="1213984"/>
            </a:xfrm>
            <a:custGeom>
              <a:avLst/>
              <a:gdLst>
                <a:gd name="T0" fmla="*/ 397685 w 120"/>
                <a:gd name="T1" fmla="*/ 0 h 184"/>
                <a:gd name="T2" fmla="*/ 795369 w 120"/>
                <a:gd name="T3" fmla="*/ 395864 h 184"/>
                <a:gd name="T4" fmla="*/ 795369 w 120"/>
                <a:gd name="T5" fmla="*/ 448646 h 184"/>
                <a:gd name="T6" fmla="*/ 397685 w 120"/>
                <a:gd name="T7" fmla="*/ 1213984 h 184"/>
                <a:gd name="T8" fmla="*/ 0 w 120"/>
                <a:gd name="T9" fmla="*/ 448646 h 184"/>
                <a:gd name="T10" fmla="*/ 0 w 120"/>
                <a:gd name="T11" fmla="*/ 395864 h 184"/>
                <a:gd name="T12" fmla="*/ 397685 w 120"/>
                <a:gd name="T13" fmla="*/ 0 h 1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84">
                  <a:moveTo>
                    <a:pt x="60" y="0"/>
                  </a:moveTo>
                  <a:cubicBezTo>
                    <a:pt x="93" y="0"/>
                    <a:pt x="120" y="27"/>
                    <a:pt x="120" y="60"/>
                  </a:cubicBezTo>
                  <a:cubicBezTo>
                    <a:pt x="120" y="62"/>
                    <a:pt x="120" y="65"/>
                    <a:pt x="120" y="68"/>
                  </a:cubicBezTo>
                  <a:cubicBezTo>
                    <a:pt x="117" y="99"/>
                    <a:pt x="83" y="143"/>
                    <a:pt x="60" y="184"/>
                  </a:cubicBezTo>
                  <a:cubicBezTo>
                    <a:pt x="37" y="143"/>
                    <a:pt x="4" y="99"/>
                    <a:pt x="0" y="68"/>
                  </a:cubicBezTo>
                  <a:cubicBezTo>
                    <a:pt x="0" y="65"/>
                    <a:pt x="0" y="62"/>
                    <a:pt x="0" y="60"/>
                  </a:cubicBezTo>
                  <a:cubicBezTo>
                    <a:pt x="0" y="27"/>
                    <a:pt x="27" y="0"/>
                    <a:pt x="6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3" name="Oval 71">
              <a:extLst>
                <a:ext uri="{FF2B5EF4-FFF2-40B4-BE49-F238E27FC236}">
                  <a16:creationId xmlns:a16="http://schemas.microsoft.com/office/drawing/2014/main" id="{8714BC67-ACEF-4C03-A898-454869FD56DE}"/>
                </a:ext>
              </a:extLst>
            </p:cNvPr>
            <p:cNvSpPr>
              <a:spLocks noChangeArrowheads="1"/>
            </p:cNvSpPr>
            <p:nvPr/>
          </p:nvSpPr>
          <p:spPr bwMode="auto">
            <a:xfrm>
              <a:off x="5938947" y="5291680"/>
              <a:ext cx="544200" cy="56164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a:p>
          </p:txBody>
        </p:sp>
      </p:grpSp>
      <p:grpSp>
        <p:nvGrpSpPr>
          <p:cNvPr id="73" name="Group 72">
            <a:extLst>
              <a:ext uri="{FF2B5EF4-FFF2-40B4-BE49-F238E27FC236}">
                <a16:creationId xmlns:a16="http://schemas.microsoft.com/office/drawing/2014/main" id="{100582FF-8FDE-46AA-80D0-3C23C97C19CC}"/>
              </a:ext>
            </a:extLst>
          </p:cNvPr>
          <p:cNvGrpSpPr>
            <a:grpSpLocks/>
          </p:cNvGrpSpPr>
          <p:nvPr/>
        </p:nvGrpSpPr>
        <p:grpSpPr bwMode="auto">
          <a:xfrm>
            <a:off x="2498725" y="1735138"/>
            <a:ext cx="568325" cy="866775"/>
            <a:chOff x="5813362" y="5173072"/>
            <a:chExt cx="795369" cy="1213984"/>
          </a:xfrm>
        </p:grpSpPr>
        <p:sp>
          <p:nvSpPr>
            <p:cNvPr id="74" name="Freeform 9">
              <a:extLst>
                <a:ext uri="{FF2B5EF4-FFF2-40B4-BE49-F238E27FC236}">
                  <a16:creationId xmlns:a16="http://schemas.microsoft.com/office/drawing/2014/main" id="{858D91AD-42CC-42C3-AD06-3B0283836B47}"/>
                </a:ext>
              </a:extLst>
            </p:cNvPr>
            <p:cNvSpPr>
              <a:spLocks/>
            </p:cNvSpPr>
            <p:nvPr/>
          </p:nvSpPr>
          <p:spPr bwMode="auto">
            <a:xfrm>
              <a:off x="5813362" y="5173072"/>
              <a:ext cx="795369" cy="1213984"/>
            </a:xfrm>
            <a:custGeom>
              <a:avLst/>
              <a:gdLst>
                <a:gd name="T0" fmla="*/ 60 w 120"/>
                <a:gd name="T1" fmla="*/ 0 h 184"/>
                <a:gd name="T2" fmla="*/ 120 w 120"/>
                <a:gd name="T3" fmla="*/ 60 h 184"/>
                <a:gd name="T4" fmla="*/ 120 w 120"/>
                <a:gd name="T5" fmla="*/ 68 h 184"/>
                <a:gd name="T6" fmla="*/ 60 w 120"/>
                <a:gd name="T7" fmla="*/ 184 h 184"/>
                <a:gd name="T8" fmla="*/ 0 w 120"/>
                <a:gd name="T9" fmla="*/ 68 h 184"/>
                <a:gd name="T10" fmla="*/ 0 w 120"/>
                <a:gd name="T11" fmla="*/ 60 h 184"/>
                <a:gd name="T12" fmla="*/ 60 w 120"/>
                <a:gd name="T13" fmla="*/ 0 h 184"/>
              </a:gdLst>
              <a:ahLst/>
              <a:cxnLst>
                <a:cxn ang="0">
                  <a:pos x="T0" y="T1"/>
                </a:cxn>
                <a:cxn ang="0">
                  <a:pos x="T2" y="T3"/>
                </a:cxn>
                <a:cxn ang="0">
                  <a:pos x="T4" y="T5"/>
                </a:cxn>
                <a:cxn ang="0">
                  <a:pos x="T6" y="T7"/>
                </a:cxn>
                <a:cxn ang="0">
                  <a:pos x="T8" y="T9"/>
                </a:cxn>
                <a:cxn ang="0">
                  <a:pos x="T10" y="T11"/>
                </a:cxn>
                <a:cxn ang="0">
                  <a:pos x="T12" y="T13"/>
                </a:cxn>
              </a:cxnLst>
              <a:rect l="0" t="0" r="r" b="b"/>
              <a:pathLst>
                <a:path w="120" h="184">
                  <a:moveTo>
                    <a:pt x="60" y="0"/>
                  </a:moveTo>
                  <a:cubicBezTo>
                    <a:pt x="93" y="0"/>
                    <a:pt x="120" y="27"/>
                    <a:pt x="120" y="60"/>
                  </a:cubicBezTo>
                  <a:cubicBezTo>
                    <a:pt x="120" y="62"/>
                    <a:pt x="120" y="65"/>
                    <a:pt x="120" y="68"/>
                  </a:cubicBezTo>
                  <a:cubicBezTo>
                    <a:pt x="117" y="99"/>
                    <a:pt x="83" y="143"/>
                    <a:pt x="60" y="184"/>
                  </a:cubicBezTo>
                  <a:cubicBezTo>
                    <a:pt x="37" y="143"/>
                    <a:pt x="4" y="99"/>
                    <a:pt x="0" y="68"/>
                  </a:cubicBezTo>
                  <a:cubicBezTo>
                    <a:pt x="0" y="65"/>
                    <a:pt x="0" y="62"/>
                    <a:pt x="0" y="60"/>
                  </a:cubicBezTo>
                  <a:cubicBezTo>
                    <a:pt x="0" y="27"/>
                    <a:pt x="27" y="0"/>
                    <a:pt x="60" y="0"/>
                  </a:cubicBezTo>
                  <a:close/>
                </a:path>
              </a:pathLst>
            </a:custGeom>
            <a:solidFill>
              <a:schemeClr val="accent3"/>
            </a:solidFill>
            <a:ln>
              <a:noFill/>
            </a:ln>
          </p:spPr>
          <p:txBody>
            <a:bodyPr/>
            <a:lstStyle/>
            <a:p>
              <a:pPr eaLnBrk="1" fontAlgn="auto" hangingPunct="1">
                <a:spcBef>
                  <a:spcPts val="0"/>
                </a:spcBef>
                <a:spcAft>
                  <a:spcPts val="0"/>
                </a:spcAft>
                <a:defRPr/>
              </a:pPr>
              <a:endParaRPr lang="en-ID" dirty="0">
                <a:latin typeface="+mn-lt"/>
              </a:endParaRPr>
            </a:p>
          </p:txBody>
        </p:sp>
        <p:sp>
          <p:nvSpPr>
            <p:cNvPr id="32791" name="Oval 74">
              <a:extLst>
                <a:ext uri="{FF2B5EF4-FFF2-40B4-BE49-F238E27FC236}">
                  <a16:creationId xmlns:a16="http://schemas.microsoft.com/office/drawing/2014/main" id="{0834BF86-1574-4AE8-A4AF-03FDC26EC93F}"/>
                </a:ext>
              </a:extLst>
            </p:cNvPr>
            <p:cNvSpPr>
              <a:spLocks noChangeArrowheads="1"/>
            </p:cNvSpPr>
            <p:nvPr/>
          </p:nvSpPr>
          <p:spPr bwMode="auto">
            <a:xfrm>
              <a:off x="5938947" y="5291680"/>
              <a:ext cx="544200" cy="56164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a:p>
          </p:txBody>
        </p:sp>
      </p:grpSp>
      <p:grpSp>
        <p:nvGrpSpPr>
          <p:cNvPr id="76" name="Group 75">
            <a:extLst>
              <a:ext uri="{FF2B5EF4-FFF2-40B4-BE49-F238E27FC236}">
                <a16:creationId xmlns:a16="http://schemas.microsoft.com/office/drawing/2014/main" id="{98FE8F97-D4CB-4E3E-B400-C7758EA947C6}"/>
              </a:ext>
            </a:extLst>
          </p:cNvPr>
          <p:cNvGrpSpPr>
            <a:grpSpLocks/>
          </p:cNvGrpSpPr>
          <p:nvPr/>
        </p:nvGrpSpPr>
        <p:grpSpPr bwMode="auto">
          <a:xfrm>
            <a:off x="8266113" y="4714875"/>
            <a:ext cx="566737" cy="866775"/>
            <a:chOff x="5813362" y="5173072"/>
            <a:chExt cx="795369" cy="1213984"/>
          </a:xfrm>
        </p:grpSpPr>
        <p:sp>
          <p:nvSpPr>
            <p:cNvPr id="77" name="Freeform 9">
              <a:extLst>
                <a:ext uri="{FF2B5EF4-FFF2-40B4-BE49-F238E27FC236}">
                  <a16:creationId xmlns:a16="http://schemas.microsoft.com/office/drawing/2014/main" id="{2D8808F1-AF8B-431F-82EA-E0396BD9F8E2}"/>
                </a:ext>
              </a:extLst>
            </p:cNvPr>
            <p:cNvSpPr>
              <a:spLocks/>
            </p:cNvSpPr>
            <p:nvPr/>
          </p:nvSpPr>
          <p:spPr bwMode="auto">
            <a:xfrm>
              <a:off x="5813362" y="5173072"/>
              <a:ext cx="795369" cy="1213984"/>
            </a:xfrm>
            <a:custGeom>
              <a:avLst/>
              <a:gdLst>
                <a:gd name="T0" fmla="*/ 60 w 120"/>
                <a:gd name="T1" fmla="*/ 0 h 184"/>
                <a:gd name="T2" fmla="*/ 120 w 120"/>
                <a:gd name="T3" fmla="*/ 60 h 184"/>
                <a:gd name="T4" fmla="*/ 120 w 120"/>
                <a:gd name="T5" fmla="*/ 68 h 184"/>
                <a:gd name="T6" fmla="*/ 60 w 120"/>
                <a:gd name="T7" fmla="*/ 184 h 184"/>
                <a:gd name="T8" fmla="*/ 0 w 120"/>
                <a:gd name="T9" fmla="*/ 68 h 184"/>
                <a:gd name="T10" fmla="*/ 0 w 120"/>
                <a:gd name="T11" fmla="*/ 60 h 184"/>
                <a:gd name="T12" fmla="*/ 60 w 120"/>
                <a:gd name="T13" fmla="*/ 0 h 184"/>
              </a:gdLst>
              <a:ahLst/>
              <a:cxnLst>
                <a:cxn ang="0">
                  <a:pos x="T0" y="T1"/>
                </a:cxn>
                <a:cxn ang="0">
                  <a:pos x="T2" y="T3"/>
                </a:cxn>
                <a:cxn ang="0">
                  <a:pos x="T4" y="T5"/>
                </a:cxn>
                <a:cxn ang="0">
                  <a:pos x="T6" y="T7"/>
                </a:cxn>
                <a:cxn ang="0">
                  <a:pos x="T8" y="T9"/>
                </a:cxn>
                <a:cxn ang="0">
                  <a:pos x="T10" y="T11"/>
                </a:cxn>
                <a:cxn ang="0">
                  <a:pos x="T12" y="T13"/>
                </a:cxn>
              </a:cxnLst>
              <a:rect l="0" t="0" r="r" b="b"/>
              <a:pathLst>
                <a:path w="120" h="184">
                  <a:moveTo>
                    <a:pt x="60" y="0"/>
                  </a:moveTo>
                  <a:cubicBezTo>
                    <a:pt x="93" y="0"/>
                    <a:pt x="120" y="27"/>
                    <a:pt x="120" y="60"/>
                  </a:cubicBezTo>
                  <a:cubicBezTo>
                    <a:pt x="120" y="62"/>
                    <a:pt x="120" y="65"/>
                    <a:pt x="120" y="68"/>
                  </a:cubicBezTo>
                  <a:cubicBezTo>
                    <a:pt x="117" y="99"/>
                    <a:pt x="83" y="143"/>
                    <a:pt x="60" y="184"/>
                  </a:cubicBezTo>
                  <a:cubicBezTo>
                    <a:pt x="37" y="143"/>
                    <a:pt x="4" y="99"/>
                    <a:pt x="0" y="68"/>
                  </a:cubicBezTo>
                  <a:cubicBezTo>
                    <a:pt x="0" y="65"/>
                    <a:pt x="0" y="62"/>
                    <a:pt x="0" y="60"/>
                  </a:cubicBezTo>
                  <a:cubicBezTo>
                    <a:pt x="0" y="27"/>
                    <a:pt x="27" y="0"/>
                    <a:pt x="60" y="0"/>
                  </a:cubicBezTo>
                  <a:close/>
                </a:path>
              </a:pathLst>
            </a:custGeom>
            <a:solidFill>
              <a:schemeClr val="accent4"/>
            </a:solidFill>
            <a:ln>
              <a:noFill/>
            </a:ln>
          </p:spPr>
          <p:txBody>
            <a:bodyPr/>
            <a:lstStyle/>
            <a:p>
              <a:pPr eaLnBrk="1" fontAlgn="auto" hangingPunct="1">
                <a:spcBef>
                  <a:spcPts val="0"/>
                </a:spcBef>
                <a:spcAft>
                  <a:spcPts val="0"/>
                </a:spcAft>
                <a:defRPr/>
              </a:pPr>
              <a:endParaRPr lang="en-ID" dirty="0">
                <a:latin typeface="+mn-lt"/>
              </a:endParaRPr>
            </a:p>
          </p:txBody>
        </p:sp>
        <p:sp>
          <p:nvSpPr>
            <p:cNvPr id="32789" name="Oval 77">
              <a:extLst>
                <a:ext uri="{FF2B5EF4-FFF2-40B4-BE49-F238E27FC236}">
                  <a16:creationId xmlns:a16="http://schemas.microsoft.com/office/drawing/2014/main" id="{01CE752E-9E3A-4BF8-8E1F-15F88EC64FAD}"/>
                </a:ext>
              </a:extLst>
            </p:cNvPr>
            <p:cNvSpPr>
              <a:spLocks noChangeArrowheads="1"/>
            </p:cNvSpPr>
            <p:nvPr/>
          </p:nvSpPr>
          <p:spPr bwMode="auto">
            <a:xfrm>
              <a:off x="5938947" y="5291680"/>
              <a:ext cx="544200" cy="56164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ID" altLang="en-US"/>
            </a:p>
          </p:txBody>
        </p:sp>
      </p:grpSp>
      <p:sp>
        <p:nvSpPr>
          <p:cNvPr id="2" name="TextBox 1">
            <a:extLst>
              <a:ext uri="{FF2B5EF4-FFF2-40B4-BE49-F238E27FC236}">
                <a16:creationId xmlns:a16="http://schemas.microsoft.com/office/drawing/2014/main" id="{8923C759-D132-45CF-A2C1-0308EDC3F073}"/>
              </a:ext>
            </a:extLst>
          </p:cNvPr>
          <p:cNvSpPr txBox="1"/>
          <p:nvPr/>
        </p:nvSpPr>
        <p:spPr>
          <a:xfrm>
            <a:off x="1228725" y="590550"/>
            <a:ext cx="1962150" cy="369332"/>
          </a:xfrm>
          <a:prstGeom prst="rect">
            <a:avLst/>
          </a:prstGeom>
          <a:solidFill>
            <a:schemeClr val="bg1"/>
          </a:solidFill>
        </p:spPr>
        <p:txBody>
          <a:bodyPr wrap="square" rtlCol="0">
            <a:spAutoFit/>
          </a:bodyPr>
          <a:lstStyle/>
          <a:p>
            <a:endParaRPr lang="en-GB" dirty="0"/>
          </a:p>
        </p:txBody>
      </p:sp>
      <p:sp>
        <p:nvSpPr>
          <p:cNvPr id="3" name="TextBox 2">
            <a:extLst>
              <a:ext uri="{FF2B5EF4-FFF2-40B4-BE49-F238E27FC236}">
                <a16:creationId xmlns:a16="http://schemas.microsoft.com/office/drawing/2014/main" id="{4C4EA152-DE5C-407E-A99C-3D360E792FE6}"/>
              </a:ext>
            </a:extLst>
          </p:cNvPr>
          <p:cNvSpPr txBox="1"/>
          <p:nvPr/>
        </p:nvSpPr>
        <p:spPr>
          <a:xfrm>
            <a:off x="3914774" y="188239"/>
            <a:ext cx="6981825" cy="830997"/>
          </a:xfrm>
          <a:prstGeom prst="rect">
            <a:avLst/>
          </a:prstGeom>
          <a:noFill/>
        </p:spPr>
        <p:txBody>
          <a:bodyPr wrap="square" rtlCol="0">
            <a:spAutoFit/>
          </a:bodyPr>
          <a:lstStyle/>
          <a:p>
            <a:r>
              <a:rPr lang="en-GB" sz="2400" b="1" dirty="0"/>
              <a:t>A pandemic journey in creeping authoritarianism: the making and managing of ‘false agency’.</a:t>
            </a:r>
          </a:p>
        </p:txBody>
      </p:sp>
      <p:sp>
        <p:nvSpPr>
          <p:cNvPr id="4" name="TextBox 3">
            <a:extLst>
              <a:ext uri="{FF2B5EF4-FFF2-40B4-BE49-F238E27FC236}">
                <a16:creationId xmlns:a16="http://schemas.microsoft.com/office/drawing/2014/main" id="{5BEA31B0-B851-4B97-A6E5-DD59712890BE}"/>
              </a:ext>
            </a:extLst>
          </p:cNvPr>
          <p:cNvSpPr txBox="1"/>
          <p:nvPr/>
        </p:nvSpPr>
        <p:spPr>
          <a:xfrm>
            <a:off x="1465263" y="844611"/>
            <a:ext cx="3150280" cy="923330"/>
          </a:xfrm>
          <a:prstGeom prst="rect">
            <a:avLst/>
          </a:prstGeom>
          <a:noFill/>
        </p:spPr>
        <p:txBody>
          <a:bodyPr wrap="square" rtlCol="0">
            <a:spAutoFit/>
          </a:bodyPr>
          <a:lstStyle/>
          <a:p>
            <a:r>
              <a:rPr lang="en-GB" dirty="0"/>
              <a:t>Pandemic panic: rupture, denaturalisation and ‘naive’ heroism. Pride. Visibility</a:t>
            </a:r>
          </a:p>
        </p:txBody>
      </p:sp>
      <p:sp>
        <p:nvSpPr>
          <p:cNvPr id="5" name="TextBox 4">
            <a:extLst>
              <a:ext uri="{FF2B5EF4-FFF2-40B4-BE49-F238E27FC236}">
                <a16:creationId xmlns:a16="http://schemas.microsoft.com/office/drawing/2014/main" id="{9DB26C9C-0FA0-4774-9E4D-CC587A3E63A4}"/>
              </a:ext>
            </a:extLst>
          </p:cNvPr>
          <p:cNvSpPr txBox="1"/>
          <p:nvPr/>
        </p:nvSpPr>
        <p:spPr>
          <a:xfrm>
            <a:off x="7272502" y="1134883"/>
            <a:ext cx="2364539" cy="1200329"/>
          </a:xfrm>
          <a:prstGeom prst="rect">
            <a:avLst/>
          </a:prstGeom>
          <a:noFill/>
        </p:spPr>
        <p:txBody>
          <a:bodyPr wrap="square" rtlCol="0">
            <a:spAutoFit/>
          </a:bodyPr>
          <a:lstStyle/>
          <a:p>
            <a:r>
              <a:rPr lang="en-GB" dirty="0"/>
              <a:t>Creativity, positive adaptation, hope and personal∞professional authentication.</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References</a:t>
            </a:r>
          </a:p>
        </p:txBody>
      </p:sp>
      <p:sp>
        <p:nvSpPr>
          <p:cNvPr id="3" name="Content Placeholder 2"/>
          <p:cNvSpPr>
            <a:spLocks noGrp="1"/>
          </p:cNvSpPr>
          <p:nvPr>
            <p:ph idx="1"/>
          </p:nvPr>
        </p:nvSpPr>
        <p:spPr/>
        <p:txBody>
          <a:bodyPr vert="horz" lIns="91440" tIns="45720" rIns="91440" bIns="45720" rtlCol="0" anchor="t">
            <a:normAutofit/>
          </a:bodyPr>
          <a:lstStyle/>
          <a:p>
            <a:r>
              <a:rPr lang="en-GB" dirty="0"/>
              <a:t>Bucholtz, Mary and Kira Hall (2004). Theorizing identity in language and sexuality research. </a:t>
            </a:r>
            <a:r>
              <a:rPr lang="en-GB" i="1" dirty="0"/>
              <a:t>Language in Society</a:t>
            </a:r>
            <a:r>
              <a:rPr lang="en-GB" dirty="0"/>
              <a:t> 33, 469-515.</a:t>
            </a:r>
          </a:p>
          <a:p>
            <a:r>
              <a:rPr lang="en-GB" dirty="0"/>
              <a:t>Bucholtz, Mary and Kira Hall (2005).Identity and interaction: A sociocultural linguistic approach. </a:t>
            </a:r>
            <a:r>
              <a:rPr lang="en-GB" i="1" dirty="0"/>
              <a:t>Discourse Studies</a:t>
            </a:r>
            <a:r>
              <a:rPr lang="en-GB" dirty="0"/>
              <a:t> 7.4-5; 585-614.</a:t>
            </a:r>
          </a:p>
          <a:p>
            <a:r>
              <a:rPr lang="en-GB" dirty="0" err="1">
                <a:cs typeface="Calibri"/>
              </a:rPr>
              <a:t>Couldry</a:t>
            </a:r>
            <a:r>
              <a:rPr lang="en-GB" dirty="0">
                <a:cs typeface="Calibri"/>
              </a:rPr>
              <a:t>, Nick. (2010) Why voice matters: culture and politics after neoliberalism. London: SAGE</a:t>
            </a:r>
          </a:p>
          <a:p>
            <a:r>
              <a:rPr lang="en-GB" dirty="0">
                <a:cs typeface="Calibri"/>
              </a:rPr>
              <a:t>Giroux, Henry. (2020) Race, politics, and pandemic pedagogy: Education in a time of crisis. London: Bloomsbury</a:t>
            </a:r>
          </a:p>
          <a:p>
            <a:endParaRPr lang="en-GB" dirty="0">
              <a:cs typeface="Calibri"/>
            </a:endParaRPr>
          </a:p>
        </p:txBody>
      </p:sp>
      <p:sp>
        <p:nvSpPr>
          <p:cNvPr id="4" name="Slide Number Placeholder 3"/>
          <p:cNvSpPr>
            <a:spLocks noGrp="1"/>
          </p:cNvSpPr>
          <p:nvPr>
            <p:ph type="sldNum" sz="quarter" idx="12"/>
          </p:nvPr>
        </p:nvSpPr>
        <p:spPr/>
        <p:txBody>
          <a:bodyPr/>
          <a:lstStyle/>
          <a:p>
            <a:fld id="{00C0CEAD-B541-460E-8239-FA7B93D22738}" type="slidenum">
              <a:rPr lang="en-GB" smtClean="0"/>
              <a:t>18</a:t>
            </a:fld>
            <a:endParaRPr lang="en-GB"/>
          </a:p>
        </p:txBody>
      </p:sp>
    </p:spTree>
    <p:extLst>
      <p:ext uri="{BB962C8B-B14F-4D97-AF65-F5344CB8AC3E}">
        <p14:creationId xmlns:p14="http://schemas.microsoft.com/office/powerpoint/2010/main" val="3189115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ody of water with a mountain in the background. A bit of sun reflecting on the water. &#10;&#10;">
            <a:extLst>
              <a:ext uri="{FF2B5EF4-FFF2-40B4-BE49-F238E27FC236}">
                <a16:creationId xmlns:a16="http://schemas.microsoft.com/office/drawing/2014/main" id="{63C97844-5E15-4D3F-8472-ED9A24760F6C}"/>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4E4BDE-5E3A-4203-9FD8-92D68817EACA}"/>
              </a:ext>
            </a:extLst>
          </p:cNvPr>
          <p:cNvSpPr>
            <a:spLocks noGrp="1"/>
          </p:cNvSpPr>
          <p:nvPr>
            <p:ph type="title"/>
          </p:nvPr>
        </p:nvSpPr>
        <p:spPr>
          <a:xfrm>
            <a:off x="838201" y="1065862"/>
            <a:ext cx="3313164" cy="4726276"/>
          </a:xfrm>
        </p:spPr>
        <p:txBody>
          <a:bodyPr>
            <a:normAutofit/>
          </a:bodyPr>
          <a:lstStyle/>
          <a:p>
            <a:pPr algn="r"/>
            <a:r>
              <a:rPr lang="en-GB" sz="4800" b="1">
                <a:solidFill>
                  <a:srgbClr val="FFFFFF"/>
                </a:solidFill>
              </a:rPr>
              <a:t>Aim</a:t>
            </a:r>
            <a:r>
              <a:rPr lang="en-GB" sz="4000" b="1">
                <a:solidFill>
                  <a:srgbClr val="FFFFFF"/>
                </a:solidFill>
              </a:rPr>
              <a:t>:</a:t>
            </a:r>
          </a:p>
        </p:txBody>
      </p:sp>
      <p:cxnSp>
        <p:nvCxnSpPr>
          <p:cNvPr id="14" name="Straight Connector 13">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1CFBBDE3-CC69-4A02-82F9-59FD0D0F7D90}"/>
              </a:ext>
            </a:extLst>
          </p:cNvPr>
          <p:cNvSpPr>
            <a:spLocks noGrp="1"/>
          </p:cNvSpPr>
          <p:nvPr>
            <p:ph idx="1"/>
          </p:nvPr>
        </p:nvSpPr>
        <p:spPr>
          <a:xfrm>
            <a:off x="5155379" y="1065862"/>
            <a:ext cx="5744685" cy="4726276"/>
          </a:xfrm>
        </p:spPr>
        <p:txBody>
          <a:bodyPr anchor="ctr">
            <a:normAutofit/>
          </a:bodyPr>
          <a:lstStyle/>
          <a:p>
            <a:pPr marL="0" indent="0">
              <a:buNone/>
            </a:pPr>
            <a:r>
              <a:rPr lang="en-GB" sz="3200" b="0" i="0" dirty="0">
                <a:solidFill>
                  <a:srgbClr val="FFFFFF"/>
                </a:solidFill>
                <a:effectLst/>
                <a:latin typeface="Calibri" panose="020F0502020204030204" pitchFamily="34" charset="0"/>
              </a:rPr>
              <a:t>to offer a space to unlock education and to reflect on what is being experienced and learnt and how we might want to rethink the future of education.</a:t>
            </a:r>
          </a:p>
          <a:p>
            <a:pPr lvl="1"/>
            <a:endParaRPr lang="en-GB" sz="2000" dirty="0">
              <a:solidFill>
                <a:srgbClr val="FFFFFF"/>
              </a:solidFill>
            </a:endParaRPr>
          </a:p>
        </p:txBody>
      </p:sp>
    </p:spTree>
    <p:extLst>
      <p:ext uri="{BB962C8B-B14F-4D97-AF65-F5344CB8AC3E}">
        <p14:creationId xmlns:p14="http://schemas.microsoft.com/office/powerpoint/2010/main" val="2388976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47C76-CC4A-42CF-9613-5FBB70371533}"/>
              </a:ext>
            </a:extLst>
          </p:cNvPr>
          <p:cNvSpPr>
            <a:spLocks noGrp="1"/>
          </p:cNvSpPr>
          <p:nvPr>
            <p:ph type="title"/>
          </p:nvPr>
        </p:nvSpPr>
        <p:spPr>
          <a:xfrm>
            <a:off x="838200" y="269759"/>
            <a:ext cx="10515600" cy="1325563"/>
          </a:xfrm>
        </p:spPr>
        <p:txBody>
          <a:bodyPr>
            <a:noAutofit/>
          </a:bodyPr>
          <a:lstStyle/>
          <a:p>
            <a:r>
              <a:rPr lang="en-GB" sz="2800" b="1"/>
              <a:t>Participants</a:t>
            </a:r>
            <a:r>
              <a:rPr lang="en-GB" sz="2800"/>
              <a:t>:</a:t>
            </a:r>
            <a:endParaRPr lang="en-GB" sz="2800" dirty="0"/>
          </a:p>
        </p:txBody>
      </p:sp>
      <p:graphicFrame>
        <p:nvGraphicFramePr>
          <p:cNvPr id="9" name="Diagram 8">
            <a:extLst>
              <a:ext uri="{FF2B5EF4-FFF2-40B4-BE49-F238E27FC236}">
                <a16:creationId xmlns:a16="http://schemas.microsoft.com/office/drawing/2014/main" id="{9645D3F7-6BD8-4C34-89A8-62DF9414E42B}"/>
              </a:ext>
            </a:extLst>
          </p:cNvPr>
          <p:cNvGraphicFramePr/>
          <p:nvPr>
            <p:extLst>
              <p:ext uri="{D42A27DB-BD31-4B8C-83A1-F6EECF244321}">
                <p14:modId xmlns:p14="http://schemas.microsoft.com/office/powerpoint/2010/main" val="2195504948"/>
              </p:ext>
            </p:extLst>
          </p:nvPr>
        </p:nvGraphicFramePr>
        <p:xfrm>
          <a:off x="2934596" y="116957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8296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AB6E46-231F-4CF6-912F-2BDC0A5260FC}"/>
              </a:ext>
            </a:extLst>
          </p:cNvPr>
          <p:cNvSpPr>
            <a:spLocks noGrp="1"/>
          </p:cNvSpPr>
          <p:nvPr>
            <p:ph type="title"/>
          </p:nvPr>
        </p:nvSpPr>
        <p:spPr>
          <a:xfrm>
            <a:off x="838200" y="556995"/>
            <a:ext cx="10515600" cy="1133693"/>
          </a:xfrm>
        </p:spPr>
        <p:txBody>
          <a:bodyPr>
            <a:normAutofit/>
          </a:bodyPr>
          <a:lstStyle/>
          <a:p>
            <a:r>
              <a:rPr lang="en-GB" sz="5200" b="1"/>
              <a:t>Group formats	</a:t>
            </a:r>
          </a:p>
        </p:txBody>
      </p:sp>
      <p:graphicFrame>
        <p:nvGraphicFramePr>
          <p:cNvPr id="40" name="Diagram 4">
            <a:extLst>
              <a:ext uri="{FF2B5EF4-FFF2-40B4-BE49-F238E27FC236}">
                <a16:creationId xmlns:a16="http://schemas.microsoft.com/office/drawing/2014/main" id="{DB0EF781-1FD4-48D1-8AD1-D673F4003E83}"/>
              </a:ext>
            </a:extLst>
          </p:cNvPr>
          <p:cNvGraphicFramePr/>
          <p:nvPr>
            <p:extLst>
              <p:ext uri="{D42A27DB-BD31-4B8C-83A1-F6EECF244321}">
                <p14:modId xmlns:p14="http://schemas.microsoft.com/office/powerpoint/2010/main" val="18667390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3184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343017-B1A7-4FB2-B807-F61EB18F2AE7}"/>
              </a:ext>
            </a:extLst>
          </p:cNvPr>
          <p:cNvSpPr>
            <a:spLocks noGrp="1"/>
          </p:cNvSpPr>
          <p:nvPr>
            <p:ph type="title"/>
          </p:nvPr>
        </p:nvSpPr>
        <p:spPr>
          <a:xfrm>
            <a:off x="524741" y="620392"/>
            <a:ext cx="3808268" cy="5504688"/>
          </a:xfrm>
        </p:spPr>
        <p:txBody>
          <a:bodyPr>
            <a:normAutofit/>
          </a:bodyPr>
          <a:lstStyle/>
          <a:p>
            <a:r>
              <a:rPr lang="en-GB" sz="4700" dirty="0">
                <a:solidFill>
                  <a:schemeClr val="bg1"/>
                </a:solidFill>
              </a:rPr>
              <a:t>Lockdown 1</a:t>
            </a:r>
            <a:r>
              <a:rPr lang="en-GB" sz="4700" b="1" dirty="0">
                <a:solidFill>
                  <a:schemeClr val="bg1"/>
                </a:solidFill>
              </a:rPr>
              <a:t>: England 2020</a:t>
            </a:r>
            <a:br>
              <a:rPr lang="en-GB" sz="4700" b="1" dirty="0">
                <a:solidFill>
                  <a:schemeClr val="bg1"/>
                </a:solidFill>
              </a:rPr>
            </a:br>
            <a:r>
              <a:rPr lang="en-GB" sz="4700" b="1" dirty="0">
                <a:solidFill>
                  <a:schemeClr val="bg1"/>
                </a:solidFill>
              </a:rPr>
              <a:t>University Staff (lecturers, librarians, </a:t>
            </a:r>
            <a:r>
              <a:rPr lang="en-GB" sz="4700" b="1" dirty="0" err="1">
                <a:solidFill>
                  <a:schemeClr val="bg1"/>
                </a:solidFill>
              </a:rPr>
              <a:t>timetablers</a:t>
            </a:r>
            <a:r>
              <a:rPr lang="en-GB" sz="4700" b="1" dirty="0">
                <a:solidFill>
                  <a:schemeClr val="bg1"/>
                </a:solidFill>
              </a:rPr>
              <a:t>, senior administrators)</a:t>
            </a:r>
          </a:p>
        </p:txBody>
      </p:sp>
      <p:graphicFrame>
        <p:nvGraphicFramePr>
          <p:cNvPr id="5" name="Content Placeholder 2">
            <a:extLst>
              <a:ext uri="{FF2B5EF4-FFF2-40B4-BE49-F238E27FC236}">
                <a16:creationId xmlns:a16="http://schemas.microsoft.com/office/drawing/2014/main" id="{5BA632B6-1B47-41B0-A45A-4B4CBF0CCA9E}"/>
              </a:ext>
            </a:extLst>
          </p:cNvPr>
          <p:cNvGraphicFramePr>
            <a:graphicFrameLocks noGrp="1"/>
          </p:cNvGraphicFramePr>
          <p:nvPr>
            <p:ph idx="1"/>
            <p:extLst>
              <p:ext uri="{D42A27DB-BD31-4B8C-83A1-F6EECF244321}">
                <p14:modId xmlns:p14="http://schemas.microsoft.com/office/powerpoint/2010/main" val="58264409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5794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6">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26396" y="586855"/>
            <a:ext cx="4230100" cy="3387497"/>
          </a:xfrm>
        </p:spPr>
        <p:txBody>
          <a:bodyPr anchor="b">
            <a:normAutofit/>
          </a:bodyPr>
          <a:lstStyle/>
          <a:p>
            <a:pPr algn="r"/>
            <a:r>
              <a:rPr lang="en-GB" sz="4000" b="1">
                <a:solidFill>
                  <a:srgbClr val="FFFFFF"/>
                </a:solidFill>
              </a:rPr>
              <a:t>Further analysis using Tactics of Intersubjectivity </a:t>
            </a:r>
          </a:p>
        </p:txBody>
      </p:sp>
      <p:sp>
        <p:nvSpPr>
          <p:cNvPr id="3" name="Content Placeholder 2"/>
          <p:cNvSpPr>
            <a:spLocks noGrp="1"/>
          </p:cNvSpPr>
          <p:nvPr>
            <p:ph idx="1"/>
          </p:nvPr>
        </p:nvSpPr>
        <p:spPr>
          <a:xfrm>
            <a:off x="6503158" y="649480"/>
            <a:ext cx="4862447" cy="5546047"/>
          </a:xfrm>
        </p:spPr>
        <p:txBody>
          <a:bodyPr anchor="ctr">
            <a:normAutofit/>
          </a:bodyPr>
          <a:lstStyle/>
          <a:p>
            <a:r>
              <a:rPr lang="en-GB" dirty="0"/>
              <a:t>The sociocultural linguistic approach </a:t>
            </a:r>
            <a:br>
              <a:rPr lang="en-GB" dirty="0"/>
            </a:br>
            <a:r>
              <a:rPr lang="en-GB" dirty="0"/>
              <a:t>(Bucholtz &amp; Hall 2005)</a:t>
            </a:r>
            <a:endParaRPr lang="en-GB">
              <a:cs typeface="Calibri"/>
            </a:endParaRPr>
          </a:p>
          <a:p>
            <a:r>
              <a:rPr lang="en-GB" dirty="0"/>
              <a:t>Identity is “</a:t>
            </a:r>
            <a:r>
              <a:rPr lang="en-GB" i="1" dirty="0"/>
              <a:t>the social positioning of self and other</a:t>
            </a:r>
            <a:r>
              <a:rPr lang="en-GB" dirty="0"/>
              <a:t>” (Bucholtz &amp; Hall 2005: 586, original emphasis)</a:t>
            </a:r>
            <a:endParaRPr lang="en-GB">
              <a:cs typeface="Calibri"/>
            </a:endParaRPr>
          </a:p>
          <a:p>
            <a:r>
              <a:rPr lang="en-GB" dirty="0"/>
              <a:t>Identity is not inherent in an individual, but emerges in interaction</a:t>
            </a:r>
            <a:endParaRPr lang="en-GB">
              <a:cs typeface="Calibri"/>
            </a:endParaRPr>
          </a:p>
          <a:p>
            <a:r>
              <a:rPr lang="en-GB" dirty="0"/>
              <a:t>A social constructionist approach</a:t>
            </a:r>
            <a:endParaRPr lang="en-GB" dirty="0">
              <a:cs typeface="Calibri"/>
            </a:endParaRPr>
          </a:p>
        </p:txBody>
      </p:sp>
      <p:sp>
        <p:nvSpPr>
          <p:cNvPr id="4" name="Slide Number Placeholder 3"/>
          <p:cNvSpPr>
            <a:spLocks noGrp="1"/>
          </p:cNvSpPr>
          <p:nvPr>
            <p:ph type="sldNum" sz="quarter" idx="12"/>
          </p:nvPr>
        </p:nvSpPr>
        <p:spPr>
          <a:xfrm>
            <a:off x="11704320" y="6455664"/>
            <a:ext cx="448056" cy="365125"/>
          </a:xfrm>
        </p:spPr>
        <p:txBody>
          <a:bodyPr>
            <a:normAutofit/>
          </a:bodyPr>
          <a:lstStyle/>
          <a:p>
            <a:pPr>
              <a:spcAft>
                <a:spcPts val="600"/>
              </a:spcAft>
            </a:pPr>
            <a:fld id="{00C0CEAD-B541-460E-8239-FA7B93D22738}" type="slidenum">
              <a:rPr lang="en-GB" sz="1100">
                <a:solidFill>
                  <a:schemeClr val="tx1">
                    <a:lumMod val="50000"/>
                    <a:lumOff val="50000"/>
                  </a:schemeClr>
                </a:solidFill>
              </a:rPr>
              <a:pPr>
                <a:spcAft>
                  <a:spcPts val="600"/>
                </a:spcAft>
              </a:pPr>
              <a:t>6</a:t>
            </a:fld>
            <a:endParaRPr lang="en-GB" sz="1100">
              <a:solidFill>
                <a:schemeClr val="tx1">
                  <a:lumMod val="50000"/>
                  <a:lumOff val="50000"/>
                </a:schemeClr>
              </a:solidFill>
            </a:endParaRPr>
          </a:p>
        </p:txBody>
      </p:sp>
    </p:spTree>
    <p:extLst>
      <p:ext uri="{BB962C8B-B14F-4D97-AF65-F5344CB8AC3E}">
        <p14:creationId xmlns:p14="http://schemas.microsoft.com/office/powerpoint/2010/main" val="63585342"/>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977941" y="112474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366533" y="4797152"/>
            <a:ext cx="3528392" cy="400110"/>
          </a:xfrm>
          <a:prstGeom prst="rect">
            <a:avLst/>
          </a:prstGeom>
          <a:noFill/>
        </p:spPr>
        <p:txBody>
          <a:bodyPr wrap="square" rtlCol="0">
            <a:spAutoFit/>
          </a:bodyPr>
          <a:lstStyle/>
          <a:p>
            <a:r>
              <a:rPr lang="en-GB" sz="2000" dirty="0">
                <a:cs typeface="Times New Roman" panose="02020603050405020304" pitchFamily="18" charset="0"/>
              </a:rPr>
              <a:t>authorisation and illegitimation</a:t>
            </a:r>
          </a:p>
        </p:txBody>
      </p:sp>
      <p:sp>
        <p:nvSpPr>
          <p:cNvPr id="7" name="TextBox 6"/>
          <p:cNvSpPr txBox="1"/>
          <p:nvPr/>
        </p:nvSpPr>
        <p:spPr>
          <a:xfrm>
            <a:off x="4508565" y="1772816"/>
            <a:ext cx="3168352" cy="400110"/>
          </a:xfrm>
          <a:prstGeom prst="rect">
            <a:avLst/>
          </a:prstGeom>
          <a:noFill/>
        </p:spPr>
        <p:txBody>
          <a:bodyPr wrap="square" rtlCol="0">
            <a:spAutoFit/>
          </a:bodyPr>
          <a:lstStyle/>
          <a:p>
            <a:pPr algn="ctr"/>
            <a:r>
              <a:rPr lang="en-GB" sz="2000" dirty="0">
                <a:cs typeface="Times New Roman" panose="02020603050405020304" pitchFamily="18" charset="0"/>
              </a:rPr>
              <a:t>adequation and distinction</a:t>
            </a:r>
          </a:p>
        </p:txBody>
      </p:sp>
      <p:sp>
        <p:nvSpPr>
          <p:cNvPr id="8" name="TextBox 7"/>
          <p:cNvSpPr txBox="1"/>
          <p:nvPr/>
        </p:nvSpPr>
        <p:spPr>
          <a:xfrm>
            <a:off x="5159896" y="3573016"/>
            <a:ext cx="3960440" cy="400110"/>
          </a:xfrm>
          <a:prstGeom prst="rect">
            <a:avLst/>
          </a:prstGeom>
          <a:noFill/>
        </p:spPr>
        <p:txBody>
          <a:bodyPr wrap="square" rtlCol="0">
            <a:spAutoFit/>
          </a:bodyPr>
          <a:lstStyle/>
          <a:p>
            <a:r>
              <a:rPr lang="en-GB" sz="2000">
                <a:cs typeface="Times New Roman" panose="02020603050405020304" pitchFamily="18" charset="0"/>
              </a:rPr>
              <a:t>authentication and denaturalisation</a:t>
            </a:r>
          </a:p>
        </p:txBody>
      </p:sp>
      <p:sp>
        <p:nvSpPr>
          <p:cNvPr id="4" name="TextBox 3"/>
          <p:cNvSpPr txBox="1"/>
          <p:nvPr/>
        </p:nvSpPr>
        <p:spPr>
          <a:xfrm>
            <a:off x="4561339" y="4107236"/>
            <a:ext cx="1138783" cy="523220"/>
          </a:xfrm>
          <a:prstGeom prst="rect">
            <a:avLst/>
          </a:prstGeom>
          <a:noFill/>
        </p:spPr>
        <p:txBody>
          <a:bodyPr wrap="square" rtlCol="0">
            <a:spAutoFit/>
          </a:bodyPr>
          <a:lstStyle/>
          <a:p>
            <a:r>
              <a:rPr lang="en-GB" sz="2800">
                <a:cs typeface="Times New Roman" panose="02020603050405020304" pitchFamily="18" charset="0"/>
              </a:rPr>
              <a:t>Power</a:t>
            </a:r>
          </a:p>
        </p:txBody>
      </p:sp>
      <p:sp>
        <p:nvSpPr>
          <p:cNvPr id="13" name="TextBox 12"/>
          <p:cNvSpPr txBox="1"/>
          <p:nvPr/>
        </p:nvSpPr>
        <p:spPr>
          <a:xfrm>
            <a:off x="6384032" y="4107236"/>
            <a:ext cx="1512168" cy="523220"/>
          </a:xfrm>
          <a:prstGeom prst="rect">
            <a:avLst/>
          </a:prstGeom>
          <a:noFill/>
        </p:spPr>
        <p:txBody>
          <a:bodyPr wrap="square" rtlCol="0">
            <a:spAutoFit/>
          </a:bodyPr>
          <a:lstStyle/>
          <a:p>
            <a:r>
              <a:rPr lang="en-GB" sz="2800">
                <a:cs typeface="Times New Roman" panose="02020603050405020304" pitchFamily="18" charset="0"/>
              </a:rPr>
              <a:t>Realness</a:t>
            </a:r>
          </a:p>
        </p:txBody>
      </p:sp>
      <p:sp>
        <p:nvSpPr>
          <p:cNvPr id="14" name="TextBox 13"/>
          <p:cNvSpPr txBox="1"/>
          <p:nvPr/>
        </p:nvSpPr>
        <p:spPr>
          <a:xfrm>
            <a:off x="5375920" y="2276655"/>
            <a:ext cx="1665185" cy="523220"/>
          </a:xfrm>
          <a:prstGeom prst="rect">
            <a:avLst/>
          </a:prstGeom>
          <a:noFill/>
        </p:spPr>
        <p:txBody>
          <a:bodyPr wrap="square" rtlCol="0">
            <a:spAutoFit/>
          </a:bodyPr>
          <a:lstStyle/>
          <a:p>
            <a:r>
              <a:rPr lang="en-GB" sz="2800" dirty="0">
                <a:cs typeface="Times New Roman" panose="02020603050405020304" pitchFamily="18" charset="0"/>
              </a:rPr>
              <a:t>Similarity</a:t>
            </a:r>
          </a:p>
        </p:txBody>
      </p:sp>
      <p:cxnSp>
        <p:nvCxnSpPr>
          <p:cNvPr id="18" name="Straight Arrow Connector 17"/>
          <p:cNvCxnSpPr/>
          <p:nvPr/>
        </p:nvCxnSpPr>
        <p:spPr>
          <a:xfrm>
            <a:off x="5042883" y="2276656"/>
            <a:ext cx="2178242" cy="418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51984" y="4067656"/>
            <a:ext cx="2178242" cy="418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020095" y="4667684"/>
            <a:ext cx="2178242" cy="418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701035" y="5899934"/>
            <a:ext cx="6861939" cy="369332"/>
          </a:xfrm>
          <a:prstGeom prst="rect">
            <a:avLst/>
          </a:prstGeom>
          <a:noFill/>
        </p:spPr>
        <p:txBody>
          <a:bodyPr wrap="square" rtlCol="0">
            <a:spAutoFit/>
          </a:bodyPr>
          <a:lstStyle/>
          <a:p>
            <a:r>
              <a:rPr lang="en-GB"/>
              <a:t>Fig 2. Tactics of intersubjectivity, based on </a:t>
            </a:r>
            <a:r>
              <a:rPr lang="en-GB" err="1"/>
              <a:t>Bucholtz</a:t>
            </a:r>
            <a:r>
              <a:rPr lang="en-GB"/>
              <a:t> &amp; Hall (2004, 2005).</a:t>
            </a:r>
          </a:p>
        </p:txBody>
      </p:sp>
      <p:sp>
        <p:nvSpPr>
          <p:cNvPr id="2" name="TextBox 1"/>
          <p:cNvSpPr txBox="1"/>
          <p:nvPr/>
        </p:nvSpPr>
        <p:spPr>
          <a:xfrm>
            <a:off x="1847528" y="260649"/>
            <a:ext cx="8424936" cy="769441"/>
          </a:xfrm>
          <a:prstGeom prst="rect">
            <a:avLst/>
          </a:prstGeom>
          <a:noFill/>
        </p:spPr>
        <p:txBody>
          <a:bodyPr wrap="square" rtlCol="0">
            <a:spAutoFit/>
          </a:bodyPr>
          <a:lstStyle/>
          <a:p>
            <a:pPr algn="ctr"/>
            <a:r>
              <a:rPr lang="en-GB" sz="4400" b="1" dirty="0">
                <a:solidFill>
                  <a:srgbClr val="50968C"/>
                </a:solidFill>
              </a:rPr>
              <a:t>Tactics of intersubjectivity</a:t>
            </a:r>
          </a:p>
        </p:txBody>
      </p:sp>
    </p:spTree>
    <p:extLst>
      <p:ext uri="{BB962C8B-B14F-4D97-AF65-F5344CB8AC3E}">
        <p14:creationId xmlns:p14="http://schemas.microsoft.com/office/powerpoint/2010/main" val="91116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P spid="8" grpId="0"/>
      <p:bldP spid="4" grpId="0"/>
      <p:bldP spid="13" grpId="0"/>
      <p:bldP spid="14"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5B98A-7B8E-464A-B088-48DBBC1ADE1C}"/>
              </a:ext>
            </a:extLst>
          </p:cNvPr>
          <p:cNvSpPr>
            <a:spLocks noGrp="1"/>
          </p:cNvSpPr>
          <p:nvPr>
            <p:ph type="title"/>
          </p:nvPr>
        </p:nvSpPr>
        <p:spPr/>
        <p:txBody>
          <a:bodyPr/>
          <a:lstStyle/>
          <a:p>
            <a:r>
              <a:rPr lang="en-GB" b="1" dirty="0"/>
              <a:t>Experiences: University Staff 2020</a:t>
            </a:r>
          </a:p>
        </p:txBody>
      </p:sp>
      <p:sp>
        <p:nvSpPr>
          <p:cNvPr id="3" name="Content Placeholder 2">
            <a:extLst>
              <a:ext uri="{FF2B5EF4-FFF2-40B4-BE49-F238E27FC236}">
                <a16:creationId xmlns:a16="http://schemas.microsoft.com/office/drawing/2014/main" id="{38E80D31-593C-4129-954C-63DF094E6946}"/>
              </a:ext>
            </a:extLst>
          </p:cNvPr>
          <p:cNvSpPr>
            <a:spLocks noGrp="1"/>
          </p:cNvSpPr>
          <p:nvPr>
            <p:ph idx="1"/>
          </p:nvPr>
        </p:nvSpPr>
        <p:spPr/>
        <p:txBody>
          <a:bodyPr vert="horz" lIns="91440" tIns="45720" rIns="91440" bIns="45720" rtlCol="0" anchor="t">
            <a:normAutofit/>
          </a:bodyPr>
          <a:lstStyle/>
          <a:p>
            <a:r>
              <a:rPr lang="en-US" b="1" dirty="0" err="1">
                <a:cs typeface="Calibri"/>
              </a:rPr>
              <a:t>Denaturalisation</a:t>
            </a:r>
            <a:r>
              <a:rPr lang="en-US" dirty="0">
                <a:cs typeface="Calibri"/>
              </a:rPr>
              <a:t> – of sense of academic role – a rupturing</a:t>
            </a:r>
          </a:p>
          <a:p>
            <a:pPr lvl="1"/>
            <a:r>
              <a:rPr lang="en-GB" dirty="0">
                <a:ea typeface="+mn-lt"/>
                <a:cs typeface="+mn-lt"/>
              </a:rPr>
              <a:t>Everyday practice ruptured – sense of becoming “panic managers” rather than academics. </a:t>
            </a:r>
          </a:p>
          <a:p>
            <a:pPr lvl="1"/>
            <a:r>
              <a:rPr lang="en-GB" dirty="0">
                <a:ea typeface="+mn-lt"/>
                <a:cs typeface="+mn-lt"/>
              </a:rPr>
              <a:t>Lack of laptops prevented work as usual.</a:t>
            </a:r>
            <a:br>
              <a:rPr lang="en-GB" dirty="0">
                <a:ea typeface="+mn-lt"/>
                <a:cs typeface="+mn-lt"/>
              </a:rPr>
            </a:br>
            <a:endParaRPr lang="en-US" dirty="0">
              <a:ea typeface="+mn-lt"/>
              <a:cs typeface="+mn-lt"/>
            </a:endParaRPr>
          </a:p>
          <a:p>
            <a:r>
              <a:rPr lang="en-US" b="1" dirty="0">
                <a:cs typeface="Calibri"/>
              </a:rPr>
              <a:t>Authentication</a:t>
            </a:r>
            <a:r>
              <a:rPr lang="en-US" dirty="0">
                <a:cs typeface="Calibri"/>
              </a:rPr>
              <a:t> – of sense of self as professional</a:t>
            </a:r>
            <a:endParaRPr lang="en-GB" dirty="0">
              <a:cs typeface="Calibri"/>
            </a:endParaRPr>
          </a:p>
          <a:p>
            <a:pPr lvl="1"/>
            <a:r>
              <a:rPr lang="en-GB" dirty="0"/>
              <a:t>Staff embraced being able to rise to the challenge</a:t>
            </a:r>
          </a:p>
          <a:p>
            <a:pPr lvl="1"/>
            <a:r>
              <a:rPr lang="en-GB" dirty="0"/>
              <a:t>Professional despite inner panic and crisis. </a:t>
            </a:r>
            <a:br>
              <a:rPr lang="en-GB" dirty="0"/>
            </a:br>
            <a:endParaRPr lang="en-GB" dirty="0">
              <a:cs typeface="Calibri"/>
            </a:endParaRPr>
          </a:p>
        </p:txBody>
      </p:sp>
      <p:sp>
        <p:nvSpPr>
          <p:cNvPr id="5" name="Text Placeholder 4">
            <a:extLst>
              <a:ext uri="{FF2B5EF4-FFF2-40B4-BE49-F238E27FC236}">
                <a16:creationId xmlns:a16="http://schemas.microsoft.com/office/drawing/2014/main" id="{4D67A963-D319-4DCF-B441-967AAAE408CF}"/>
              </a:ext>
            </a:extLst>
          </p:cNvPr>
          <p:cNvSpPr>
            <a:spLocks noGrp="1"/>
          </p:cNvSpPr>
          <p:nvPr>
            <p:ph type="body" sz="quarter" idx="4294967295"/>
          </p:nvPr>
        </p:nvSpPr>
        <p:spPr>
          <a:xfrm>
            <a:off x="7008813" y="1681163"/>
            <a:ext cx="5183187" cy="823912"/>
          </a:xfrm>
        </p:spPr>
        <p:txBody>
          <a:bodyPr>
            <a:normAutofit/>
          </a:bodyPr>
          <a:lstStyle/>
          <a:p>
            <a:r>
              <a:rPr lang="en-US" dirty="0">
                <a:cs typeface="Calibri"/>
              </a:rPr>
              <a:t>.</a:t>
            </a:r>
            <a:endParaRPr lang="en-US" dirty="0"/>
          </a:p>
        </p:txBody>
      </p:sp>
    </p:spTree>
    <p:extLst>
      <p:ext uri="{BB962C8B-B14F-4D97-AF65-F5344CB8AC3E}">
        <p14:creationId xmlns:p14="http://schemas.microsoft.com/office/powerpoint/2010/main" val="504623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2">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3D826C8-9E8C-4366-AE67-D211D32450FF}"/>
              </a:ext>
            </a:extLst>
          </p:cNvPr>
          <p:cNvSpPr>
            <a:spLocks noGrp="1"/>
          </p:cNvSpPr>
          <p:nvPr>
            <p:ph type="title"/>
          </p:nvPr>
        </p:nvSpPr>
        <p:spPr>
          <a:xfrm>
            <a:off x="958506" y="800392"/>
            <a:ext cx="10264697" cy="1212102"/>
          </a:xfrm>
        </p:spPr>
        <p:txBody>
          <a:bodyPr>
            <a:normAutofit/>
          </a:bodyPr>
          <a:lstStyle/>
          <a:p>
            <a:r>
              <a:rPr lang="en-US" sz="4000">
                <a:solidFill>
                  <a:srgbClr val="FFFFFF"/>
                </a:solidFill>
                <a:cs typeface="Calibri Light"/>
              </a:rPr>
              <a:t>Denaturalisation: </a:t>
            </a:r>
            <a:r>
              <a:rPr lang="en-GB" sz="4000">
                <a:solidFill>
                  <a:srgbClr val="FFFFFF"/>
                </a:solidFill>
                <a:latin typeface="Calibri"/>
                <a:cs typeface="Calibri"/>
              </a:rPr>
              <a:t>ruptures of identity and the natural way of things</a:t>
            </a:r>
            <a:endParaRPr lang="en-US" sz="4000">
              <a:solidFill>
                <a:srgbClr val="FFFFFF"/>
              </a:solidFill>
            </a:endParaRPr>
          </a:p>
        </p:txBody>
      </p:sp>
      <p:sp>
        <p:nvSpPr>
          <p:cNvPr id="3" name="Content Placeholder 2">
            <a:extLst>
              <a:ext uri="{FF2B5EF4-FFF2-40B4-BE49-F238E27FC236}">
                <a16:creationId xmlns:a16="http://schemas.microsoft.com/office/drawing/2014/main" id="{0EC020A4-72AA-4F5F-89F1-A3CEB96CE4C1}"/>
              </a:ext>
            </a:extLst>
          </p:cNvPr>
          <p:cNvSpPr>
            <a:spLocks noGrp="1"/>
          </p:cNvSpPr>
          <p:nvPr>
            <p:ph idx="1"/>
          </p:nvPr>
        </p:nvSpPr>
        <p:spPr>
          <a:xfrm>
            <a:off x="1367624" y="2490436"/>
            <a:ext cx="9708995" cy="3567173"/>
          </a:xfrm>
        </p:spPr>
        <p:txBody>
          <a:bodyPr vert="horz" lIns="91440" tIns="45720" rIns="91440" bIns="45720" rtlCol="0" anchor="ctr">
            <a:normAutofit/>
          </a:bodyPr>
          <a:lstStyle/>
          <a:p>
            <a:r>
              <a:rPr lang="en-GB" sz="2400" dirty="0">
                <a:cs typeface="Calibri"/>
              </a:rPr>
              <a:t>"we have been firefighting…it was initial firefighting experience and now let's switchover to kind of the proactive experience dare, I say" (Julia)</a:t>
            </a:r>
          </a:p>
          <a:p>
            <a:r>
              <a:rPr lang="en-GB" sz="2400" dirty="0">
                <a:cs typeface="Calibri"/>
              </a:rPr>
              <a:t>“So what I felt I was doing predominantly for the first few weeks of lockdown was dealing with panic – ‘I can't get hold of all of this stuff that I intended to use for my dissertation what do I do now?’ and so a lot of it was trying to respond as quickly as possible but as accurately as possible, whilst doing as much research as possible to see what could be made available online for the students at that particular point in time” (Molly)</a:t>
            </a:r>
            <a:endParaRPr lang="en-GB" sz="2400" dirty="0"/>
          </a:p>
        </p:txBody>
      </p:sp>
    </p:spTree>
    <p:extLst>
      <p:ext uri="{BB962C8B-B14F-4D97-AF65-F5344CB8AC3E}">
        <p14:creationId xmlns:p14="http://schemas.microsoft.com/office/powerpoint/2010/main" val="36705428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6693A1FD6ACB498C9B0B82240F7B86" ma:contentTypeVersion="10" ma:contentTypeDescription="Create a new document." ma:contentTypeScope="" ma:versionID="e594551df6150b68df103f61ac340550">
  <xsd:schema xmlns:xsd="http://www.w3.org/2001/XMLSchema" xmlns:xs="http://www.w3.org/2001/XMLSchema" xmlns:p="http://schemas.microsoft.com/office/2006/metadata/properties" xmlns:ns2="71136109-a5e4-429a-908a-3294b36eb2be" targetNamespace="http://schemas.microsoft.com/office/2006/metadata/properties" ma:root="true" ma:fieldsID="1b34d6a91ff5f2dcfcc6a7807074fa3b" ns2:_="">
    <xsd:import namespace="71136109-a5e4-429a-908a-3294b36eb2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136109-a5e4-429a-908a-3294b36eb2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09F5A7-3A12-457E-8FEB-E8FC984999B0}">
  <ds:schemaRefs>
    <ds:schemaRef ds:uri="http://schemas.microsoft.com/sharepoint/v3/contenttype/forms"/>
  </ds:schemaRefs>
</ds:datastoreItem>
</file>

<file path=customXml/itemProps2.xml><?xml version="1.0" encoding="utf-8"?>
<ds:datastoreItem xmlns:ds="http://schemas.openxmlformats.org/officeDocument/2006/customXml" ds:itemID="{1AFBC656-6E1B-4249-BF20-53F596B0A170}">
  <ds:schemaRefs>
    <ds:schemaRef ds:uri="71136109-a5e4-429a-908a-3294b36eb2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85A77C5-BA5D-4348-84E2-94722B7E7EB9}">
  <ds:schemaRefs>
    <ds:schemaRef ds:uri="13be44c9-f71f-4073-889c-032e7ce52509"/>
    <ds:schemaRef ds:uri="d009d4c0-d8ea-4407-b657-f3a608f6143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112</TotalTime>
  <Words>1465</Words>
  <Application>Microsoft Office PowerPoint</Application>
  <PresentationFormat>Widescreen</PresentationFormat>
  <Paragraphs>114</Paragraphs>
  <Slides>18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Open Sans</vt:lpstr>
      <vt:lpstr>Raleway</vt:lpstr>
      <vt:lpstr>Segoe UI</vt:lpstr>
      <vt:lpstr>Times New Roman</vt:lpstr>
      <vt:lpstr>WordVisi_MSFontService</vt:lpstr>
      <vt:lpstr>Office Theme</vt:lpstr>
      <vt:lpstr>Unlocking Education    </vt:lpstr>
      <vt:lpstr>Aim:</vt:lpstr>
      <vt:lpstr>Participants:</vt:lpstr>
      <vt:lpstr>Group formats </vt:lpstr>
      <vt:lpstr>Lockdown 1: England 2020 University Staff (lecturers, librarians, timetablers, senior administrators)</vt:lpstr>
      <vt:lpstr>Further analysis using Tactics of Intersubjectivity </vt:lpstr>
      <vt:lpstr>PowerPoint Presentation</vt:lpstr>
      <vt:lpstr>Experiences: University Staff 2020</vt:lpstr>
      <vt:lpstr>Denaturalisation: ruptures of identity and the natural way of things</vt:lpstr>
      <vt:lpstr>Positives – Authentication, Adequation, Legitimation </vt:lpstr>
      <vt:lpstr>Naive  Superheroes?</vt:lpstr>
      <vt:lpstr>Challenges 2020</vt:lpstr>
      <vt:lpstr>2021</vt:lpstr>
      <vt:lpstr>Creeping Authoritarianism  </vt:lpstr>
      <vt:lpstr>Thinking though voice and power with Couldry (2010)</vt:lpstr>
      <vt:lpstr>Do we give up our dream or keep on pushing? </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Unlocking Education</dc:title>
  <dc:creator>Charlotte Haines Lyon</dc:creator>
  <cp:lastModifiedBy>Charlotte Haines Lyon</cp:lastModifiedBy>
  <cp:revision>107</cp:revision>
  <dcterms:created xsi:type="dcterms:W3CDTF">2021-07-01T14:36:31Z</dcterms:created>
  <dcterms:modified xsi:type="dcterms:W3CDTF">2021-07-08T15:17:22Z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0x010100006693A1FD6ACB498C9B0B82240F7B86</vt:lpwstr>
  </property>
</Properties>
</file>