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2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0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5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7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6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5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29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3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0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7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50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hoto, indoor, wall, person&#10;&#10;Description automatically generated">
            <a:extLst>
              <a:ext uri="{FF2B5EF4-FFF2-40B4-BE49-F238E27FC236}">
                <a16:creationId xmlns:a16="http://schemas.microsoft.com/office/drawing/2014/main" id="{A1576EAC-78E8-480D-9A67-38C25CC3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22" y="3307832"/>
            <a:ext cx="4659873" cy="349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8F53F-D8E9-41E1-ABBC-E2173568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540" y="140169"/>
            <a:ext cx="2757265" cy="3079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12F534-C23C-4C3B-B1E0-38861492DBEC}"/>
              </a:ext>
            </a:extLst>
          </p:cNvPr>
          <p:cNvSpPr txBox="1"/>
          <p:nvPr/>
        </p:nvSpPr>
        <p:spPr>
          <a:xfrm>
            <a:off x="334569" y="1376516"/>
            <a:ext cx="10613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R</a:t>
            </a:r>
            <a:r>
              <a:rPr lang="en-GB" sz="3200" b="1" dirty="0"/>
              <a:t>e-establishing Conch Shell Industry in Bangladesh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C6C31-2481-4204-8DEC-B2E1AF2781FC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0E0DEB-94B1-4593-8127-2FEB8EFC7D33}"/>
              </a:ext>
            </a:extLst>
          </p:cNvPr>
          <p:cNvSpPr txBox="1"/>
          <p:nvPr/>
        </p:nvSpPr>
        <p:spPr>
          <a:xfrm>
            <a:off x="575617" y="2392179"/>
            <a:ext cx="64260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Present situation of the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Uses, Production Process, Sales, Profit, Price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Challenges behind the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Market loss for domestic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Strategic framework to re-establish the industry </a:t>
            </a:r>
          </a:p>
        </p:txBody>
      </p:sp>
    </p:spTree>
    <p:extLst>
      <p:ext uri="{BB962C8B-B14F-4D97-AF65-F5344CB8AC3E}">
        <p14:creationId xmlns:p14="http://schemas.microsoft.com/office/powerpoint/2010/main" val="3679776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58</TotalTime>
  <Words>36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 Padmini Ema</dc:creator>
  <cp:lastModifiedBy>Uma Padmini Ema</cp:lastModifiedBy>
  <cp:revision>9</cp:revision>
  <dcterms:created xsi:type="dcterms:W3CDTF">2019-05-10T17:31:47Z</dcterms:created>
  <dcterms:modified xsi:type="dcterms:W3CDTF">2019-05-14T13:55:25Z</dcterms:modified>
</cp:coreProperties>
</file>