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4B35D-0516-4846-9C89-3D3FA8FEDE85}" v="19" dt="2023-08-30T15:29:08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h Unsworth" userId="01bf58d59dd860c4" providerId="LiveId" clId="{14A4B35D-0516-4846-9C89-3D3FA8FEDE85}"/>
    <pc:docChg chg="undo custSel addSld delSld modSld">
      <pc:chgData name="Ruth Unsworth" userId="01bf58d59dd860c4" providerId="LiveId" clId="{14A4B35D-0516-4846-9C89-3D3FA8FEDE85}" dt="2023-09-11T13:51:03.606" v="1474" actId="47"/>
      <pc:docMkLst>
        <pc:docMk/>
      </pc:docMkLst>
      <pc:sldChg chg="addSp delSp modSp new mod setBg addAnim delAnim setClrOvrMap">
        <pc:chgData name="Ruth Unsworth" userId="01bf58d59dd860c4" providerId="LiveId" clId="{14A4B35D-0516-4846-9C89-3D3FA8FEDE85}" dt="2023-08-30T14:45:50.059" v="70" actId="26606"/>
        <pc:sldMkLst>
          <pc:docMk/>
          <pc:sldMk cId="275691914" sldId="256"/>
        </pc:sldMkLst>
        <pc:spChg chg="mod">
          <ac:chgData name="Ruth Unsworth" userId="01bf58d59dd860c4" providerId="LiveId" clId="{14A4B35D-0516-4846-9C89-3D3FA8FEDE85}" dt="2023-08-30T14:45:50.059" v="70" actId="26606"/>
          <ac:spMkLst>
            <pc:docMk/>
            <pc:sldMk cId="275691914" sldId="256"/>
            <ac:spMk id="2" creationId="{1C38030B-2499-B911-0C01-BC36FC878394}"/>
          </ac:spMkLst>
        </pc:spChg>
        <pc:spChg chg="mod">
          <ac:chgData name="Ruth Unsworth" userId="01bf58d59dd860c4" providerId="LiveId" clId="{14A4B35D-0516-4846-9C89-3D3FA8FEDE85}" dt="2023-08-30T14:45:50.059" v="70" actId="26606"/>
          <ac:spMkLst>
            <pc:docMk/>
            <pc:sldMk cId="275691914" sldId="256"/>
            <ac:spMk id="3" creationId="{E042AA26-96F8-D397-49F0-E6FC78B928B7}"/>
          </ac:spMkLst>
        </pc:spChg>
        <pc:spChg chg="add del">
          <ac:chgData name="Ruth Unsworth" userId="01bf58d59dd860c4" providerId="LiveId" clId="{14A4B35D-0516-4846-9C89-3D3FA8FEDE85}" dt="2023-08-30T14:45:05.512" v="60" actId="26606"/>
          <ac:spMkLst>
            <pc:docMk/>
            <pc:sldMk cId="275691914" sldId="256"/>
            <ac:spMk id="9" creationId="{71B2258F-86CA-4D4D-8270-BC05FCDEBFB3}"/>
          </ac:spMkLst>
        </pc:spChg>
        <pc:spChg chg="add del">
          <ac:chgData name="Ruth Unsworth" userId="01bf58d59dd860c4" providerId="LiveId" clId="{14A4B35D-0516-4846-9C89-3D3FA8FEDE85}" dt="2023-08-30T14:45:50.059" v="70" actId="26606"/>
          <ac:spMkLst>
            <pc:docMk/>
            <pc:sldMk cId="275691914" sldId="256"/>
            <ac:spMk id="10" creationId="{C1DD1A8A-57D5-4A81-AD04-532B043C5611}"/>
          </ac:spMkLst>
        </pc:spChg>
        <pc:spChg chg="add del">
          <ac:chgData name="Ruth Unsworth" userId="01bf58d59dd860c4" providerId="LiveId" clId="{14A4B35D-0516-4846-9C89-3D3FA8FEDE85}" dt="2023-08-30T14:45:50.059" v="70" actId="26606"/>
          <ac:spMkLst>
            <pc:docMk/>
            <pc:sldMk cId="275691914" sldId="256"/>
            <ac:spMk id="12" creationId="{007891EC-4501-44ED-A8C8-B11B6DB767AB}"/>
          </ac:spMkLst>
        </pc:spChg>
        <pc:spChg chg="add del">
          <ac:chgData name="Ruth Unsworth" userId="01bf58d59dd860c4" providerId="LiveId" clId="{14A4B35D-0516-4846-9C89-3D3FA8FEDE85}" dt="2023-08-30T14:45:50.049" v="69" actId="26606"/>
          <ac:spMkLst>
            <pc:docMk/>
            <pc:sldMk cId="275691914" sldId="256"/>
            <ac:spMk id="17" creationId="{C8320351-9FA2-4A26-885B-BB8F3E4902D2}"/>
          </ac:spMkLst>
        </pc:spChg>
        <pc:spChg chg="add del">
          <ac:chgData name="Ruth Unsworth" userId="01bf58d59dd860c4" providerId="LiveId" clId="{14A4B35D-0516-4846-9C89-3D3FA8FEDE85}" dt="2023-08-30T14:45:50.049" v="69" actId="26606"/>
          <ac:spMkLst>
            <pc:docMk/>
            <pc:sldMk cId="275691914" sldId="256"/>
            <ac:spMk id="19" creationId="{68CD2EFB-78C2-4C6E-A6B9-4ED12FAD5B99}"/>
          </ac:spMkLst>
        </pc:spChg>
        <pc:spChg chg="add">
          <ac:chgData name="Ruth Unsworth" userId="01bf58d59dd860c4" providerId="LiveId" clId="{14A4B35D-0516-4846-9C89-3D3FA8FEDE85}" dt="2023-08-30T14:45:50.059" v="70" actId="26606"/>
          <ac:spMkLst>
            <pc:docMk/>
            <pc:sldMk cId="275691914" sldId="256"/>
            <ac:spMk id="21" creationId="{79F40191-0F44-4FD1-82CC-ACB507C14BE6}"/>
          </ac:spMkLst>
        </pc:spChg>
        <pc:spChg chg="add">
          <ac:chgData name="Ruth Unsworth" userId="01bf58d59dd860c4" providerId="LiveId" clId="{14A4B35D-0516-4846-9C89-3D3FA8FEDE85}" dt="2023-08-30T14:45:50.059" v="70" actId="26606"/>
          <ac:spMkLst>
            <pc:docMk/>
            <pc:sldMk cId="275691914" sldId="256"/>
            <ac:spMk id="22" creationId="{5A59F003-E00A-43F9-91DC-CC54E3B87466}"/>
          </ac:spMkLst>
        </pc:spChg>
        <pc:spChg chg="add">
          <ac:chgData name="Ruth Unsworth" userId="01bf58d59dd860c4" providerId="LiveId" clId="{14A4B35D-0516-4846-9C89-3D3FA8FEDE85}" dt="2023-08-30T14:45:50.059" v="70" actId="26606"/>
          <ac:spMkLst>
            <pc:docMk/>
            <pc:sldMk cId="275691914" sldId="256"/>
            <ac:spMk id="23" creationId="{D74A4382-E3AD-430A-9A1F-DFA3E0E77A7D}"/>
          </ac:spMkLst>
        </pc:spChg>
        <pc:picChg chg="add del mod ord">
          <ac:chgData name="Ruth Unsworth" userId="01bf58d59dd860c4" providerId="LiveId" clId="{14A4B35D-0516-4846-9C89-3D3FA8FEDE85}" dt="2023-08-30T14:45:06.479" v="61"/>
          <ac:picMkLst>
            <pc:docMk/>
            <pc:sldMk cId="275691914" sldId="256"/>
            <ac:picMk id="4" creationId="{0EC72387-581D-016B-221A-6A8331621D36}"/>
          </ac:picMkLst>
        </pc:picChg>
        <pc:picChg chg="add mod ord">
          <ac:chgData name="Ruth Unsworth" userId="01bf58d59dd860c4" providerId="LiveId" clId="{14A4B35D-0516-4846-9C89-3D3FA8FEDE85}" dt="2023-08-30T14:45:50.059" v="70" actId="26606"/>
          <ac:picMkLst>
            <pc:docMk/>
            <pc:sldMk cId="275691914" sldId="256"/>
            <ac:picMk id="5" creationId="{7F2A2A29-C084-C7F2-9339-5E05BA633720}"/>
          </ac:picMkLst>
        </pc:picChg>
      </pc:sldChg>
      <pc:sldChg chg="addSp delSp modSp new del mod setBg modNotesTx">
        <pc:chgData name="Ruth Unsworth" userId="01bf58d59dd860c4" providerId="LiveId" clId="{14A4B35D-0516-4846-9C89-3D3FA8FEDE85}" dt="2023-09-11T13:51:03.606" v="1474" actId="47"/>
        <pc:sldMkLst>
          <pc:docMk/>
          <pc:sldMk cId="201885160" sldId="257"/>
        </pc:sldMkLst>
        <pc:spChg chg="del">
          <ac:chgData name="Ruth Unsworth" userId="01bf58d59dd860c4" providerId="LiveId" clId="{14A4B35D-0516-4846-9C89-3D3FA8FEDE85}" dt="2023-08-30T14:47:04.017" v="75" actId="26606"/>
          <ac:spMkLst>
            <pc:docMk/>
            <pc:sldMk cId="201885160" sldId="257"/>
            <ac:spMk id="2" creationId="{5A70B260-8C0D-3EA0-A5D6-48C5D04F2007}"/>
          </ac:spMkLst>
        </pc:spChg>
        <pc:spChg chg="del mod">
          <ac:chgData name="Ruth Unsworth" userId="01bf58d59dd860c4" providerId="LiveId" clId="{14A4B35D-0516-4846-9C89-3D3FA8FEDE85}" dt="2023-08-30T14:46:54.209" v="74"/>
          <ac:spMkLst>
            <pc:docMk/>
            <pc:sldMk cId="201885160" sldId="257"/>
            <ac:spMk id="3" creationId="{0172D40C-D280-41BA-96E8-7824AA03AE1E}"/>
          </ac:spMkLst>
        </pc:spChg>
        <pc:spChg chg="add">
          <ac:chgData name="Ruth Unsworth" userId="01bf58d59dd860c4" providerId="LiveId" clId="{14A4B35D-0516-4846-9C89-3D3FA8FEDE85}" dt="2023-08-30T14:47:04.017" v="75" actId="26606"/>
          <ac:spMkLst>
            <pc:docMk/>
            <pc:sldMk cId="201885160" sldId="257"/>
            <ac:spMk id="1031" creationId="{42A4FC2C-047E-45A5-965D-8E1E3BF09BC6}"/>
          </ac:spMkLst>
        </pc:spChg>
        <pc:picChg chg="add mod">
          <ac:chgData name="Ruth Unsworth" userId="01bf58d59dd860c4" providerId="LiveId" clId="{14A4B35D-0516-4846-9C89-3D3FA8FEDE85}" dt="2023-08-30T14:47:04.017" v="75" actId="26606"/>
          <ac:picMkLst>
            <pc:docMk/>
            <pc:sldMk cId="201885160" sldId="257"/>
            <ac:picMk id="1026" creationId="{8D63BBB5-D291-9A9C-A706-730C5B05B0F1}"/>
          </ac:picMkLst>
        </pc:picChg>
      </pc:sldChg>
      <pc:sldChg chg="addSp delSp modSp new mod setBg">
        <pc:chgData name="Ruth Unsworth" userId="01bf58d59dd860c4" providerId="LiveId" clId="{14A4B35D-0516-4846-9C89-3D3FA8FEDE85}" dt="2023-08-30T15:02:59.066" v="318" actId="20577"/>
        <pc:sldMkLst>
          <pc:docMk/>
          <pc:sldMk cId="699919075" sldId="258"/>
        </pc:sldMkLst>
        <pc:spChg chg="mod">
          <ac:chgData name="Ruth Unsworth" userId="01bf58d59dd860c4" providerId="LiveId" clId="{14A4B35D-0516-4846-9C89-3D3FA8FEDE85}" dt="2023-08-30T14:56:27.630" v="185" actId="20577"/>
          <ac:spMkLst>
            <pc:docMk/>
            <pc:sldMk cId="699919075" sldId="258"/>
            <ac:spMk id="2" creationId="{4956AD0F-32FA-A6D8-0E57-3187FE478044}"/>
          </ac:spMkLst>
        </pc:spChg>
        <pc:spChg chg="add del mod ord">
          <ac:chgData name="Ruth Unsworth" userId="01bf58d59dd860c4" providerId="LiveId" clId="{14A4B35D-0516-4846-9C89-3D3FA8FEDE85}" dt="2023-08-30T15:02:59.066" v="318" actId="20577"/>
          <ac:spMkLst>
            <pc:docMk/>
            <pc:sldMk cId="699919075" sldId="258"/>
            <ac:spMk id="3" creationId="{26633716-3149-5234-A02B-14A6BB1F02F6}"/>
          </ac:spMkLst>
        </pc:spChg>
        <pc:spChg chg="add del mod">
          <ac:chgData name="Ruth Unsworth" userId="01bf58d59dd860c4" providerId="LiveId" clId="{14A4B35D-0516-4846-9C89-3D3FA8FEDE85}" dt="2023-08-30T14:55:56.437" v="158" actId="478"/>
          <ac:spMkLst>
            <pc:docMk/>
            <pc:sldMk cId="699919075" sldId="258"/>
            <ac:spMk id="4" creationId="{A45F13E8-23B7-B551-CD3A-77709B06770F}"/>
          </ac:spMkLst>
        </pc:spChg>
        <pc:spChg chg="add del">
          <ac:chgData name="Ruth Unsworth" userId="01bf58d59dd860c4" providerId="LiveId" clId="{14A4B35D-0516-4846-9C89-3D3FA8FEDE85}" dt="2023-08-30T14:55:37.680" v="155" actId="26606"/>
          <ac:spMkLst>
            <pc:docMk/>
            <pc:sldMk cId="699919075" sldId="258"/>
            <ac:spMk id="2055" creationId="{9F7D5CDA-D291-4307-BF55-1381FED29634}"/>
          </ac:spMkLst>
        </pc:spChg>
        <pc:spChg chg="add del">
          <ac:chgData name="Ruth Unsworth" userId="01bf58d59dd860c4" providerId="LiveId" clId="{14A4B35D-0516-4846-9C89-3D3FA8FEDE85}" dt="2023-08-30T14:56:13.671" v="163" actId="26606"/>
          <ac:spMkLst>
            <pc:docMk/>
            <pc:sldMk cId="699919075" sldId="258"/>
            <ac:spMk id="2057" creationId="{21540236-BFD5-4A9D-8840-4703E7F76825}"/>
          </ac:spMkLst>
        </pc:spChg>
        <pc:spChg chg="add del">
          <ac:chgData name="Ruth Unsworth" userId="01bf58d59dd860c4" providerId="LiveId" clId="{14A4B35D-0516-4846-9C89-3D3FA8FEDE85}" dt="2023-08-30T14:56:13.671" v="163" actId="26606"/>
          <ac:spMkLst>
            <pc:docMk/>
            <pc:sldMk cId="699919075" sldId="258"/>
            <ac:spMk id="2058" creationId="{2C61293E-6EBE-43EF-A52C-9BEBFD7679D4}"/>
          </ac:spMkLst>
        </pc:spChg>
        <pc:spChg chg="add del">
          <ac:chgData name="Ruth Unsworth" userId="01bf58d59dd860c4" providerId="LiveId" clId="{14A4B35D-0516-4846-9C89-3D3FA8FEDE85}" dt="2023-08-30T14:56:13.655" v="162" actId="26606"/>
          <ac:spMkLst>
            <pc:docMk/>
            <pc:sldMk cId="699919075" sldId="258"/>
            <ac:spMk id="2063" creationId="{D1D34770-47A8-402C-AF23-2B653F2D88C1}"/>
          </ac:spMkLst>
        </pc:spChg>
        <pc:spChg chg="add">
          <ac:chgData name="Ruth Unsworth" userId="01bf58d59dd860c4" providerId="LiveId" clId="{14A4B35D-0516-4846-9C89-3D3FA8FEDE85}" dt="2023-08-30T14:56:13.671" v="163" actId="26606"/>
          <ac:spMkLst>
            <pc:docMk/>
            <pc:sldMk cId="699919075" sldId="258"/>
            <ac:spMk id="2065" creationId="{E81BF4F6-F2CF-4984-9D14-D6966D92F99F}"/>
          </ac:spMkLst>
        </pc:spChg>
        <pc:spChg chg="add">
          <ac:chgData name="Ruth Unsworth" userId="01bf58d59dd860c4" providerId="LiveId" clId="{14A4B35D-0516-4846-9C89-3D3FA8FEDE85}" dt="2023-08-30T14:56:13.671" v="163" actId="26606"/>
          <ac:spMkLst>
            <pc:docMk/>
            <pc:sldMk cId="699919075" sldId="258"/>
            <ac:spMk id="2066" creationId="{C0763A76-9F1C-4FC5-82B7-DD475DA461B2}"/>
          </ac:spMkLst>
        </pc:spChg>
        <pc:picChg chg="add del mod">
          <ac:chgData name="Ruth Unsworth" userId="01bf58d59dd860c4" providerId="LiveId" clId="{14A4B35D-0516-4846-9C89-3D3FA8FEDE85}" dt="2023-08-30T14:56:00.881" v="159" actId="478"/>
          <ac:picMkLst>
            <pc:docMk/>
            <pc:sldMk cId="699919075" sldId="258"/>
            <ac:picMk id="2050" creationId="{FC80E0EA-835C-DC4D-7C02-6479B01F8147}"/>
          </ac:picMkLst>
        </pc:picChg>
        <pc:picChg chg="add mod">
          <ac:chgData name="Ruth Unsworth" userId="01bf58d59dd860c4" providerId="LiveId" clId="{14A4B35D-0516-4846-9C89-3D3FA8FEDE85}" dt="2023-08-30T14:56:13.671" v="163" actId="26606"/>
          <ac:picMkLst>
            <pc:docMk/>
            <pc:sldMk cId="699919075" sldId="258"/>
            <ac:picMk id="2052" creationId="{0C3C2A04-50F3-10AC-74ED-2F91814BE7C3}"/>
          </ac:picMkLst>
        </pc:picChg>
      </pc:sldChg>
      <pc:sldChg chg="addSp delSp modSp new mod setBg">
        <pc:chgData name="Ruth Unsworth" userId="01bf58d59dd860c4" providerId="LiveId" clId="{14A4B35D-0516-4846-9C89-3D3FA8FEDE85}" dt="2023-08-30T15:08:43.390" v="388" actId="26606"/>
        <pc:sldMkLst>
          <pc:docMk/>
          <pc:sldMk cId="2876509124" sldId="259"/>
        </pc:sldMkLst>
        <pc:spChg chg="mod">
          <ac:chgData name="Ruth Unsworth" userId="01bf58d59dd860c4" providerId="LiveId" clId="{14A4B35D-0516-4846-9C89-3D3FA8FEDE85}" dt="2023-08-30T15:08:43.385" v="387" actId="26606"/>
          <ac:spMkLst>
            <pc:docMk/>
            <pc:sldMk cId="2876509124" sldId="259"/>
            <ac:spMk id="2" creationId="{844057AA-5388-66AF-CEC0-B7EAB46159DB}"/>
          </ac:spMkLst>
        </pc:spChg>
        <pc:spChg chg="mod">
          <ac:chgData name="Ruth Unsworth" userId="01bf58d59dd860c4" providerId="LiveId" clId="{14A4B35D-0516-4846-9C89-3D3FA8FEDE85}" dt="2023-08-30T15:08:43.385" v="387" actId="26606"/>
          <ac:spMkLst>
            <pc:docMk/>
            <pc:sldMk cId="2876509124" sldId="259"/>
            <ac:spMk id="3" creationId="{50FF6474-A7C4-0FC3-1A79-F7422255A9BB}"/>
          </ac:spMkLst>
        </pc:spChg>
        <pc:spChg chg="add del">
          <ac:chgData name="Ruth Unsworth" userId="01bf58d59dd860c4" providerId="LiveId" clId="{14A4B35D-0516-4846-9C89-3D3FA8FEDE85}" dt="2023-08-30T15:08:43.390" v="388" actId="26606"/>
          <ac:spMkLst>
            <pc:docMk/>
            <pc:sldMk cId="2876509124" sldId="259"/>
            <ac:spMk id="3079" creationId="{F13C74B1-5B17-4795-BED0-7140497B445A}"/>
          </ac:spMkLst>
        </pc:spChg>
        <pc:spChg chg="add del">
          <ac:chgData name="Ruth Unsworth" userId="01bf58d59dd860c4" providerId="LiveId" clId="{14A4B35D-0516-4846-9C89-3D3FA8FEDE85}" dt="2023-08-30T15:08:43.390" v="388" actId="26606"/>
          <ac:spMkLst>
            <pc:docMk/>
            <pc:sldMk cId="2876509124" sldId="259"/>
            <ac:spMk id="3081" creationId="{D4974D33-8DC5-464E-8C6D-BE58F0669C17}"/>
          </ac:spMkLst>
        </pc:spChg>
        <pc:spChg chg="add del">
          <ac:chgData name="Ruth Unsworth" userId="01bf58d59dd860c4" providerId="LiveId" clId="{14A4B35D-0516-4846-9C89-3D3FA8FEDE85}" dt="2023-08-30T15:08:43.385" v="387" actId="26606"/>
          <ac:spMkLst>
            <pc:docMk/>
            <pc:sldMk cId="2876509124" sldId="259"/>
            <ac:spMk id="3086" creationId="{04812C46-200A-4DEB-A05E-3ED6C68C2387}"/>
          </ac:spMkLst>
        </pc:spChg>
        <pc:spChg chg="add del">
          <ac:chgData name="Ruth Unsworth" userId="01bf58d59dd860c4" providerId="LiveId" clId="{14A4B35D-0516-4846-9C89-3D3FA8FEDE85}" dt="2023-08-30T15:08:43.385" v="387" actId="26606"/>
          <ac:spMkLst>
            <pc:docMk/>
            <pc:sldMk cId="2876509124" sldId="259"/>
            <ac:spMk id="3088" creationId="{D1EA859B-E555-4109-94F3-6700E046E008}"/>
          </ac:spMkLst>
        </pc:spChg>
        <pc:spChg chg="add">
          <ac:chgData name="Ruth Unsworth" userId="01bf58d59dd860c4" providerId="LiveId" clId="{14A4B35D-0516-4846-9C89-3D3FA8FEDE85}" dt="2023-08-30T15:08:43.390" v="388" actId="26606"/>
          <ac:spMkLst>
            <pc:docMk/>
            <pc:sldMk cId="2876509124" sldId="259"/>
            <ac:spMk id="3090" creationId="{F13C74B1-5B17-4795-BED0-7140497B445A}"/>
          </ac:spMkLst>
        </pc:spChg>
        <pc:spChg chg="add">
          <ac:chgData name="Ruth Unsworth" userId="01bf58d59dd860c4" providerId="LiveId" clId="{14A4B35D-0516-4846-9C89-3D3FA8FEDE85}" dt="2023-08-30T15:08:43.390" v="388" actId="26606"/>
          <ac:spMkLst>
            <pc:docMk/>
            <pc:sldMk cId="2876509124" sldId="259"/>
            <ac:spMk id="3091" creationId="{D4974D33-8DC5-464E-8C6D-BE58F0669C17}"/>
          </ac:spMkLst>
        </pc:spChg>
        <pc:picChg chg="add mod ord">
          <ac:chgData name="Ruth Unsworth" userId="01bf58d59dd860c4" providerId="LiveId" clId="{14A4B35D-0516-4846-9C89-3D3FA8FEDE85}" dt="2023-08-30T15:08:43.385" v="387" actId="26606"/>
          <ac:picMkLst>
            <pc:docMk/>
            <pc:sldMk cId="2876509124" sldId="259"/>
            <ac:picMk id="3074" creationId="{4B9ED8F6-C401-7517-4580-3F9D27A04A69}"/>
          </ac:picMkLst>
        </pc:picChg>
      </pc:sldChg>
      <pc:sldChg chg="addSp delSp modSp new mod setBg">
        <pc:chgData name="Ruth Unsworth" userId="01bf58d59dd860c4" providerId="LiveId" clId="{14A4B35D-0516-4846-9C89-3D3FA8FEDE85}" dt="2023-08-30T15:13:52.180" v="627" actId="26606"/>
        <pc:sldMkLst>
          <pc:docMk/>
          <pc:sldMk cId="2600728900" sldId="260"/>
        </pc:sldMkLst>
        <pc:spChg chg="mod">
          <ac:chgData name="Ruth Unsworth" userId="01bf58d59dd860c4" providerId="LiveId" clId="{14A4B35D-0516-4846-9C89-3D3FA8FEDE85}" dt="2023-08-30T15:13:52.180" v="627" actId="26606"/>
          <ac:spMkLst>
            <pc:docMk/>
            <pc:sldMk cId="2600728900" sldId="260"/>
            <ac:spMk id="2" creationId="{C20D0E97-2057-E62E-5BD3-62AD752A8D18}"/>
          </ac:spMkLst>
        </pc:spChg>
        <pc:spChg chg="mod ord">
          <ac:chgData name="Ruth Unsworth" userId="01bf58d59dd860c4" providerId="LiveId" clId="{14A4B35D-0516-4846-9C89-3D3FA8FEDE85}" dt="2023-08-30T15:13:52.180" v="627" actId="26606"/>
          <ac:spMkLst>
            <pc:docMk/>
            <pc:sldMk cId="2600728900" sldId="260"/>
            <ac:spMk id="3" creationId="{99DB12C8-1400-EE6C-63E5-71AD21CB8307}"/>
          </ac:spMkLst>
        </pc:spChg>
        <pc:spChg chg="add">
          <ac:chgData name="Ruth Unsworth" userId="01bf58d59dd860c4" providerId="LiveId" clId="{14A4B35D-0516-4846-9C89-3D3FA8FEDE85}" dt="2023-08-30T15:13:52.180" v="627" actId="26606"/>
          <ac:spMkLst>
            <pc:docMk/>
            <pc:sldMk cId="2600728900" sldId="260"/>
            <ac:spMk id="4100" creationId="{B210AC1D-4063-4C6E-9528-FA9C4C0C18E6}"/>
          </ac:spMkLst>
        </pc:spChg>
        <pc:spChg chg="add">
          <ac:chgData name="Ruth Unsworth" userId="01bf58d59dd860c4" providerId="LiveId" clId="{14A4B35D-0516-4846-9C89-3D3FA8FEDE85}" dt="2023-08-30T15:13:52.180" v="627" actId="26606"/>
          <ac:spMkLst>
            <pc:docMk/>
            <pc:sldMk cId="2600728900" sldId="260"/>
            <ac:spMk id="4101" creationId="{02F8C595-E68C-4306-AED8-DC7826A0A506}"/>
          </ac:spMkLst>
        </pc:spChg>
        <pc:spChg chg="add del">
          <ac:chgData name="Ruth Unsworth" userId="01bf58d59dd860c4" providerId="LiveId" clId="{14A4B35D-0516-4846-9C89-3D3FA8FEDE85}" dt="2023-08-30T15:13:37.629" v="622" actId="26606"/>
          <ac:spMkLst>
            <pc:docMk/>
            <pc:sldMk cId="2600728900" sldId="260"/>
            <ac:spMk id="4103" creationId="{743AA782-23D1-4521-8CAD-47662984AA08}"/>
          </ac:spMkLst>
        </pc:spChg>
        <pc:spChg chg="add del">
          <ac:chgData name="Ruth Unsworth" userId="01bf58d59dd860c4" providerId="LiveId" clId="{14A4B35D-0516-4846-9C89-3D3FA8FEDE85}" dt="2023-08-30T15:13:37.629" v="622" actId="26606"/>
          <ac:spMkLst>
            <pc:docMk/>
            <pc:sldMk cId="2600728900" sldId="260"/>
            <ac:spMk id="4105" creationId="{71877DBC-BB60-40F0-AC93-2ACDBAAE60CE}"/>
          </ac:spMkLst>
        </pc:spChg>
        <pc:spChg chg="add del">
          <ac:chgData name="Ruth Unsworth" userId="01bf58d59dd860c4" providerId="LiveId" clId="{14A4B35D-0516-4846-9C89-3D3FA8FEDE85}" dt="2023-08-30T15:13:46.211" v="624" actId="26606"/>
          <ac:spMkLst>
            <pc:docMk/>
            <pc:sldMk cId="2600728900" sldId="260"/>
            <ac:spMk id="4107" creationId="{F13C74B1-5B17-4795-BED0-7140497B445A}"/>
          </ac:spMkLst>
        </pc:spChg>
        <pc:spChg chg="add del">
          <ac:chgData name="Ruth Unsworth" userId="01bf58d59dd860c4" providerId="LiveId" clId="{14A4B35D-0516-4846-9C89-3D3FA8FEDE85}" dt="2023-08-30T15:13:46.211" v="624" actId="26606"/>
          <ac:spMkLst>
            <pc:docMk/>
            <pc:sldMk cId="2600728900" sldId="260"/>
            <ac:spMk id="4108" creationId="{D4974D33-8DC5-464E-8C6D-BE58F0669C17}"/>
          </ac:spMkLst>
        </pc:spChg>
        <pc:picChg chg="add mod">
          <ac:chgData name="Ruth Unsworth" userId="01bf58d59dd860c4" providerId="LiveId" clId="{14A4B35D-0516-4846-9C89-3D3FA8FEDE85}" dt="2023-08-30T15:13:52.180" v="627" actId="26606"/>
          <ac:picMkLst>
            <pc:docMk/>
            <pc:sldMk cId="2600728900" sldId="260"/>
            <ac:picMk id="4098" creationId="{C764DE42-BC27-E0CE-DBD6-BA9743EB7926}"/>
          </ac:picMkLst>
        </pc:picChg>
      </pc:sldChg>
      <pc:sldChg chg="addSp delSp modSp new mod setBg modClrScheme chgLayout">
        <pc:chgData name="Ruth Unsworth" userId="01bf58d59dd860c4" providerId="LiveId" clId="{14A4B35D-0516-4846-9C89-3D3FA8FEDE85}" dt="2023-08-30T15:23:00.401" v="1048" actId="20577"/>
        <pc:sldMkLst>
          <pc:docMk/>
          <pc:sldMk cId="903270444" sldId="261"/>
        </pc:sldMkLst>
        <pc:spChg chg="mod ord">
          <ac:chgData name="Ruth Unsworth" userId="01bf58d59dd860c4" providerId="LiveId" clId="{14A4B35D-0516-4846-9C89-3D3FA8FEDE85}" dt="2023-08-30T15:23:00.401" v="1048" actId="20577"/>
          <ac:spMkLst>
            <pc:docMk/>
            <pc:sldMk cId="903270444" sldId="261"/>
            <ac:spMk id="2" creationId="{06E430C4-F463-1263-5158-9ED87F8C9346}"/>
          </ac:spMkLst>
        </pc:spChg>
        <pc:spChg chg="mod ord">
          <ac:chgData name="Ruth Unsworth" userId="01bf58d59dd860c4" providerId="LiveId" clId="{14A4B35D-0516-4846-9C89-3D3FA8FEDE85}" dt="2023-08-30T15:22:44.891" v="1032" actId="5793"/>
          <ac:spMkLst>
            <pc:docMk/>
            <pc:sldMk cId="903270444" sldId="261"/>
            <ac:spMk id="3" creationId="{3589F18E-26A4-85D7-561E-34EFDC55AAA4}"/>
          </ac:spMkLst>
        </pc:spChg>
        <pc:spChg chg="add del mod ord">
          <ac:chgData name="Ruth Unsworth" userId="01bf58d59dd860c4" providerId="LiveId" clId="{14A4B35D-0516-4846-9C89-3D3FA8FEDE85}" dt="2023-08-30T15:17:06.102" v="780" actId="478"/>
          <ac:spMkLst>
            <pc:docMk/>
            <pc:sldMk cId="903270444" sldId="261"/>
            <ac:spMk id="4" creationId="{81207994-5A87-D5F7-6786-B31341CD19DB}"/>
          </ac:spMkLst>
        </pc:spChg>
        <pc:spChg chg="add del mod">
          <ac:chgData name="Ruth Unsworth" userId="01bf58d59dd860c4" providerId="LiveId" clId="{14A4B35D-0516-4846-9C89-3D3FA8FEDE85}" dt="2023-08-30T15:22:35.013" v="1029"/>
          <ac:spMkLst>
            <pc:docMk/>
            <pc:sldMk cId="903270444" sldId="261"/>
            <ac:spMk id="6" creationId="{61DE2931-58EB-CCF4-0101-B93116B476C7}"/>
          </ac:spMkLst>
        </pc:spChg>
        <pc:spChg chg="add">
          <ac:chgData name="Ruth Unsworth" userId="01bf58d59dd860c4" providerId="LiveId" clId="{14A4B35D-0516-4846-9C89-3D3FA8FEDE85}" dt="2023-08-30T15:22:38.105" v="1030" actId="26606"/>
          <ac:spMkLst>
            <pc:docMk/>
            <pc:sldMk cId="903270444" sldId="261"/>
            <ac:spMk id="5127" creationId="{9F7D5CDA-D291-4307-BF55-1381FED29634}"/>
          </ac:spMkLst>
        </pc:spChg>
        <pc:picChg chg="add mod">
          <ac:chgData name="Ruth Unsworth" userId="01bf58d59dd860c4" providerId="LiveId" clId="{14A4B35D-0516-4846-9C89-3D3FA8FEDE85}" dt="2023-08-30T15:22:38.105" v="1030" actId="26606"/>
          <ac:picMkLst>
            <pc:docMk/>
            <pc:sldMk cId="903270444" sldId="261"/>
            <ac:picMk id="5122" creationId="{5B8D5541-19F5-0DA5-DA9C-8B5A495B0260}"/>
          </ac:picMkLst>
        </pc:picChg>
      </pc:sldChg>
      <pc:sldChg chg="addSp delSp modSp new mod setBg">
        <pc:chgData name="Ruth Unsworth" userId="01bf58d59dd860c4" providerId="LiveId" clId="{14A4B35D-0516-4846-9C89-3D3FA8FEDE85}" dt="2023-08-30T15:29:48.687" v="1473" actId="404"/>
        <pc:sldMkLst>
          <pc:docMk/>
          <pc:sldMk cId="1562488270" sldId="262"/>
        </pc:sldMkLst>
        <pc:spChg chg="mod">
          <ac:chgData name="Ruth Unsworth" userId="01bf58d59dd860c4" providerId="LiveId" clId="{14A4B35D-0516-4846-9C89-3D3FA8FEDE85}" dt="2023-08-30T15:29:12.962" v="1449" actId="26606"/>
          <ac:spMkLst>
            <pc:docMk/>
            <pc:sldMk cId="1562488270" sldId="262"/>
            <ac:spMk id="2" creationId="{F7BE79EA-7EB3-E4E8-31B9-8828C33C2F5D}"/>
          </ac:spMkLst>
        </pc:spChg>
        <pc:spChg chg="mod">
          <ac:chgData name="Ruth Unsworth" userId="01bf58d59dd860c4" providerId="LiveId" clId="{14A4B35D-0516-4846-9C89-3D3FA8FEDE85}" dt="2023-08-30T15:29:48.687" v="1473" actId="404"/>
          <ac:spMkLst>
            <pc:docMk/>
            <pc:sldMk cId="1562488270" sldId="262"/>
            <ac:spMk id="3" creationId="{8E46E3C7-4C30-3BC7-3E2E-82293A5C10FA}"/>
          </ac:spMkLst>
        </pc:spChg>
        <pc:spChg chg="del mod">
          <ac:chgData name="Ruth Unsworth" userId="01bf58d59dd860c4" providerId="LiveId" clId="{14A4B35D-0516-4846-9C89-3D3FA8FEDE85}" dt="2023-08-30T15:29:01.929" v="1444" actId="478"/>
          <ac:spMkLst>
            <pc:docMk/>
            <pc:sldMk cId="1562488270" sldId="262"/>
            <ac:spMk id="4" creationId="{0314A437-FAF8-76D3-FB3D-B3E1B2024B83}"/>
          </ac:spMkLst>
        </pc:spChg>
        <pc:spChg chg="add">
          <ac:chgData name="Ruth Unsworth" userId="01bf58d59dd860c4" providerId="LiveId" clId="{14A4B35D-0516-4846-9C89-3D3FA8FEDE85}" dt="2023-08-30T15:29:12.962" v="1449" actId="26606"/>
          <ac:spMkLst>
            <pc:docMk/>
            <pc:sldMk cId="1562488270" sldId="262"/>
            <ac:spMk id="6151" creationId="{04812C46-200A-4DEB-A05E-3ED6C68C2387}"/>
          </ac:spMkLst>
        </pc:spChg>
        <pc:spChg chg="add">
          <ac:chgData name="Ruth Unsworth" userId="01bf58d59dd860c4" providerId="LiveId" clId="{14A4B35D-0516-4846-9C89-3D3FA8FEDE85}" dt="2023-08-30T15:29:12.962" v="1449" actId="26606"/>
          <ac:spMkLst>
            <pc:docMk/>
            <pc:sldMk cId="1562488270" sldId="262"/>
            <ac:spMk id="6153" creationId="{D1EA859B-E555-4109-94F3-6700E046E008}"/>
          </ac:spMkLst>
        </pc:spChg>
        <pc:picChg chg="add mod ord">
          <ac:chgData name="Ruth Unsworth" userId="01bf58d59dd860c4" providerId="LiveId" clId="{14A4B35D-0516-4846-9C89-3D3FA8FEDE85}" dt="2023-08-30T15:29:12.962" v="1449" actId="26606"/>
          <ac:picMkLst>
            <pc:docMk/>
            <pc:sldMk cId="1562488270" sldId="262"/>
            <ac:picMk id="6146" creationId="{DD97C886-F515-089C-E78B-AB1269473444}"/>
          </ac:picMkLst>
        </pc:picChg>
      </pc:sldChg>
      <pc:sldChg chg="add del setBg">
        <pc:chgData name="Ruth Unsworth" userId="01bf58d59dd860c4" providerId="LiveId" clId="{14A4B35D-0516-4846-9C89-3D3FA8FEDE85}" dt="2023-08-30T14:46:03.293" v="71" actId="47"/>
        <pc:sldMkLst>
          <pc:docMk/>
          <pc:sldMk cId="3478859953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A27DF-358A-47A6-9E9C-86FC9C3BB0C5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A5DFA-6EB8-428A-B21B-E59D29C1D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8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7E488-31A5-F53F-E52A-8E8A1D072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0CA9F-2F67-21D6-91E8-6782085CA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F4ADB-78C4-3772-A916-6C969E3F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5089-642D-4F98-A388-ED545EFECB15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A494A-788B-B7C3-1D76-D55134E59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D91CB-B167-4A5F-78D5-FC00D2725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1BAC-BC2A-4898-B4DE-5AF8213AB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02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A5BFA-F4D5-9AED-2EEE-5778A894C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B4DC36-86D2-EEB6-BF4F-5B8D5DB15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AE213-5F2B-36EF-68F4-E1D930473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5089-642D-4F98-A388-ED545EFECB15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5F949-80CD-587D-798F-8C2F7F877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A0AE7-FF54-9A0A-5E74-95C90324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1BAC-BC2A-4898-B4DE-5AF8213AB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26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986B2A-0152-7737-6EE1-5AEF3C0F07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4AFFFA-CD68-AA54-3E88-C6599C6FA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36ED0-403A-52F3-8E8C-B20CF9A6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5089-642D-4F98-A388-ED545EFECB15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31D47-7BDF-EECA-0DAB-ED14BDB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92368-78B4-D976-4EB2-46C994D4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1BAC-BC2A-4898-B4DE-5AF8213AB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4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470B9-0FE8-33FB-1974-BA068F96E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B43D1-EB50-3F78-9FD3-40A23CF4E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586A2-0BA5-9849-775A-BCC2E22E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5089-642D-4F98-A388-ED545EFECB15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76515-69F0-B8F6-9A56-E60A5DAD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12045-9B4B-546D-5BCD-E7E7205A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1BAC-BC2A-4898-B4DE-5AF8213AB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DCADC-199B-B0EA-2E7D-D2604D81F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E58C8-09D6-F61B-0AAA-90DAA2AD4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9C2AD-4AB4-1C09-5BA6-4FEEB54E2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5089-642D-4F98-A388-ED545EFECB15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FEA24-0D9B-A214-8CD8-F84683C6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87E98-19AB-52E7-E8F3-920712C6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1BAC-BC2A-4898-B4DE-5AF8213AB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99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4E3C6-2405-15EB-A81A-196E89893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9791C-2A9C-40AA-0633-E9F304F38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0C276-722E-98F3-BB65-8E64D8581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ADCC4-CD79-65AA-2BAB-7BECB243E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5089-642D-4F98-A388-ED545EFECB15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08FEB-D785-9668-5EE7-4CB8CBF7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C39BA-09E9-6FE0-C53D-7CC38FE0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1BAC-BC2A-4898-B4DE-5AF8213AB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8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344CC-B294-6A15-F37B-AE0572E6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B17C6-F319-2274-F70F-43D68A27E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C9C5F-9E05-D55E-E225-9FBF0367E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6AC8D8-45BA-7FA1-2781-F76414F02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830B98-2DD2-106D-1A7F-71809583E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182FF9-F963-C1E1-FF62-52BAAA086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5089-642D-4F98-A388-ED545EFECB15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D92896-F47F-47F2-A088-DB8D9BC4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DF4C38-51C7-4E32-A6AB-59EF2832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1BAC-BC2A-4898-B4DE-5AF8213AB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91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9EEDC-ECAD-8032-BEFF-2987BB69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6053A-82AB-DCA9-1FC2-96AA9B15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5089-642D-4F98-A388-ED545EFECB15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92826-FADB-FDAC-EEEF-533E5DCD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17149-D8F2-6777-A136-D349CC2B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1BAC-BC2A-4898-B4DE-5AF8213AB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5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D9A89F-259A-4DC4-96F1-963B745CD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5089-642D-4F98-A388-ED545EFECB15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5A12CC-10B3-9EF7-6E75-C07113B6A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A30A7-CC53-2246-2F6E-762D7558A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1BAC-BC2A-4898-B4DE-5AF8213AB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73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AB333-4A70-0CF9-71F4-33DDE0FB5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E4E43-0EB2-65B3-2DCD-79D8F26A6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6B498-B131-F321-78AC-92F7F1B06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B3EF2-4236-997D-ACF0-12698ED6E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5089-642D-4F98-A388-ED545EFECB15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D46C5-48A4-B6BF-3847-4AA0C8257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F43D5-F76B-5BA4-407E-22D75D47F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1BAC-BC2A-4898-B4DE-5AF8213AB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33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85541-5396-EA25-4051-72D6796F0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576698-038F-CAD4-1E26-D8BA8B619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0CF09-8F15-4D81-DB3B-796A972A7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E61B4-9975-528F-BCF5-AECA56CF2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5089-642D-4F98-A388-ED545EFECB15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0BDB5-C569-3BC1-9511-67145323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C33E3-C6F1-5FA7-68EE-CE6B6CE1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1BAC-BC2A-4898-B4DE-5AF8213AB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27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E91BD8-3EA7-F2DB-74DA-D09742162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4F0A0-EF8C-2DF9-1A34-8ADD7981B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C10F0-25CA-EA8E-80F9-2FCA7CF5D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35089-642D-4F98-A388-ED545EFECB15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AA551-5777-5AAF-F30B-D6DC8F178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BFF17-6D96-BB0E-E490-CBB0E2E37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61BAC-BC2A-4898-B4DE-5AF8213AB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40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A2A29-C084-C7F2-9339-5E05BA6337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1" t="9091" r="622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8030B-2499-B911-0C01-BC36FC878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GB" sz="31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Wellies and whittle-sticks: an ethnographic study of the role of physical artefacts in establishing children’s connection to the ‘forest’.</a:t>
            </a:r>
            <a:br>
              <a:rPr lang="en-GB" sz="31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GB" sz="310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42AA26-96F8-D397-49F0-E6FC78B92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GB" sz="1300" dirty="0">
                <a:solidFill>
                  <a:schemeClr val="bg1"/>
                </a:solidFill>
              </a:rPr>
              <a:t>Ruth Unsworth,</a:t>
            </a:r>
          </a:p>
          <a:p>
            <a:pPr algn="l"/>
            <a:r>
              <a:rPr lang="en-GB" sz="1300" dirty="0">
                <a:solidFill>
                  <a:schemeClr val="bg1"/>
                </a:solidFill>
              </a:rPr>
              <a:t>York St John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69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6AD0F-32FA-A6D8-0E57-3187FE478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000" dirty="0"/>
              <a:t>The forest as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33716-3149-5234-A02B-14A6BB1F0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812062" cy="3613149"/>
          </a:xfrm>
        </p:spPr>
        <p:txBody>
          <a:bodyPr anchor="ctr">
            <a:normAutofit/>
          </a:bodyPr>
          <a:lstStyle/>
          <a:p>
            <a:r>
              <a:rPr lang="en-GB" sz="20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Tricky old ‘place’: space? time?</a:t>
            </a:r>
          </a:p>
          <a:p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…by what social processes places are constructed? (Harvey, 1996). </a:t>
            </a:r>
          </a:p>
          <a:p>
            <a:r>
              <a:rPr lang="en-GB" sz="20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W</a:t>
            </a:r>
            <a:r>
              <a:rPr lang="en-GB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hat is ‘social’ about place? “Two things stand out: meaning and materiality” (Cresswell, 2014: 46). </a:t>
            </a:r>
          </a:p>
          <a:p>
            <a:r>
              <a:rPr lang="en-GB" sz="20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… reciprocity between artefacts and people</a:t>
            </a:r>
            <a:endParaRPr lang="en-GB" sz="2000" kern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2052" name="Picture 4" descr="The Fate of Place: A Philosophical History: Amazon.co.uk: Casey, Edward:  9780520276031: Books">
            <a:extLst>
              <a:ext uri="{FF2B5EF4-FFF2-40B4-BE49-F238E27FC236}">
                <a16:creationId xmlns:a16="http://schemas.microsoft.com/office/drawing/2014/main" id="{0C3C2A04-50F3-10AC-74ED-2F91814BE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0"/>
          <a:stretch/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91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0" name="Rectangle 308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057AA-5388-66AF-CEC0-B7EAB461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200"/>
              <a:t>Exploring relationships with place</a:t>
            </a:r>
          </a:p>
        </p:txBody>
      </p:sp>
      <p:sp>
        <p:nvSpPr>
          <p:cNvPr id="309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F6474-A7C4-0FC3-1A79-F7422255A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describe the interactions between people and materials that establish and maintain certain characteristics and ways of being in a place</a:t>
            </a:r>
          </a:p>
          <a:p>
            <a:r>
              <a:rPr lang="en-GB" sz="2200" kern="0" dirty="0">
                <a:latin typeface="Times New Roman" panose="02020603050405020304" pitchFamily="18" charset="0"/>
              </a:rPr>
              <a:t>ANT</a:t>
            </a:r>
          </a:p>
          <a:p>
            <a:r>
              <a:rPr lang="en-GB" sz="2200" kern="0" dirty="0">
                <a:latin typeface="Times New Roman" panose="02020603050405020304" pitchFamily="18" charset="0"/>
              </a:rPr>
              <a:t>… and (tentatively) AIME</a:t>
            </a:r>
            <a:endParaRPr lang="en-GB" sz="2200" dirty="0"/>
          </a:p>
        </p:txBody>
      </p:sp>
      <p:pic>
        <p:nvPicPr>
          <p:cNvPr id="3074" name="Picture 2" descr="A child in a pink hat playing with a stick&#10;&#10;Description automatically generated">
            <a:extLst>
              <a:ext uri="{FF2B5EF4-FFF2-40B4-BE49-F238E27FC236}">
                <a16:creationId xmlns:a16="http://schemas.microsoft.com/office/drawing/2014/main" id="{4B9ED8F6-C401-7517-4580-3F9D27A04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" r="2205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509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1" name="Rectangle 4104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D0E97-2057-E62E-5BD3-62AD752A8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en-GB" sz="4000"/>
              <a:t>Spending time in the forest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764DE42-BC27-E0CE-DBD6-BA9743EB7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 bwMode="auto">
          <a:xfrm>
            <a:off x="-1" y="-2"/>
            <a:ext cx="6096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B12C8-1400-EE6C-63E5-71AD21CB8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r>
              <a:rPr lang="en-GB" sz="2000"/>
              <a:t>Forest School sessions</a:t>
            </a:r>
          </a:p>
          <a:p>
            <a:r>
              <a:rPr lang="en-GB" sz="2000"/>
              <a:t>Anomalistic data</a:t>
            </a:r>
          </a:p>
          <a:p>
            <a:r>
              <a:rPr lang="en-GB" sz="2000"/>
              <a:t>Impressionist tale</a:t>
            </a:r>
          </a:p>
        </p:txBody>
      </p:sp>
    </p:spTree>
    <p:extLst>
      <p:ext uri="{BB962C8B-B14F-4D97-AF65-F5344CB8AC3E}">
        <p14:creationId xmlns:p14="http://schemas.microsoft.com/office/powerpoint/2010/main" val="260072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E430C4-F463-1263-5158-9ED87F8C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Terms of veridiction:</a:t>
            </a:r>
            <a:br>
              <a:rPr lang="en-US" sz="4000" dirty="0"/>
            </a:br>
            <a:r>
              <a:rPr lang="en-US" sz="4000" dirty="0"/>
              <a:t>Education in the forest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9F18E-26A4-85D7-561E-34EFDC55A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600" dirty="0"/>
              <a:t>O</a:t>
            </a:r>
            <a:r>
              <a:rPr lang="en-US" sz="1600" dirty="0">
                <a:effectLst/>
              </a:rPr>
              <a:t>pen-ended imaginative exploration: “offering interesting things for the children to connect with, interesting possibilities” (Charlie, fieldnote). </a:t>
            </a:r>
          </a:p>
          <a:p>
            <a:r>
              <a:rPr lang="en-US" sz="1600" dirty="0"/>
              <a:t>Discontinuity of objects as mediators</a:t>
            </a:r>
          </a:p>
          <a:p>
            <a:r>
              <a:rPr lang="en-US" sz="1600" dirty="0">
                <a:effectLst/>
              </a:rPr>
              <a:t>Plurality and freedom of association</a:t>
            </a:r>
          </a:p>
          <a:p>
            <a:r>
              <a:rPr lang="en-US" sz="1600" dirty="0"/>
              <a:t>Artefacts to sign into forest way of being</a:t>
            </a:r>
            <a:endParaRPr lang="en-US" sz="1600" dirty="0">
              <a:effectLst/>
            </a:endParaRPr>
          </a:p>
          <a:p>
            <a:pPr marL="0"/>
            <a:endParaRPr lang="en-US" sz="1600" dirty="0">
              <a:effectLst/>
            </a:endParaRPr>
          </a:p>
          <a:p>
            <a:pPr marL="0" indent="0">
              <a:buNone/>
            </a:pPr>
            <a:r>
              <a:rPr lang="en-US" sz="1600" dirty="0"/>
              <a:t>I</a:t>
            </a:r>
            <a:r>
              <a:rPr lang="en-US" sz="1600" dirty="0">
                <a:effectLst/>
              </a:rPr>
              <a:t>ntroduction of historical/cultural uses of forest objects</a:t>
            </a:r>
          </a:p>
          <a:p>
            <a:r>
              <a:rPr lang="en-US" sz="1600" dirty="0">
                <a:effectLst/>
              </a:rPr>
              <a:t>A (FSA?) desire to offer children ways to connect to the sociocultural history of forests</a:t>
            </a:r>
            <a:endParaRPr lang="en-US" sz="1600" dirty="0"/>
          </a:p>
          <a:p>
            <a:r>
              <a:rPr lang="en-US" sz="1600" dirty="0">
                <a:effectLst/>
              </a:rPr>
              <a:t>backgrounded in </a:t>
            </a:r>
            <a:r>
              <a:rPr lang="en-US" sz="1600" dirty="0" err="1">
                <a:effectLst/>
              </a:rPr>
              <a:t>favour</a:t>
            </a:r>
            <a:r>
              <a:rPr lang="en-US" sz="1600" dirty="0">
                <a:effectLst/>
              </a:rPr>
              <a:t> of subjective connections and imagined, embodied worlds</a:t>
            </a:r>
            <a:endParaRPr lang="en-US" sz="16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B8D5541-19F5-0DA5-DA9C-8B5A495B02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" r="2" b="2"/>
          <a:stretch/>
        </p:blipFill>
        <p:spPr bwMode="auto"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270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D97C886-F515-089C-E78B-AB1269473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5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E79EA-7EB3-E4E8-31B9-8828C33C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Thoughts to spark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E3C7-4C30-3BC7-3E2E-82293A5C1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dirty="0"/>
              <a:t>Education means different things in different ‘places’: can we extrapolate one educational mode of existence? How can this mode encompass its plurality?</a:t>
            </a:r>
          </a:p>
          <a:p>
            <a:pPr marL="0"/>
            <a:r>
              <a:rPr lang="en-US" sz="2000" dirty="0">
                <a:effectLst/>
              </a:rPr>
              <a:t>Is there value in writing impressionistically?</a:t>
            </a:r>
            <a:endParaRPr lang="en-US" sz="2000" dirty="0"/>
          </a:p>
          <a:p>
            <a:pPr marL="0"/>
            <a:r>
              <a:rPr lang="en-US" sz="2000" dirty="0">
                <a:effectLst/>
              </a:rPr>
              <a:t>Does the notion of ‘historical-cultural time’ work here?</a:t>
            </a:r>
            <a:endParaRPr lang="en-US" sz="2000" dirty="0"/>
          </a:p>
          <a:p>
            <a:pPr marL="0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2488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266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Wellies and whittle-sticks: an ethnographic study of the role of physical artefacts in establishing children’s connection to the ‘forest’. </vt:lpstr>
      <vt:lpstr>The forest as place</vt:lpstr>
      <vt:lpstr>Exploring relationships with place</vt:lpstr>
      <vt:lpstr>Spending time in the forest</vt:lpstr>
      <vt:lpstr>Terms of veridiction: Education in the forest</vt:lpstr>
      <vt:lpstr>Thoughts to spark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Wellies and whittle-sticks: an ethnographic study of the role of physical artefacts in establishing children’s connection to the ‘forest’. </dc:title>
  <dc:creator>Ruth Unsworth</dc:creator>
  <cp:lastModifiedBy>Ruth Tromans</cp:lastModifiedBy>
  <cp:revision>1</cp:revision>
  <dcterms:created xsi:type="dcterms:W3CDTF">2023-08-30T14:42:51Z</dcterms:created>
  <dcterms:modified xsi:type="dcterms:W3CDTF">2023-09-11T13:51:04Z</dcterms:modified>
</cp:coreProperties>
</file>