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88" r:id="rId3"/>
    <p:sldId id="261" r:id="rId4"/>
    <p:sldId id="289" r:id="rId5"/>
    <p:sldId id="286" r:id="rId6"/>
    <p:sldId id="287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 Glandorf" userId="1f753bf3-54a6-4979-9db0-89a5a9db6aa9" providerId="ADAL" clId="{6D999DB0-DDB4-4D30-AF75-06D49157534E}"/>
    <pc:docChg chg="undo custSel addSld delSld modSld sldOrd">
      <pc:chgData name="Hanna Glandorf" userId="1f753bf3-54a6-4979-9db0-89a5a9db6aa9" providerId="ADAL" clId="{6D999DB0-DDB4-4D30-AF75-06D49157534E}" dt="2023-11-09T14:38:54.185" v="2326" actId="2696"/>
      <pc:docMkLst>
        <pc:docMk/>
      </pc:docMkLst>
      <pc:sldChg chg="addSp delSp modSp del mod">
        <pc:chgData name="Hanna Glandorf" userId="1f753bf3-54a6-4979-9db0-89a5a9db6aa9" providerId="ADAL" clId="{6D999DB0-DDB4-4D30-AF75-06D49157534E}" dt="2023-10-20T15:02:14.058" v="10" actId="2696"/>
        <pc:sldMkLst>
          <pc:docMk/>
          <pc:sldMk cId="109857222" sldId="256"/>
        </pc:sldMkLst>
        <pc:spChg chg="del">
          <ac:chgData name="Hanna Glandorf" userId="1f753bf3-54a6-4979-9db0-89a5a9db6aa9" providerId="ADAL" clId="{6D999DB0-DDB4-4D30-AF75-06D49157534E}" dt="2023-10-20T14:54:01.341" v="0" actId="478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Hanna Glandorf" userId="1f753bf3-54a6-4979-9db0-89a5a9db6aa9" providerId="ADAL" clId="{6D999DB0-DDB4-4D30-AF75-06D49157534E}" dt="2023-10-20T14:54:03.014" v="1" actId="478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Hanna Glandorf" userId="1f753bf3-54a6-4979-9db0-89a5a9db6aa9" providerId="ADAL" clId="{6D999DB0-DDB4-4D30-AF75-06D49157534E}" dt="2023-10-20T14:54:30.222" v="5"/>
          <ac:spMkLst>
            <pc:docMk/>
            <pc:sldMk cId="109857222" sldId="256"/>
            <ac:spMk id="4" creationId="{0273CEA7-3B8A-9577-7EAF-332B3B78A2EE}"/>
          </ac:spMkLst>
        </pc:spChg>
        <pc:spChg chg="add mod">
          <ac:chgData name="Hanna Glandorf" userId="1f753bf3-54a6-4979-9db0-89a5a9db6aa9" providerId="ADAL" clId="{6D999DB0-DDB4-4D30-AF75-06D49157534E}" dt="2023-10-20T14:54:56.899" v="6"/>
          <ac:spMkLst>
            <pc:docMk/>
            <pc:sldMk cId="109857222" sldId="256"/>
            <ac:spMk id="5" creationId="{FF521C82-7216-72D0-5944-FACA57137796}"/>
          </ac:spMkLst>
        </pc:spChg>
      </pc:sldChg>
      <pc:sldChg chg="modSp add mod ord">
        <pc:chgData name="Hanna Glandorf" userId="1f753bf3-54a6-4979-9db0-89a5a9db6aa9" providerId="ADAL" clId="{6D999DB0-DDB4-4D30-AF75-06D49157534E}" dt="2023-11-09T14:32:22.607" v="2134" actId="20577"/>
        <pc:sldMkLst>
          <pc:docMk/>
          <pc:sldMk cId="1497924497" sldId="257"/>
        </pc:sldMkLst>
        <pc:spChg chg="mod">
          <ac:chgData name="Hanna Glandorf" userId="1f753bf3-54a6-4979-9db0-89a5a9db6aa9" providerId="ADAL" clId="{6D999DB0-DDB4-4D30-AF75-06D49157534E}" dt="2023-11-09T14:32:22.607" v="2134" actId="20577"/>
          <ac:spMkLst>
            <pc:docMk/>
            <pc:sldMk cId="1497924497" sldId="257"/>
            <ac:spMk id="7" creationId="{7B3572F2-DA65-46A5-BAB5-77379C52ECEA}"/>
          </ac:spMkLst>
        </pc:spChg>
      </pc:sldChg>
      <pc:sldChg chg="add ord">
        <pc:chgData name="Hanna Glandorf" userId="1f753bf3-54a6-4979-9db0-89a5a9db6aa9" providerId="ADAL" clId="{6D999DB0-DDB4-4D30-AF75-06D49157534E}" dt="2023-10-20T15:02:04.930" v="9"/>
        <pc:sldMkLst>
          <pc:docMk/>
          <pc:sldMk cId="875224607" sldId="258"/>
        </pc:sldMkLst>
      </pc:sldChg>
      <pc:sldChg chg="addSp delSp modSp add del mod">
        <pc:chgData name="Hanna Glandorf" userId="1f753bf3-54a6-4979-9db0-89a5a9db6aa9" providerId="ADAL" clId="{6D999DB0-DDB4-4D30-AF75-06D49157534E}" dt="2023-10-20T15:39:51.946" v="967" actId="2696"/>
        <pc:sldMkLst>
          <pc:docMk/>
          <pc:sldMk cId="2200446614" sldId="260"/>
        </pc:sldMkLst>
        <pc:spChg chg="del">
          <ac:chgData name="Hanna Glandorf" userId="1f753bf3-54a6-4979-9db0-89a5a9db6aa9" providerId="ADAL" clId="{6D999DB0-DDB4-4D30-AF75-06D49157534E}" dt="2023-10-20T15:26:11.977" v="772" actId="478"/>
          <ac:spMkLst>
            <pc:docMk/>
            <pc:sldMk cId="2200446614" sldId="260"/>
            <ac:spMk id="4" creationId="{045FEE25-0883-02D6-64FC-8CF6E5D77E95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5" creationId="{479FD478-890F-DC4E-F9A4-346256288C3A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6" creationId="{3E66B527-CD97-21C5-7566-8A8AB0A04E24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7" creationId="{1BF0DD01-EBF9-459C-4E28-86AB0E5D7CEE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8" creationId="{32F37EA0-EAFF-C32E-F896-31ACEC4DC6F9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9" creationId="{96CBCF28-5051-AA32-8C9B-C623A9D32200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10" creationId="{22C2D8B1-FDAB-4C50-79F2-C3164E0F8D25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11" creationId="{ED7A1613-7B12-B1D6-4103-8570C42ABB38}"/>
          </ac:spMkLst>
        </pc:spChg>
        <pc:spChg chg="del">
          <ac:chgData name="Hanna Glandorf" userId="1f753bf3-54a6-4979-9db0-89a5a9db6aa9" providerId="ADAL" clId="{6D999DB0-DDB4-4D30-AF75-06D49157534E}" dt="2023-10-20T15:26:13.043" v="773" actId="478"/>
          <ac:spMkLst>
            <pc:docMk/>
            <pc:sldMk cId="2200446614" sldId="260"/>
            <ac:spMk id="24" creationId="{D30FA240-699B-905D-64C4-F409DA538370}"/>
          </ac:spMkLst>
        </pc:spChg>
        <pc:spChg chg="del">
          <ac:chgData name="Hanna Glandorf" userId="1f753bf3-54a6-4979-9db0-89a5a9db6aa9" providerId="ADAL" clId="{6D999DB0-DDB4-4D30-AF75-06D49157534E}" dt="2023-10-20T15:26:17.037" v="776" actId="478"/>
          <ac:spMkLst>
            <pc:docMk/>
            <pc:sldMk cId="2200446614" sldId="260"/>
            <ac:spMk id="25" creationId="{2C40B4D6-AF74-68C0-065A-3A3005C702EC}"/>
          </ac:spMkLst>
        </pc:spChg>
        <pc:spChg chg="del">
          <ac:chgData name="Hanna Glandorf" userId="1f753bf3-54a6-4979-9db0-89a5a9db6aa9" providerId="ADAL" clId="{6D999DB0-DDB4-4D30-AF75-06D49157534E}" dt="2023-10-20T15:26:57.136" v="801" actId="478"/>
          <ac:spMkLst>
            <pc:docMk/>
            <pc:sldMk cId="2200446614" sldId="260"/>
            <ac:spMk id="26" creationId="{1E347571-3CFE-D89A-C670-3C2AFECA2BD4}"/>
          </ac:spMkLst>
        </pc:spChg>
        <pc:spChg chg="del">
          <ac:chgData name="Hanna Glandorf" userId="1f753bf3-54a6-4979-9db0-89a5a9db6aa9" providerId="ADAL" clId="{6D999DB0-DDB4-4D30-AF75-06D49157534E}" dt="2023-10-20T15:26:57.136" v="801" actId="478"/>
          <ac:spMkLst>
            <pc:docMk/>
            <pc:sldMk cId="2200446614" sldId="260"/>
            <ac:spMk id="27" creationId="{A0E231AA-FC4E-765F-A8D9-82A2C88AFEE9}"/>
          </ac:spMkLst>
        </pc:spChg>
        <pc:spChg chg="del">
          <ac:chgData name="Hanna Glandorf" userId="1f753bf3-54a6-4979-9db0-89a5a9db6aa9" providerId="ADAL" clId="{6D999DB0-DDB4-4D30-AF75-06D49157534E}" dt="2023-10-20T15:26:57.136" v="801" actId="478"/>
          <ac:spMkLst>
            <pc:docMk/>
            <pc:sldMk cId="2200446614" sldId="260"/>
            <ac:spMk id="28" creationId="{E0FD7784-3F64-6C0C-94DB-10BF12F942F9}"/>
          </ac:spMkLst>
        </pc:spChg>
        <pc:spChg chg="del">
          <ac:chgData name="Hanna Glandorf" userId="1f753bf3-54a6-4979-9db0-89a5a9db6aa9" providerId="ADAL" clId="{6D999DB0-DDB4-4D30-AF75-06D49157534E}" dt="2023-10-20T15:26:30.973" v="786" actId="478"/>
          <ac:spMkLst>
            <pc:docMk/>
            <pc:sldMk cId="2200446614" sldId="260"/>
            <ac:spMk id="29" creationId="{1B36AEF5-47B0-B6FB-135F-AB153201285B}"/>
          </ac:spMkLst>
        </pc:spChg>
        <pc:spChg chg="del">
          <ac:chgData name="Hanna Glandorf" userId="1f753bf3-54a6-4979-9db0-89a5a9db6aa9" providerId="ADAL" clId="{6D999DB0-DDB4-4D30-AF75-06D49157534E}" dt="2023-10-20T15:26:34.342" v="788" actId="478"/>
          <ac:spMkLst>
            <pc:docMk/>
            <pc:sldMk cId="2200446614" sldId="260"/>
            <ac:spMk id="30" creationId="{29F4F908-D3A6-76C7-96D5-66F8EE76136F}"/>
          </ac:spMkLst>
        </pc:spChg>
        <pc:spChg chg="del">
          <ac:chgData name="Hanna Glandorf" userId="1f753bf3-54a6-4979-9db0-89a5a9db6aa9" providerId="ADAL" clId="{6D999DB0-DDB4-4D30-AF75-06D49157534E}" dt="2023-10-20T15:26:38.124" v="790" actId="478"/>
          <ac:spMkLst>
            <pc:docMk/>
            <pc:sldMk cId="2200446614" sldId="260"/>
            <ac:spMk id="31" creationId="{2CE4D7A9-6F3D-660F-F482-83395411BD14}"/>
          </ac:spMkLst>
        </pc:spChg>
        <pc:spChg chg="del">
          <ac:chgData name="Hanna Glandorf" userId="1f753bf3-54a6-4979-9db0-89a5a9db6aa9" providerId="ADAL" clId="{6D999DB0-DDB4-4D30-AF75-06D49157534E}" dt="2023-10-20T15:26:57.136" v="801" actId="478"/>
          <ac:spMkLst>
            <pc:docMk/>
            <pc:sldMk cId="2200446614" sldId="260"/>
            <ac:spMk id="32" creationId="{5F861180-C9E0-6F60-DA76-C18615A1B3C2}"/>
          </ac:spMkLst>
        </pc:spChg>
        <pc:spChg chg="del">
          <ac:chgData name="Hanna Glandorf" userId="1f753bf3-54a6-4979-9db0-89a5a9db6aa9" providerId="ADAL" clId="{6D999DB0-DDB4-4D30-AF75-06D49157534E}" dt="2023-10-20T15:26:57.136" v="801" actId="478"/>
          <ac:spMkLst>
            <pc:docMk/>
            <pc:sldMk cId="2200446614" sldId="260"/>
            <ac:spMk id="36" creationId="{2A8FE817-BF71-A516-3415-D1A649A61F7D}"/>
          </ac:spMkLst>
        </pc:spChg>
        <pc:spChg chg="del">
          <ac:chgData name="Hanna Glandorf" userId="1f753bf3-54a6-4979-9db0-89a5a9db6aa9" providerId="ADAL" clId="{6D999DB0-DDB4-4D30-AF75-06D49157534E}" dt="2023-10-20T15:26:57.136" v="801" actId="478"/>
          <ac:spMkLst>
            <pc:docMk/>
            <pc:sldMk cId="2200446614" sldId="260"/>
            <ac:spMk id="40" creationId="{5A2EE24F-C585-E811-DB48-09FEA505E6AC}"/>
          </ac:spMkLst>
        </pc:spChg>
        <pc:spChg chg="del">
          <ac:chgData name="Hanna Glandorf" userId="1f753bf3-54a6-4979-9db0-89a5a9db6aa9" providerId="ADAL" clId="{6D999DB0-DDB4-4D30-AF75-06D49157534E}" dt="2023-10-20T15:26:54.534" v="800" actId="478"/>
          <ac:spMkLst>
            <pc:docMk/>
            <pc:sldMk cId="2200446614" sldId="260"/>
            <ac:spMk id="42" creationId="{2B3DB263-B181-52FB-CF72-BD6E9392CC24}"/>
          </ac:spMkLst>
        </pc:spChg>
        <pc:spChg chg="del">
          <ac:chgData name="Hanna Glandorf" userId="1f753bf3-54a6-4979-9db0-89a5a9db6aa9" providerId="ADAL" clId="{6D999DB0-DDB4-4D30-AF75-06D49157534E}" dt="2023-10-20T15:26:49.689" v="797" actId="478"/>
          <ac:spMkLst>
            <pc:docMk/>
            <pc:sldMk cId="2200446614" sldId="260"/>
            <ac:spMk id="44" creationId="{93E05DDC-3C6D-BB5C-D8B9-0A30E7838CE6}"/>
          </ac:spMkLst>
        </pc:spChg>
        <pc:spChg chg="del">
          <ac:chgData name="Hanna Glandorf" userId="1f753bf3-54a6-4979-9db0-89a5a9db6aa9" providerId="ADAL" clId="{6D999DB0-DDB4-4D30-AF75-06D49157534E}" dt="2023-10-20T15:26:45.075" v="794" actId="478"/>
          <ac:spMkLst>
            <pc:docMk/>
            <pc:sldMk cId="2200446614" sldId="260"/>
            <ac:spMk id="46" creationId="{02F2F593-712E-A4C4-DD3B-4CB33ADF85E0}"/>
          </ac:spMkLst>
        </pc:spChg>
        <pc:spChg chg="del">
          <ac:chgData name="Hanna Glandorf" userId="1f753bf3-54a6-4979-9db0-89a5a9db6aa9" providerId="ADAL" clId="{6D999DB0-DDB4-4D30-AF75-06D49157534E}" dt="2023-10-20T15:27:05.242" v="806" actId="478"/>
          <ac:spMkLst>
            <pc:docMk/>
            <pc:sldMk cId="2200446614" sldId="260"/>
            <ac:spMk id="48" creationId="{4C9364EA-C655-E367-EF38-38846BB1FA6D}"/>
          </ac:spMkLst>
        </pc:spChg>
        <pc:spChg chg="del">
          <ac:chgData name="Hanna Glandorf" userId="1f753bf3-54a6-4979-9db0-89a5a9db6aa9" providerId="ADAL" clId="{6D999DB0-DDB4-4D30-AF75-06D49157534E}" dt="2023-10-20T15:27:07.674" v="807" actId="478"/>
          <ac:spMkLst>
            <pc:docMk/>
            <pc:sldMk cId="2200446614" sldId="260"/>
            <ac:spMk id="50" creationId="{50EE7329-95FB-ACB1-CE96-76A95972AFFB}"/>
          </ac:spMkLst>
        </pc:spChg>
        <pc:spChg chg="del">
          <ac:chgData name="Hanna Glandorf" userId="1f753bf3-54a6-4979-9db0-89a5a9db6aa9" providerId="ADAL" clId="{6D999DB0-DDB4-4D30-AF75-06D49157534E}" dt="2023-10-20T15:27:00.422" v="802" actId="478"/>
          <ac:spMkLst>
            <pc:docMk/>
            <pc:sldMk cId="2200446614" sldId="260"/>
            <ac:spMk id="52" creationId="{01F407CE-C474-D3AE-7B00-8B42627096A8}"/>
          </ac:spMkLst>
        </pc:spChg>
        <pc:spChg chg="del">
          <ac:chgData name="Hanna Glandorf" userId="1f753bf3-54a6-4979-9db0-89a5a9db6aa9" providerId="ADAL" clId="{6D999DB0-DDB4-4D30-AF75-06D49157534E}" dt="2023-10-20T15:26:20.414" v="778" actId="478"/>
          <ac:spMkLst>
            <pc:docMk/>
            <pc:sldMk cId="2200446614" sldId="260"/>
            <ac:spMk id="53" creationId="{28699AAE-159D-9C81-65C9-3643823C7623}"/>
          </ac:spMkLst>
        </pc:spChg>
        <pc:spChg chg="del">
          <ac:chgData name="Hanna Glandorf" userId="1f753bf3-54a6-4979-9db0-89a5a9db6aa9" providerId="ADAL" clId="{6D999DB0-DDB4-4D30-AF75-06D49157534E}" dt="2023-10-20T15:26:42.085" v="792" actId="478"/>
          <ac:spMkLst>
            <pc:docMk/>
            <pc:sldMk cId="2200446614" sldId="260"/>
            <ac:spMk id="54" creationId="{7D89251C-EAB2-6738-859E-A2EA8E2CBC1F}"/>
          </ac:spMkLst>
        </pc:spChg>
        <pc:spChg chg="del">
          <ac:chgData name="Hanna Glandorf" userId="1f753bf3-54a6-4979-9db0-89a5a9db6aa9" providerId="ADAL" clId="{6D999DB0-DDB4-4D30-AF75-06D49157534E}" dt="2023-10-20T15:26:47.911" v="796" actId="478"/>
          <ac:spMkLst>
            <pc:docMk/>
            <pc:sldMk cId="2200446614" sldId="260"/>
            <ac:spMk id="55" creationId="{330F69AE-5D4A-B8F3-F6BB-509920503007}"/>
          </ac:spMkLst>
        </pc:spChg>
        <pc:spChg chg="del">
          <ac:chgData name="Hanna Glandorf" userId="1f753bf3-54a6-4979-9db0-89a5a9db6aa9" providerId="ADAL" clId="{6D999DB0-DDB4-4D30-AF75-06D49157534E}" dt="2023-10-20T15:26:52.239" v="798" actId="478"/>
          <ac:spMkLst>
            <pc:docMk/>
            <pc:sldMk cId="2200446614" sldId="260"/>
            <ac:spMk id="56" creationId="{107096BB-873E-EA2D-2186-FAEF8BA33EB7}"/>
          </ac:spMkLst>
        </pc:spChg>
        <pc:spChg chg="del">
          <ac:chgData name="Hanna Glandorf" userId="1f753bf3-54a6-4979-9db0-89a5a9db6aa9" providerId="ADAL" clId="{6D999DB0-DDB4-4D30-AF75-06D49157534E}" dt="2023-10-20T15:26:15.808" v="775" actId="478"/>
          <ac:spMkLst>
            <pc:docMk/>
            <pc:sldMk cId="2200446614" sldId="260"/>
            <ac:spMk id="58" creationId="{6867BBA2-8110-5A95-A39D-638B1E0D51DC}"/>
          </ac:spMkLst>
        </pc:spChg>
        <pc:spChg chg="del mod">
          <ac:chgData name="Hanna Glandorf" userId="1f753bf3-54a6-4979-9db0-89a5a9db6aa9" providerId="ADAL" clId="{6D999DB0-DDB4-4D30-AF75-06D49157534E}" dt="2023-10-20T15:26:18.753" v="777" actId="478"/>
          <ac:spMkLst>
            <pc:docMk/>
            <pc:sldMk cId="2200446614" sldId="260"/>
            <ac:spMk id="59" creationId="{ECAC3225-B68B-86DA-54B9-7BD0976F2CA4}"/>
          </ac:spMkLst>
        </pc:spChg>
        <pc:spChg chg="del">
          <ac:chgData name="Hanna Glandorf" userId="1f753bf3-54a6-4979-9db0-89a5a9db6aa9" providerId="ADAL" clId="{6D999DB0-DDB4-4D30-AF75-06D49157534E}" dt="2023-10-20T15:27:30.173" v="821" actId="478"/>
          <ac:spMkLst>
            <pc:docMk/>
            <pc:sldMk cId="2200446614" sldId="260"/>
            <ac:spMk id="61" creationId="{E7A45D9F-9626-C6F6-99B6-909CAD212D4F}"/>
          </ac:spMkLst>
        </pc:spChg>
        <pc:spChg chg="del">
          <ac:chgData name="Hanna Glandorf" userId="1f753bf3-54a6-4979-9db0-89a5a9db6aa9" providerId="ADAL" clId="{6D999DB0-DDB4-4D30-AF75-06D49157534E}" dt="2023-10-20T15:27:10.140" v="808" actId="478"/>
          <ac:spMkLst>
            <pc:docMk/>
            <pc:sldMk cId="2200446614" sldId="260"/>
            <ac:spMk id="62" creationId="{3CD99958-78D3-C1B6-B5BD-29A96E33ECFF}"/>
          </ac:spMkLst>
        </pc:spChg>
        <pc:spChg chg="del">
          <ac:chgData name="Hanna Glandorf" userId="1f753bf3-54a6-4979-9db0-89a5a9db6aa9" providerId="ADAL" clId="{6D999DB0-DDB4-4D30-AF75-06D49157534E}" dt="2023-10-20T15:26:57.136" v="801" actId="478"/>
          <ac:spMkLst>
            <pc:docMk/>
            <pc:sldMk cId="2200446614" sldId="260"/>
            <ac:spMk id="63" creationId="{317FDF21-0EF4-9E55-E8B8-C01534ABDB78}"/>
          </ac:spMkLst>
        </pc:spChg>
        <pc:spChg chg="del">
          <ac:chgData name="Hanna Glandorf" userId="1f753bf3-54a6-4979-9db0-89a5a9db6aa9" providerId="ADAL" clId="{6D999DB0-DDB4-4D30-AF75-06D49157534E}" dt="2023-10-20T15:26:57.136" v="801" actId="478"/>
          <ac:spMkLst>
            <pc:docMk/>
            <pc:sldMk cId="2200446614" sldId="260"/>
            <ac:spMk id="64" creationId="{B1A6CAC3-E762-BB49-8EBA-9F245538BF91}"/>
          </ac:spMkLst>
        </pc:spChg>
        <pc:spChg chg="del">
          <ac:chgData name="Hanna Glandorf" userId="1f753bf3-54a6-4979-9db0-89a5a9db6aa9" providerId="ADAL" clId="{6D999DB0-DDB4-4D30-AF75-06D49157534E}" dt="2023-10-20T15:26:57.136" v="801" actId="478"/>
          <ac:spMkLst>
            <pc:docMk/>
            <pc:sldMk cId="2200446614" sldId="260"/>
            <ac:spMk id="65" creationId="{6786A42D-6786-43B3-2EE5-29CE3A69E4EF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66" creationId="{E100710F-DB20-26EA-A1FD-829088D475AF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67" creationId="{3C53FDD2-1981-E94C-4068-8371CCB4A4C3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68" creationId="{B0A5CC08-4781-D9FF-183C-E86E890D6ADF}"/>
          </ac:spMkLst>
        </pc:spChg>
        <pc:spChg chg="del">
          <ac:chgData name="Hanna Glandorf" userId="1f753bf3-54a6-4979-9db0-89a5a9db6aa9" providerId="ADAL" clId="{6D999DB0-DDB4-4D30-AF75-06D49157534E}" dt="2023-10-20T15:26:33.239" v="787" actId="478"/>
          <ac:spMkLst>
            <pc:docMk/>
            <pc:sldMk cId="2200446614" sldId="260"/>
            <ac:spMk id="70" creationId="{FE343566-BD3F-9AD4-9A39-7E6C230025D4}"/>
          </ac:spMkLst>
        </pc:spChg>
        <pc:spChg chg="del">
          <ac:chgData name="Hanna Glandorf" userId="1f753bf3-54a6-4979-9db0-89a5a9db6aa9" providerId="ADAL" clId="{6D999DB0-DDB4-4D30-AF75-06D49157534E}" dt="2023-10-20T15:26:36.917" v="789" actId="478"/>
          <ac:spMkLst>
            <pc:docMk/>
            <pc:sldMk cId="2200446614" sldId="260"/>
            <ac:spMk id="83" creationId="{7D95EC91-4B02-4FBB-B31B-A8F27200D85D}"/>
          </ac:spMkLst>
        </pc:spChg>
        <pc:spChg chg="del">
          <ac:chgData name="Hanna Glandorf" userId="1f753bf3-54a6-4979-9db0-89a5a9db6aa9" providerId="ADAL" clId="{6D999DB0-DDB4-4D30-AF75-06D49157534E}" dt="2023-10-20T15:26:40.282" v="791" actId="478"/>
          <ac:spMkLst>
            <pc:docMk/>
            <pc:sldMk cId="2200446614" sldId="260"/>
            <ac:spMk id="84" creationId="{924C14BE-EE52-9A7A-DA86-D0056C0D3A1E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86" creationId="{2E02D947-0B6B-87A3-CE16-713E668D9CDA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87" creationId="{E607ECCE-1BDF-D263-1860-3EC1C6BEFA38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88" creationId="{9AD942C1-9F10-3310-A40D-0D14CCF5B06A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89" creationId="{C63B3692-1062-4AF7-C68B-1BE0B0FD0DBB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96" creationId="{F490B685-9FF8-DD95-D131-AE7BA4D78882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97" creationId="{85577209-8474-7262-A94D-792254173DD2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98" creationId="{E3186DCF-74FC-B159-1BFD-F1BE38B9FC85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99" creationId="{1BF7513D-F42E-DA2C-B835-F2E226B730D9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100" creationId="{6F909AB5-95B7-FB48-030A-403C6614939B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101" creationId="{67DEA930-CD1C-73BB-C19D-99116B9A37CE}"/>
          </ac:spMkLst>
        </pc:spChg>
        <pc:spChg chg="mod">
          <ac:chgData name="Hanna Glandorf" userId="1f753bf3-54a6-4979-9db0-89a5a9db6aa9" providerId="ADAL" clId="{6D999DB0-DDB4-4D30-AF75-06D49157534E}" dt="2023-10-20T15:27:39.970" v="822" actId="164"/>
          <ac:spMkLst>
            <pc:docMk/>
            <pc:sldMk cId="2200446614" sldId="260"/>
            <ac:spMk id="102" creationId="{E8D05143-99A2-33FA-72E2-A24E6A25ECDD}"/>
          </ac:spMkLst>
        </pc:spChg>
        <pc:grpChg chg="del">
          <ac:chgData name="Hanna Glandorf" userId="1f753bf3-54a6-4979-9db0-89a5a9db6aa9" providerId="ADAL" clId="{6D999DB0-DDB4-4D30-AF75-06D49157534E}" dt="2023-10-20T15:26:21.448" v="779" actId="478"/>
          <ac:grpSpMkLst>
            <pc:docMk/>
            <pc:sldMk cId="2200446614" sldId="260"/>
            <ac:grpSpMk id="2" creationId="{36D95E5E-1D78-BDF7-D0DA-808ADC362E47}"/>
          </ac:grpSpMkLst>
        </pc:grpChg>
        <pc:grpChg chg="add mod">
          <ac:chgData name="Hanna Glandorf" userId="1f753bf3-54a6-4979-9db0-89a5a9db6aa9" providerId="ADAL" clId="{6D999DB0-DDB4-4D30-AF75-06D49157534E}" dt="2023-10-20T15:27:39.970" v="822" actId="164"/>
          <ac:grpSpMkLst>
            <pc:docMk/>
            <pc:sldMk cId="2200446614" sldId="260"/>
            <ac:grpSpMk id="15" creationId="{F63EF987-C335-450C-EF88-B267563D96A2}"/>
          </ac:grpSpMkLst>
        </pc:grpChg>
        <pc:grpChg chg="mod">
          <ac:chgData name="Hanna Glandorf" userId="1f753bf3-54a6-4979-9db0-89a5a9db6aa9" providerId="ADAL" clId="{6D999DB0-DDB4-4D30-AF75-06D49157534E}" dt="2023-10-20T15:27:39.970" v="822" actId="164"/>
          <ac:grpSpMkLst>
            <pc:docMk/>
            <pc:sldMk cId="2200446614" sldId="260"/>
            <ac:grpSpMk id="71" creationId="{3CB4D207-5375-DC76-8FBC-8EEBF1DD73E9}"/>
          </ac:grpSpMkLst>
        </pc:grpChg>
        <pc:grpChg chg="mod">
          <ac:chgData name="Hanna Glandorf" userId="1f753bf3-54a6-4979-9db0-89a5a9db6aa9" providerId="ADAL" clId="{6D999DB0-DDB4-4D30-AF75-06D49157534E}" dt="2023-10-20T15:27:39.970" v="822" actId="164"/>
          <ac:grpSpMkLst>
            <pc:docMk/>
            <pc:sldMk cId="2200446614" sldId="260"/>
            <ac:grpSpMk id="77" creationId="{22270804-B9D0-A61B-DA1D-32DDBAD49DD0}"/>
          </ac:grpSpMkLst>
        </pc:grpChg>
        <pc:grpChg chg="mod">
          <ac:chgData name="Hanna Glandorf" userId="1f753bf3-54a6-4979-9db0-89a5a9db6aa9" providerId="ADAL" clId="{6D999DB0-DDB4-4D30-AF75-06D49157534E}" dt="2023-10-20T15:27:39.970" v="822" actId="164"/>
          <ac:grpSpMkLst>
            <pc:docMk/>
            <pc:sldMk cId="2200446614" sldId="260"/>
            <ac:grpSpMk id="90" creationId="{5C207F3C-DBDB-24C0-9A39-1D055D220903}"/>
          </ac:grpSpMkLst>
        </pc:grpChg>
        <pc:cxnChg chg="mod">
          <ac:chgData name="Hanna Glandorf" userId="1f753bf3-54a6-4979-9db0-89a5a9db6aa9" providerId="ADAL" clId="{6D999DB0-DDB4-4D30-AF75-06D49157534E}" dt="2023-10-20T15:27:39.970" v="822" actId="164"/>
          <ac:cxnSpMkLst>
            <pc:docMk/>
            <pc:sldMk cId="2200446614" sldId="260"/>
            <ac:cxnSpMk id="13" creationId="{A4AF3D51-042B-D764-57A6-548EAB971DD6}"/>
          </ac:cxnSpMkLst>
        </pc:cxnChg>
        <pc:cxnChg chg="mod">
          <ac:chgData name="Hanna Glandorf" userId="1f753bf3-54a6-4979-9db0-89a5a9db6aa9" providerId="ADAL" clId="{6D999DB0-DDB4-4D30-AF75-06D49157534E}" dt="2023-10-20T15:27:39.970" v="822" actId="164"/>
          <ac:cxnSpMkLst>
            <pc:docMk/>
            <pc:sldMk cId="2200446614" sldId="260"/>
            <ac:cxnSpMk id="14" creationId="{EA20BE05-35C4-1B10-E087-307A2F63AE01}"/>
          </ac:cxnSpMkLst>
        </pc:cxnChg>
        <pc:cxnChg chg="mod">
          <ac:chgData name="Hanna Glandorf" userId="1f753bf3-54a6-4979-9db0-89a5a9db6aa9" providerId="ADAL" clId="{6D999DB0-DDB4-4D30-AF75-06D49157534E}" dt="2023-10-20T15:27:39.970" v="822" actId="164"/>
          <ac:cxnSpMkLst>
            <pc:docMk/>
            <pc:sldMk cId="2200446614" sldId="260"/>
            <ac:cxnSpMk id="18" creationId="{CB09C752-AA65-4A97-697B-C9CFED0A73E6}"/>
          </ac:cxnSpMkLst>
        </pc:cxnChg>
        <pc:cxnChg chg="mod">
          <ac:chgData name="Hanna Glandorf" userId="1f753bf3-54a6-4979-9db0-89a5a9db6aa9" providerId="ADAL" clId="{6D999DB0-DDB4-4D30-AF75-06D49157534E}" dt="2023-10-20T15:27:39.970" v="822" actId="164"/>
          <ac:cxnSpMkLst>
            <pc:docMk/>
            <pc:sldMk cId="2200446614" sldId="260"/>
            <ac:cxnSpMk id="19" creationId="{8C882CCD-B4DC-9CBF-9F29-C105D1B6BFFB}"/>
          </ac:cxnSpMkLst>
        </pc:cxnChg>
        <pc:cxnChg chg="del mod">
          <ac:chgData name="Hanna Glandorf" userId="1f753bf3-54a6-4979-9db0-89a5a9db6aa9" providerId="ADAL" clId="{6D999DB0-DDB4-4D30-AF75-06D49157534E}" dt="2023-10-20T15:26:52.825" v="799" actId="478"/>
          <ac:cxnSpMkLst>
            <pc:docMk/>
            <pc:sldMk cId="2200446614" sldId="260"/>
            <ac:cxnSpMk id="33" creationId="{8A0D1D1B-332A-C3B8-40E7-581B9A1E08B3}"/>
          </ac:cxnSpMkLst>
        </pc:cxnChg>
        <pc:cxnChg chg="del">
          <ac:chgData name="Hanna Glandorf" userId="1f753bf3-54a6-4979-9db0-89a5a9db6aa9" providerId="ADAL" clId="{6D999DB0-DDB4-4D30-AF75-06D49157534E}" dt="2023-10-20T15:26:45.991" v="795" actId="478"/>
          <ac:cxnSpMkLst>
            <pc:docMk/>
            <pc:sldMk cId="2200446614" sldId="260"/>
            <ac:cxnSpMk id="34" creationId="{24395485-EE91-1854-B74C-DC8D5DFC5CBE}"/>
          </ac:cxnSpMkLst>
        </pc:cxnChg>
        <pc:cxnChg chg="del">
          <ac:chgData name="Hanna Glandorf" userId="1f753bf3-54a6-4979-9db0-89a5a9db6aa9" providerId="ADAL" clId="{6D999DB0-DDB4-4D30-AF75-06D49157534E}" dt="2023-10-20T15:26:43.160" v="793" actId="478"/>
          <ac:cxnSpMkLst>
            <pc:docMk/>
            <pc:sldMk cId="2200446614" sldId="260"/>
            <ac:cxnSpMk id="35" creationId="{00A6AFC9-9D5F-9CE1-FE09-23FDFC3CA255}"/>
          </ac:cxnSpMkLst>
        </pc:cxnChg>
        <pc:cxnChg chg="del">
          <ac:chgData name="Hanna Glandorf" userId="1f753bf3-54a6-4979-9db0-89a5a9db6aa9" providerId="ADAL" clId="{6D999DB0-DDB4-4D30-AF75-06D49157534E}" dt="2023-10-20T15:27:03.979" v="805" actId="478"/>
          <ac:cxnSpMkLst>
            <pc:docMk/>
            <pc:sldMk cId="2200446614" sldId="260"/>
            <ac:cxnSpMk id="37" creationId="{06E6A848-8CC9-11FA-3E42-9CA0191221E7}"/>
          </ac:cxnSpMkLst>
        </pc:cxnChg>
        <pc:cxnChg chg="del">
          <ac:chgData name="Hanna Glandorf" userId="1f753bf3-54a6-4979-9db0-89a5a9db6aa9" providerId="ADAL" clId="{6D999DB0-DDB4-4D30-AF75-06D49157534E}" dt="2023-10-20T15:27:02.338" v="804" actId="478"/>
          <ac:cxnSpMkLst>
            <pc:docMk/>
            <pc:sldMk cId="2200446614" sldId="260"/>
            <ac:cxnSpMk id="38" creationId="{FBFECDFA-CBE0-EF02-1CD8-BCA8E993E0FB}"/>
          </ac:cxnSpMkLst>
        </pc:cxnChg>
        <pc:cxnChg chg="del">
          <ac:chgData name="Hanna Glandorf" userId="1f753bf3-54a6-4979-9db0-89a5a9db6aa9" providerId="ADAL" clId="{6D999DB0-DDB4-4D30-AF75-06D49157534E}" dt="2023-10-20T15:27:01.248" v="803" actId="478"/>
          <ac:cxnSpMkLst>
            <pc:docMk/>
            <pc:sldMk cId="2200446614" sldId="260"/>
            <ac:cxnSpMk id="39" creationId="{409D5441-F84F-CF85-5E2D-481526690066}"/>
          </ac:cxnSpMkLst>
        </pc:cxnChg>
        <pc:cxnChg chg="del">
          <ac:chgData name="Hanna Glandorf" userId="1f753bf3-54a6-4979-9db0-89a5a9db6aa9" providerId="ADAL" clId="{6D999DB0-DDB4-4D30-AF75-06D49157534E}" dt="2023-10-20T15:26:24.571" v="780" actId="478"/>
          <ac:cxnSpMkLst>
            <pc:docMk/>
            <pc:sldMk cId="2200446614" sldId="260"/>
            <ac:cxnSpMk id="41" creationId="{194CB3CB-70F6-BA37-058F-616776921333}"/>
          </ac:cxnSpMkLst>
        </pc:cxnChg>
        <pc:cxnChg chg="del mod">
          <ac:chgData name="Hanna Glandorf" userId="1f753bf3-54a6-4979-9db0-89a5a9db6aa9" providerId="ADAL" clId="{6D999DB0-DDB4-4D30-AF75-06D49157534E}" dt="2023-10-20T15:26:25.359" v="781" actId="478"/>
          <ac:cxnSpMkLst>
            <pc:docMk/>
            <pc:sldMk cId="2200446614" sldId="260"/>
            <ac:cxnSpMk id="43" creationId="{7A3B2BFA-C7C0-22A7-CD60-ADD762563E34}"/>
          </ac:cxnSpMkLst>
        </pc:cxnChg>
        <pc:cxnChg chg="del">
          <ac:chgData name="Hanna Glandorf" userId="1f753bf3-54a6-4979-9db0-89a5a9db6aa9" providerId="ADAL" clId="{6D999DB0-DDB4-4D30-AF75-06D49157534E}" dt="2023-10-20T15:26:26.820" v="782" actId="478"/>
          <ac:cxnSpMkLst>
            <pc:docMk/>
            <pc:sldMk cId="2200446614" sldId="260"/>
            <ac:cxnSpMk id="45" creationId="{C7EBE360-BE3F-E553-6CBD-D74356136DAC}"/>
          </ac:cxnSpMkLst>
        </pc:cxnChg>
        <pc:cxnChg chg="del mod">
          <ac:chgData name="Hanna Glandorf" userId="1f753bf3-54a6-4979-9db0-89a5a9db6aa9" providerId="ADAL" clId="{6D999DB0-DDB4-4D30-AF75-06D49157534E}" dt="2023-10-20T15:26:30.093" v="785" actId="478"/>
          <ac:cxnSpMkLst>
            <pc:docMk/>
            <pc:sldMk cId="2200446614" sldId="260"/>
            <ac:cxnSpMk id="47" creationId="{00AFC72B-9973-277B-9282-073F9E3CF2BB}"/>
          </ac:cxnSpMkLst>
        </pc:cxnChg>
        <pc:cxnChg chg="del mod">
          <ac:chgData name="Hanna Glandorf" userId="1f753bf3-54a6-4979-9db0-89a5a9db6aa9" providerId="ADAL" clId="{6D999DB0-DDB4-4D30-AF75-06D49157534E}" dt="2023-10-20T15:26:29.190" v="784" actId="478"/>
          <ac:cxnSpMkLst>
            <pc:docMk/>
            <pc:sldMk cId="2200446614" sldId="260"/>
            <ac:cxnSpMk id="49" creationId="{9E05E42F-6981-707C-DD19-510A15D12987}"/>
          </ac:cxnSpMkLst>
        </pc:cxnChg>
        <pc:cxnChg chg="del mod">
          <ac:chgData name="Hanna Glandorf" userId="1f753bf3-54a6-4979-9db0-89a5a9db6aa9" providerId="ADAL" clId="{6D999DB0-DDB4-4D30-AF75-06D49157534E}" dt="2023-10-20T15:26:28.307" v="783" actId="478"/>
          <ac:cxnSpMkLst>
            <pc:docMk/>
            <pc:sldMk cId="2200446614" sldId="260"/>
            <ac:cxnSpMk id="51" creationId="{CFCCEEFF-5E20-B85F-AD71-E2991B40022A}"/>
          </ac:cxnSpMkLst>
        </pc:cxnChg>
        <pc:cxnChg chg="mod">
          <ac:chgData name="Hanna Glandorf" userId="1f753bf3-54a6-4979-9db0-89a5a9db6aa9" providerId="ADAL" clId="{6D999DB0-DDB4-4D30-AF75-06D49157534E}" dt="2023-10-20T15:27:39.970" v="822" actId="164"/>
          <ac:cxnSpMkLst>
            <pc:docMk/>
            <pc:sldMk cId="2200446614" sldId="260"/>
            <ac:cxnSpMk id="57" creationId="{04B97897-5214-74AC-9B2C-738D931D4304}"/>
          </ac:cxnSpMkLst>
        </pc:cxnChg>
        <pc:cxnChg chg="mod">
          <ac:chgData name="Hanna Glandorf" userId="1f753bf3-54a6-4979-9db0-89a5a9db6aa9" providerId="ADAL" clId="{6D999DB0-DDB4-4D30-AF75-06D49157534E}" dt="2023-10-20T15:27:39.970" v="822" actId="164"/>
          <ac:cxnSpMkLst>
            <pc:docMk/>
            <pc:sldMk cId="2200446614" sldId="260"/>
            <ac:cxnSpMk id="60" creationId="{0786B594-AC8E-3582-18D8-D16E2D4F40B2}"/>
          </ac:cxnSpMkLst>
        </pc:cxnChg>
        <pc:cxnChg chg="mod">
          <ac:chgData name="Hanna Glandorf" userId="1f753bf3-54a6-4979-9db0-89a5a9db6aa9" providerId="ADAL" clId="{6D999DB0-DDB4-4D30-AF75-06D49157534E}" dt="2023-10-20T15:27:39.970" v="822" actId="164"/>
          <ac:cxnSpMkLst>
            <pc:docMk/>
            <pc:sldMk cId="2200446614" sldId="260"/>
            <ac:cxnSpMk id="69" creationId="{90EABA0B-9AC6-3DC8-AB6C-EB1782BE862C}"/>
          </ac:cxnSpMkLst>
        </pc:cxnChg>
        <pc:cxnChg chg="mod">
          <ac:chgData name="Hanna Glandorf" userId="1f753bf3-54a6-4979-9db0-89a5a9db6aa9" providerId="ADAL" clId="{6D999DB0-DDB4-4D30-AF75-06D49157534E}" dt="2023-10-20T15:27:39.970" v="822" actId="164"/>
          <ac:cxnSpMkLst>
            <pc:docMk/>
            <pc:sldMk cId="2200446614" sldId="260"/>
            <ac:cxnSpMk id="85" creationId="{2D281BF4-386D-A294-FC94-8B0EFDCC6C08}"/>
          </ac:cxnSpMkLst>
        </pc:cxnChg>
      </pc:sldChg>
      <pc:sldChg chg="addSp modSp add mod">
        <pc:chgData name="Hanna Glandorf" userId="1f753bf3-54a6-4979-9db0-89a5a9db6aa9" providerId="ADAL" clId="{6D999DB0-DDB4-4D30-AF75-06D49157534E}" dt="2023-10-26T15:12:08.064" v="1727" actId="114"/>
        <pc:sldMkLst>
          <pc:docMk/>
          <pc:sldMk cId="2201910977" sldId="261"/>
        </pc:sldMkLst>
        <pc:spChg chg="mod">
          <ac:chgData name="Hanna Glandorf" userId="1f753bf3-54a6-4979-9db0-89a5a9db6aa9" providerId="ADAL" clId="{6D999DB0-DDB4-4D30-AF75-06D49157534E}" dt="2023-10-20T16:00:08.267" v="1197" actId="20577"/>
          <ac:spMkLst>
            <pc:docMk/>
            <pc:sldMk cId="2201910977" sldId="261"/>
            <ac:spMk id="2" creationId="{7846DE4E-A86F-1075-EBA6-3E255E4E4D2B}"/>
          </ac:spMkLst>
        </pc:spChg>
        <pc:spChg chg="mod">
          <ac:chgData name="Hanna Glandorf" userId="1f753bf3-54a6-4979-9db0-89a5a9db6aa9" providerId="ADAL" clId="{6D999DB0-DDB4-4D30-AF75-06D49157534E}" dt="2023-10-20T15:23:31.827" v="770" actId="20577"/>
          <ac:spMkLst>
            <pc:docMk/>
            <pc:sldMk cId="2201910977" sldId="261"/>
            <ac:spMk id="3" creationId="{AC01B0A6-F2A6-37DF-0FEF-DD09D7E73CCA}"/>
          </ac:spMkLst>
        </pc:spChg>
        <pc:spChg chg="add mod">
          <ac:chgData name="Hanna Glandorf" userId="1f753bf3-54a6-4979-9db0-89a5a9db6aa9" providerId="ADAL" clId="{6D999DB0-DDB4-4D30-AF75-06D49157534E}" dt="2023-10-20T15:20:05.759" v="743" actId="14100"/>
          <ac:spMkLst>
            <pc:docMk/>
            <pc:sldMk cId="2201910977" sldId="261"/>
            <ac:spMk id="4" creationId="{4072F64A-7EB6-EC04-1C8B-94EB68BD5F70}"/>
          </ac:spMkLst>
        </pc:spChg>
        <pc:spChg chg="mod">
          <ac:chgData name="Hanna Glandorf" userId="1f753bf3-54a6-4979-9db0-89a5a9db6aa9" providerId="ADAL" clId="{6D999DB0-DDB4-4D30-AF75-06D49157534E}" dt="2023-10-26T15:12:08.064" v="1727" actId="114"/>
          <ac:spMkLst>
            <pc:docMk/>
            <pc:sldMk cId="2201910977" sldId="261"/>
            <ac:spMk id="8" creationId="{4E038BC8-0993-40CF-A6EA-8450CABA287D}"/>
          </ac:spMkLst>
        </pc:spChg>
      </pc:sldChg>
      <pc:sldChg chg="addSp delSp modSp add del mod">
        <pc:chgData name="Hanna Glandorf" userId="1f753bf3-54a6-4979-9db0-89a5a9db6aa9" providerId="ADAL" clId="{6D999DB0-DDB4-4D30-AF75-06D49157534E}" dt="2023-10-20T15:49:27.661" v="1070" actId="2696"/>
        <pc:sldMkLst>
          <pc:docMk/>
          <pc:sldMk cId="3534182426" sldId="262"/>
        </pc:sldMkLst>
        <pc:spChg chg="del mod topLvl">
          <ac:chgData name="Hanna Glandorf" userId="1f753bf3-54a6-4979-9db0-89a5a9db6aa9" providerId="ADAL" clId="{6D999DB0-DDB4-4D30-AF75-06D49157534E}" dt="2023-10-20T15:40:28.690" v="970" actId="478"/>
          <ac:spMkLst>
            <pc:docMk/>
            <pc:sldMk cId="3534182426" sldId="262"/>
            <ac:spMk id="4" creationId="{045FEE25-0883-02D6-64FC-8CF6E5D77E95}"/>
          </ac:spMkLst>
        </pc:spChg>
        <pc:spChg chg="add del mod topLvl">
          <ac:chgData name="Hanna Glandorf" userId="1f753bf3-54a6-4979-9db0-89a5a9db6aa9" providerId="ADAL" clId="{6D999DB0-DDB4-4D30-AF75-06D49157534E}" dt="2023-10-20T15:41:22.760" v="999" actId="478"/>
          <ac:spMkLst>
            <pc:docMk/>
            <pc:sldMk cId="3534182426" sldId="262"/>
            <ac:spMk id="5" creationId="{479FD478-890F-DC4E-F9A4-346256288C3A}"/>
          </ac:spMkLst>
        </pc:spChg>
        <pc:spChg chg="mod topLvl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6" creationId="{3E66B527-CD97-21C5-7566-8A8AB0A04E24}"/>
          </ac:spMkLst>
        </pc:spChg>
        <pc:spChg chg="mod topLvl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7" creationId="{1BF0DD01-EBF9-459C-4E28-86AB0E5D7CEE}"/>
          </ac:spMkLst>
        </pc:spChg>
        <pc:spChg chg="mod topLvl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8" creationId="{32F37EA0-EAFF-C32E-F896-31ACEC4DC6F9}"/>
          </ac:spMkLst>
        </pc:spChg>
        <pc:spChg chg="mod topLvl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9" creationId="{96CBCF28-5051-AA32-8C9B-C623A9D32200}"/>
          </ac:spMkLst>
        </pc:spChg>
        <pc:spChg chg="mod topLvl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10" creationId="{22C2D8B1-FDAB-4C50-79F2-C3164E0F8D25}"/>
          </ac:spMkLst>
        </pc:spChg>
        <pc:spChg chg="mod topLvl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11" creationId="{ED7A1613-7B12-B1D6-4103-8570C42ABB38}"/>
          </ac:spMkLst>
        </pc:spChg>
        <pc:spChg chg="mod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17" creationId="{6B7D9750-FE09-D41A-9B5D-453DE6307F5E}"/>
          </ac:spMkLst>
        </pc:spChg>
        <pc:spChg chg="mod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21" creationId="{96852443-338A-9349-9333-DF6EF27A61C2}"/>
          </ac:spMkLst>
        </pc:spChg>
        <pc:spChg chg="del mod topLvl">
          <ac:chgData name="Hanna Glandorf" userId="1f753bf3-54a6-4979-9db0-89a5a9db6aa9" providerId="ADAL" clId="{6D999DB0-DDB4-4D30-AF75-06D49157534E}" dt="2023-10-20T15:40:28.690" v="970" actId="478"/>
          <ac:spMkLst>
            <pc:docMk/>
            <pc:sldMk cId="3534182426" sldId="262"/>
            <ac:spMk id="24" creationId="{D30FA240-699B-905D-64C4-F409DA538370}"/>
          </ac:spMkLst>
        </pc:spChg>
        <pc:spChg chg="del mod topLvl">
          <ac:chgData name="Hanna Glandorf" userId="1f753bf3-54a6-4979-9db0-89a5a9db6aa9" providerId="ADAL" clId="{6D999DB0-DDB4-4D30-AF75-06D49157534E}" dt="2023-10-20T15:40:28.690" v="970" actId="478"/>
          <ac:spMkLst>
            <pc:docMk/>
            <pc:sldMk cId="3534182426" sldId="262"/>
            <ac:spMk id="25" creationId="{2C40B4D6-AF74-68C0-065A-3A3005C702EC}"/>
          </ac:spMkLst>
        </pc:spChg>
        <pc:spChg chg="del mod topLvl">
          <ac:chgData name="Hanna Glandorf" userId="1f753bf3-54a6-4979-9db0-89a5a9db6aa9" providerId="ADAL" clId="{6D999DB0-DDB4-4D30-AF75-06D49157534E}" dt="2023-10-20T15:40:31.152" v="971" actId="478"/>
          <ac:spMkLst>
            <pc:docMk/>
            <pc:sldMk cId="3534182426" sldId="262"/>
            <ac:spMk id="26" creationId="{1E347571-3CFE-D89A-C670-3C2AFECA2BD4}"/>
          </ac:spMkLst>
        </pc:spChg>
        <pc:spChg chg="del mod topLvl">
          <ac:chgData name="Hanna Glandorf" userId="1f753bf3-54a6-4979-9db0-89a5a9db6aa9" providerId="ADAL" clId="{6D999DB0-DDB4-4D30-AF75-06D49157534E}" dt="2023-10-20T15:40:31.152" v="971" actId="478"/>
          <ac:spMkLst>
            <pc:docMk/>
            <pc:sldMk cId="3534182426" sldId="262"/>
            <ac:spMk id="27" creationId="{A0E231AA-FC4E-765F-A8D9-82A2C88AFEE9}"/>
          </ac:spMkLst>
        </pc:spChg>
        <pc:spChg chg="del mod topLvl">
          <ac:chgData name="Hanna Glandorf" userId="1f753bf3-54a6-4979-9db0-89a5a9db6aa9" providerId="ADAL" clId="{6D999DB0-DDB4-4D30-AF75-06D49157534E}" dt="2023-10-20T15:40:31.152" v="971" actId="478"/>
          <ac:spMkLst>
            <pc:docMk/>
            <pc:sldMk cId="3534182426" sldId="262"/>
            <ac:spMk id="28" creationId="{E0FD7784-3F64-6C0C-94DB-10BF12F942F9}"/>
          </ac:spMkLst>
        </pc:spChg>
        <pc:spChg chg="del mod topLvl">
          <ac:chgData name="Hanna Glandorf" userId="1f753bf3-54a6-4979-9db0-89a5a9db6aa9" providerId="ADAL" clId="{6D999DB0-DDB4-4D30-AF75-06D49157534E}" dt="2023-10-20T15:40:34.157" v="972" actId="478"/>
          <ac:spMkLst>
            <pc:docMk/>
            <pc:sldMk cId="3534182426" sldId="262"/>
            <ac:spMk id="29" creationId="{1B36AEF5-47B0-B6FB-135F-AB153201285B}"/>
          </ac:spMkLst>
        </pc:spChg>
        <pc:spChg chg="del mod topLvl">
          <ac:chgData name="Hanna Glandorf" userId="1f753bf3-54a6-4979-9db0-89a5a9db6aa9" providerId="ADAL" clId="{6D999DB0-DDB4-4D30-AF75-06D49157534E}" dt="2023-10-20T15:40:34.157" v="972" actId="478"/>
          <ac:spMkLst>
            <pc:docMk/>
            <pc:sldMk cId="3534182426" sldId="262"/>
            <ac:spMk id="30" creationId="{29F4F908-D3A6-76C7-96D5-66F8EE76136F}"/>
          </ac:spMkLst>
        </pc:spChg>
        <pc:spChg chg="del mod topLvl">
          <ac:chgData name="Hanna Glandorf" userId="1f753bf3-54a6-4979-9db0-89a5a9db6aa9" providerId="ADAL" clId="{6D999DB0-DDB4-4D30-AF75-06D49157534E}" dt="2023-10-20T15:40:34.157" v="972" actId="478"/>
          <ac:spMkLst>
            <pc:docMk/>
            <pc:sldMk cId="3534182426" sldId="262"/>
            <ac:spMk id="31" creationId="{2CE4D7A9-6F3D-660F-F482-83395411BD14}"/>
          </ac:spMkLst>
        </pc:spChg>
        <pc:spChg chg="del mod topLvl">
          <ac:chgData name="Hanna Glandorf" userId="1f753bf3-54a6-4979-9db0-89a5a9db6aa9" providerId="ADAL" clId="{6D999DB0-DDB4-4D30-AF75-06D49157534E}" dt="2023-10-20T15:40:31.152" v="971" actId="478"/>
          <ac:spMkLst>
            <pc:docMk/>
            <pc:sldMk cId="3534182426" sldId="262"/>
            <ac:spMk id="32" creationId="{5F861180-C9E0-6F60-DA76-C18615A1B3C2}"/>
          </ac:spMkLst>
        </pc:spChg>
        <pc:spChg chg="del mod topLvl">
          <ac:chgData name="Hanna Glandorf" userId="1f753bf3-54a6-4979-9db0-89a5a9db6aa9" providerId="ADAL" clId="{6D999DB0-DDB4-4D30-AF75-06D49157534E}" dt="2023-10-20T15:40:31.152" v="971" actId="478"/>
          <ac:spMkLst>
            <pc:docMk/>
            <pc:sldMk cId="3534182426" sldId="262"/>
            <ac:spMk id="36" creationId="{2A8FE817-BF71-A516-3415-D1A649A61F7D}"/>
          </ac:spMkLst>
        </pc:spChg>
        <pc:spChg chg="del mod topLvl">
          <ac:chgData name="Hanna Glandorf" userId="1f753bf3-54a6-4979-9db0-89a5a9db6aa9" providerId="ADAL" clId="{6D999DB0-DDB4-4D30-AF75-06D49157534E}" dt="2023-10-20T15:40:31.152" v="971" actId="478"/>
          <ac:spMkLst>
            <pc:docMk/>
            <pc:sldMk cId="3534182426" sldId="262"/>
            <ac:spMk id="40" creationId="{5A2EE24F-C585-E811-DB48-09FEA505E6AC}"/>
          </ac:spMkLst>
        </pc:spChg>
        <pc:spChg chg="del mod topLvl">
          <ac:chgData name="Hanna Glandorf" userId="1f753bf3-54a6-4979-9db0-89a5a9db6aa9" providerId="ADAL" clId="{6D999DB0-DDB4-4D30-AF75-06D49157534E}" dt="2023-10-20T15:40:39.114" v="974" actId="478"/>
          <ac:spMkLst>
            <pc:docMk/>
            <pc:sldMk cId="3534182426" sldId="262"/>
            <ac:spMk id="42" creationId="{2B3DB263-B181-52FB-CF72-BD6E9392CC24}"/>
          </ac:spMkLst>
        </pc:spChg>
        <pc:spChg chg="del mod topLvl">
          <ac:chgData name="Hanna Glandorf" userId="1f753bf3-54a6-4979-9db0-89a5a9db6aa9" providerId="ADAL" clId="{6D999DB0-DDB4-4D30-AF75-06D49157534E}" dt="2023-10-20T15:40:43.070" v="977" actId="478"/>
          <ac:spMkLst>
            <pc:docMk/>
            <pc:sldMk cId="3534182426" sldId="262"/>
            <ac:spMk id="44" creationId="{93E05DDC-3C6D-BB5C-D8B9-0A30E7838CE6}"/>
          </ac:spMkLst>
        </pc:spChg>
        <pc:spChg chg="del mod topLvl">
          <ac:chgData name="Hanna Glandorf" userId="1f753bf3-54a6-4979-9db0-89a5a9db6aa9" providerId="ADAL" clId="{6D999DB0-DDB4-4D30-AF75-06D49157534E}" dt="2023-10-20T15:40:49.560" v="981" actId="478"/>
          <ac:spMkLst>
            <pc:docMk/>
            <pc:sldMk cId="3534182426" sldId="262"/>
            <ac:spMk id="46" creationId="{02F2F593-712E-A4C4-DD3B-4CB33ADF85E0}"/>
          </ac:spMkLst>
        </pc:spChg>
        <pc:spChg chg="del mod topLvl">
          <ac:chgData name="Hanna Glandorf" userId="1f753bf3-54a6-4979-9db0-89a5a9db6aa9" providerId="ADAL" clId="{6D999DB0-DDB4-4D30-AF75-06D49157534E}" dt="2023-10-20T15:40:59.581" v="988" actId="478"/>
          <ac:spMkLst>
            <pc:docMk/>
            <pc:sldMk cId="3534182426" sldId="262"/>
            <ac:spMk id="48" creationId="{4C9364EA-C655-E367-EF38-38846BB1FA6D}"/>
          </ac:spMkLst>
        </pc:spChg>
        <pc:spChg chg="del mod topLvl">
          <ac:chgData name="Hanna Glandorf" userId="1f753bf3-54a6-4979-9db0-89a5a9db6aa9" providerId="ADAL" clId="{6D999DB0-DDB4-4D30-AF75-06D49157534E}" dt="2023-10-20T15:41:01.526" v="990" actId="478"/>
          <ac:spMkLst>
            <pc:docMk/>
            <pc:sldMk cId="3534182426" sldId="262"/>
            <ac:spMk id="50" creationId="{50EE7329-95FB-ACB1-CE96-76A95972AFFB}"/>
          </ac:spMkLst>
        </pc:spChg>
        <pc:spChg chg="del mod topLvl">
          <ac:chgData name="Hanna Glandorf" userId="1f753bf3-54a6-4979-9db0-89a5a9db6aa9" providerId="ADAL" clId="{6D999DB0-DDB4-4D30-AF75-06D49157534E}" dt="2023-10-20T15:41:03.846" v="992" actId="478"/>
          <ac:spMkLst>
            <pc:docMk/>
            <pc:sldMk cId="3534182426" sldId="262"/>
            <ac:spMk id="52" creationId="{01F407CE-C474-D3AE-7B00-8B42627096A8}"/>
          </ac:spMkLst>
        </pc:spChg>
        <pc:spChg chg="del mod topLvl">
          <ac:chgData name="Hanna Glandorf" userId="1f753bf3-54a6-4979-9db0-89a5a9db6aa9" providerId="ADAL" clId="{6D999DB0-DDB4-4D30-AF75-06D49157534E}" dt="2023-10-20T15:40:28.690" v="970" actId="478"/>
          <ac:spMkLst>
            <pc:docMk/>
            <pc:sldMk cId="3534182426" sldId="262"/>
            <ac:spMk id="53" creationId="{28699AAE-159D-9C81-65C9-3643823C7623}"/>
          </ac:spMkLst>
        </pc:spChg>
        <pc:spChg chg="del mod topLvl">
          <ac:chgData name="Hanna Glandorf" userId="1f753bf3-54a6-4979-9db0-89a5a9db6aa9" providerId="ADAL" clId="{6D999DB0-DDB4-4D30-AF75-06D49157534E}" dt="2023-10-20T15:40:52.059" v="983" actId="478"/>
          <ac:spMkLst>
            <pc:docMk/>
            <pc:sldMk cId="3534182426" sldId="262"/>
            <ac:spMk id="54" creationId="{7D89251C-EAB2-6738-859E-A2EA8E2CBC1F}"/>
          </ac:spMkLst>
        </pc:spChg>
        <pc:spChg chg="del mod topLvl">
          <ac:chgData name="Hanna Glandorf" userId="1f753bf3-54a6-4979-9db0-89a5a9db6aa9" providerId="ADAL" clId="{6D999DB0-DDB4-4D30-AF75-06D49157534E}" dt="2023-10-20T15:40:46.452" v="980" actId="478"/>
          <ac:spMkLst>
            <pc:docMk/>
            <pc:sldMk cId="3534182426" sldId="262"/>
            <ac:spMk id="55" creationId="{330F69AE-5D4A-B8F3-F6BB-509920503007}"/>
          </ac:spMkLst>
        </pc:spChg>
        <pc:spChg chg="del mod topLvl">
          <ac:chgData name="Hanna Glandorf" userId="1f753bf3-54a6-4979-9db0-89a5a9db6aa9" providerId="ADAL" clId="{6D999DB0-DDB4-4D30-AF75-06D49157534E}" dt="2023-10-20T15:40:54.017" v="984" actId="478"/>
          <ac:spMkLst>
            <pc:docMk/>
            <pc:sldMk cId="3534182426" sldId="262"/>
            <ac:spMk id="56" creationId="{107096BB-873E-EA2D-2186-FAEF8BA33EB7}"/>
          </ac:spMkLst>
        </pc:spChg>
        <pc:spChg chg="del mod topLvl">
          <ac:chgData name="Hanna Glandorf" userId="1f753bf3-54a6-4979-9db0-89a5a9db6aa9" providerId="ADAL" clId="{6D999DB0-DDB4-4D30-AF75-06D49157534E}" dt="2023-10-20T15:40:28.690" v="970" actId="478"/>
          <ac:spMkLst>
            <pc:docMk/>
            <pc:sldMk cId="3534182426" sldId="262"/>
            <ac:spMk id="58" creationId="{6867BBA2-8110-5A95-A39D-638B1E0D51DC}"/>
          </ac:spMkLst>
        </pc:spChg>
        <pc:spChg chg="del mod topLvl">
          <ac:chgData name="Hanna Glandorf" userId="1f753bf3-54a6-4979-9db0-89a5a9db6aa9" providerId="ADAL" clId="{6D999DB0-DDB4-4D30-AF75-06D49157534E}" dt="2023-10-20T15:40:28.690" v="970" actId="478"/>
          <ac:spMkLst>
            <pc:docMk/>
            <pc:sldMk cId="3534182426" sldId="262"/>
            <ac:spMk id="59" creationId="{ECAC3225-B68B-86DA-54B9-7BD0976F2CA4}"/>
          </ac:spMkLst>
        </pc:spChg>
        <pc:spChg chg="del mod topLvl">
          <ac:chgData name="Hanna Glandorf" userId="1f753bf3-54a6-4979-9db0-89a5a9db6aa9" providerId="ADAL" clId="{6D999DB0-DDB4-4D30-AF75-06D49157534E}" dt="2023-10-20T15:40:28.690" v="970" actId="478"/>
          <ac:spMkLst>
            <pc:docMk/>
            <pc:sldMk cId="3534182426" sldId="262"/>
            <ac:spMk id="61" creationId="{E7A45D9F-9626-C6F6-99B6-909CAD212D4F}"/>
          </ac:spMkLst>
        </pc:spChg>
        <pc:spChg chg="del mod topLvl">
          <ac:chgData name="Hanna Glandorf" userId="1f753bf3-54a6-4979-9db0-89a5a9db6aa9" providerId="ADAL" clId="{6D999DB0-DDB4-4D30-AF75-06D49157534E}" dt="2023-10-20T15:41:07.616" v="994" actId="478"/>
          <ac:spMkLst>
            <pc:docMk/>
            <pc:sldMk cId="3534182426" sldId="262"/>
            <ac:spMk id="62" creationId="{3CD99958-78D3-C1B6-B5BD-29A96E33ECFF}"/>
          </ac:spMkLst>
        </pc:spChg>
        <pc:spChg chg="del mod topLvl">
          <ac:chgData name="Hanna Glandorf" userId="1f753bf3-54a6-4979-9db0-89a5a9db6aa9" providerId="ADAL" clId="{6D999DB0-DDB4-4D30-AF75-06D49157534E}" dt="2023-10-20T15:40:31.152" v="971" actId="478"/>
          <ac:spMkLst>
            <pc:docMk/>
            <pc:sldMk cId="3534182426" sldId="262"/>
            <ac:spMk id="63" creationId="{317FDF21-0EF4-9E55-E8B8-C01534ABDB78}"/>
          </ac:spMkLst>
        </pc:spChg>
        <pc:spChg chg="del mod topLvl">
          <ac:chgData name="Hanna Glandorf" userId="1f753bf3-54a6-4979-9db0-89a5a9db6aa9" providerId="ADAL" clId="{6D999DB0-DDB4-4D30-AF75-06D49157534E}" dt="2023-10-20T15:40:31.152" v="971" actId="478"/>
          <ac:spMkLst>
            <pc:docMk/>
            <pc:sldMk cId="3534182426" sldId="262"/>
            <ac:spMk id="64" creationId="{B1A6CAC3-E762-BB49-8EBA-9F245538BF91}"/>
          </ac:spMkLst>
        </pc:spChg>
        <pc:spChg chg="del mod topLvl">
          <ac:chgData name="Hanna Glandorf" userId="1f753bf3-54a6-4979-9db0-89a5a9db6aa9" providerId="ADAL" clId="{6D999DB0-DDB4-4D30-AF75-06D49157534E}" dt="2023-10-20T15:40:31.152" v="971" actId="478"/>
          <ac:spMkLst>
            <pc:docMk/>
            <pc:sldMk cId="3534182426" sldId="262"/>
            <ac:spMk id="65" creationId="{6786A42D-6786-43B3-2EE5-29CE3A69E4EF}"/>
          </ac:spMkLst>
        </pc:spChg>
        <pc:spChg chg="mod topLvl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66" creationId="{E100710F-DB20-26EA-A1FD-829088D475AF}"/>
          </ac:spMkLst>
        </pc:spChg>
        <pc:spChg chg="mod topLvl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67" creationId="{3C53FDD2-1981-E94C-4068-8371CCB4A4C3}"/>
          </ac:spMkLst>
        </pc:spChg>
        <pc:spChg chg="mod topLvl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68" creationId="{B0A5CC08-4781-D9FF-183C-E86E890D6ADF}"/>
          </ac:spMkLst>
        </pc:spChg>
        <pc:spChg chg="del mod topLvl">
          <ac:chgData name="Hanna Glandorf" userId="1f753bf3-54a6-4979-9db0-89a5a9db6aa9" providerId="ADAL" clId="{6D999DB0-DDB4-4D30-AF75-06D49157534E}" dt="2023-10-20T15:40:34.157" v="972" actId="478"/>
          <ac:spMkLst>
            <pc:docMk/>
            <pc:sldMk cId="3534182426" sldId="262"/>
            <ac:spMk id="70" creationId="{FE343566-BD3F-9AD4-9A39-7E6C230025D4}"/>
          </ac:spMkLst>
        </pc:spChg>
        <pc:spChg chg="mod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74" creationId="{E02D9AD4-541F-35FB-AA8D-1D6AB362CD34}"/>
          </ac:spMkLst>
        </pc:spChg>
        <pc:spChg chg="mod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75" creationId="{12CC58B3-40DD-7D4C-D2F4-86C58B858D38}"/>
          </ac:spMkLst>
        </pc:spChg>
        <pc:spChg chg="mod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80" creationId="{374C9E0C-F264-C977-B002-B48F48BE101F}"/>
          </ac:spMkLst>
        </pc:spChg>
        <pc:spChg chg="mod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81" creationId="{2D3FB50F-DBFB-F001-1851-930CEE7586E2}"/>
          </ac:spMkLst>
        </pc:spChg>
        <pc:spChg chg="del mod topLvl">
          <ac:chgData name="Hanna Glandorf" userId="1f753bf3-54a6-4979-9db0-89a5a9db6aa9" providerId="ADAL" clId="{6D999DB0-DDB4-4D30-AF75-06D49157534E}" dt="2023-10-20T15:40:34.157" v="972" actId="478"/>
          <ac:spMkLst>
            <pc:docMk/>
            <pc:sldMk cId="3534182426" sldId="262"/>
            <ac:spMk id="83" creationId="{7D95EC91-4B02-4FBB-B31B-A8F27200D85D}"/>
          </ac:spMkLst>
        </pc:spChg>
        <pc:spChg chg="del mod topLvl">
          <ac:chgData name="Hanna Glandorf" userId="1f753bf3-54a6-4979-9db0-89a5a9db6aa9" providerId="ADAL" clId="{6D999DB0-DDB4-4D30-AF75-06D49157534E}" dt="2023-10-20T15:40:34.157" v="972" actId="478"/>
          <ac:spMkLst>
            <pc:docMk/>
            <pc:sldMk cId="3534182426" sldId="262"/>
            <ac:spMk id="84" creationId="{924C14BE-EE52-9A7A-DA86-D0056C0D3A1E}"/>
          </ac:spMkLst>
        </pc:spChg>
        <pc:spChg chg="mod topLvl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86" creationId="{2E02D947-0B6B-87A3-CE16-713E668D9CDA}"/>
          </ac:spMkLst>
        </pc:spChg>
        <pc:spChg chg="mod topLvl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87" creationId="{E607ECCE-1BDF-D263-1860-3EC1C6BEFA38}"/>
          </ac:spMkLst>
        </pc:spChg>
        <pc:spChg chg="mod topLvl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88" creationId="{9AD942C1-9F10-3310-A40D-0D14CCF5B06A}"/>
          </ac:spMkLst>
        </pc:spChg>
        <pc:spChg chg="del mod topLvl">
          <ac:chgData name="Hanna Glandorf" userId="1f753bf3-54a6-4979-9db0-89a5a9db6aa9" providerId="ADAL" clId="{6D999DB0-DDB4-4D30-AF75-06D49157534E}" dt="2023-10-20T15:41:50.992" v="1006" actId="478"/>
          <ac:spMkLst>
            <pc:docMk/>
            <pc:sldMk cId="3534182426" sldId="262"/>
            <ac:spMk id="89" creationId="{C63B3692-1062-4AF7-C68B-1BE0B0FD0DBB}"/>
          </ac:spMkLst>
        </pc:spChg>
        <pc:spChg chg="mod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93" creationId="{ACA38DE8-BE3A-2381-F458-8A89EA242146}"/>
          </ac:spMkLst>
        </pc:spChg>
        <pc:spChg chg="mod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94" creationId="{E49221C4-3A1A-015E-2910-81C45076244A}"/>
          </ac:spMkLst>
        </pc:spChg>
        <pc:spChg chg="mod topLvl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96" creationId="{F490B685-9FF8-DD95-D131-AE7BA4D78882}"/>
          </ac:spMkLst>
        </pc:spChg>
        <pc:spChg chg="del mod topLvl">
          <ac:chgData name="Hanna Glandorf" userId="1f753bf3-54a6-4979-9db0-89a5a9db6aa9" providerId="ADAL" clId="{6D999DB0-DDB4-4D30-AF75-06D49157534E}" dt="2023-10-20T15:41:48.543" v="1005" actId="478"/>
          <ac:spMkLst>
            <pc:docMk/>
            <pc:sldMk cId="3534182426" sldId="262"/>
            <ac:spMk id="97" creationId="{85577209-8474-7262-A94D-792254173DD2}"/>
          </ac:spMkLst>
        </pc:spChg>
        <pc:spChg chg="mod topLvl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98" creationId="{E3186DCF-74FC-B159-1BFD-F1BE38B9FC85}"/>
          </ac:spMkLst>
        </pc:spChg>
        <pc:spChg chg="mod topLvl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99" creationId="{1BF7513D-F42E-DA2C-B835-F2E226B730D9}"/>
          </ac:spMkLst>
        </pc:spChg>
        <pc:spChg chg="del mod topLvl">
          <ac:chgData name="Hanna Glandorf" userId="1f753bf3-54a6-4979-9db0-89a5a9db6aa9" providerId="ADAL" clId="{6D999DB0-DDB4-4D30-AF75-06D49157534E}" dt="2023-10-20T15:41:54.753" v="1007" actId="478"/>
          <ac:spMkLst>
            <pc:docMk/>
            <pc:sldMk cId="3534182426" sldId="262"/>
            <ac:spMk id="100" creationId="{6F909AB5-95B7-FB48-030A-403C6614939B}"/>
          </ac:spMkLst>
        </pc:spChg>
        <pc:spChg chg="mod topLvl">
          <ac:chgData name="Hanna Glandorf" userId="1f753bf3-54a6-4979-9db0-89a5a9db6aa9" providerId="ADAL" clId="{6D999DB0-DDB4-4D30-AF75-06D49157534E}" dt="2023-10-20T15:40:22.645" v="969" actId="165"/>
          <ac:spMkLst>
            <pc:docMk/>
            <pc:sldMk cId="3534182426" sldId="262"/>
            <ac:spMk id="101" creationId="{67DEA930-CD1C-73BB-C19D-99116B9A37CE}"/>
          </ac:spMkLst>
        </pc:spChg>
        <pc:spChg chg="del mod topLvl">
          <ac:chgData name="Hanna Glandorf" userId="1f753bf3-54a6-4979-9db0-89a5a9db6aa9" providerId="ADAL" clId="{6D999DB0-DDB4-4D30-AF75-06D49157534E}" dt="2023-10-20T15:41:45.306" v="1004" actId="478"/>
          <ac:spMkLst>
            <pc:docMk/>
            <pc:sldMk cId="3534182426" sldId="262"/>
            <ac:spMk id="102" creationId="{E8D05143-99A2-33FA-72E2-A24E6A25ECDD}"/>
          </ac:spMkLst>
        </pc:spChg>
        <pc:grpChg chg="del mod topLvl">
          <ac:chgData name="Hanna Glandorf" userId="1f753bf3-54a6-4979-9db0-89a5a9db6aa9" providerId="ADAL" clId="{6D999DB0-DDB4-4D30-AF75-06D49157534E}" dt="2023-10-20T15:40:28.690" v="970" actId="478"/>
          <ac:grpSpMkLst>
            <pc:docMk/>
            <pc:sldMk cId="3534182426" sldId="262"/>
            <ac:grpSpMk id="2" creationId="{36D95E5E-1D78-BDF7-D0DA-808ADC362E47}"/>
          </ac:grpSpMkLst>
        </pc:grpChg>
        <pc:grpChg chg="mod">
          <ac:chgData name="Hanna Glandorf" userId="1f753bf3-54a6-4979-9db0-89a5a9db6aa9" providerId="ADAL" clId="{6D999DB0-DDB4-4D30-AF75-06D49157534E}" dt="2023-10-20T15:40:22.645" v="969" actId="165"/>
          <ac:grpSpMkLst>
            <pc:docMk/>
            <pc:sldMk cId="3534182426" sldId="262"/>
            <ac:grpSpMk id="3" creationId="{A470EC09-AA05-5D63-8A38-41E33A714A02}"/>
          </ac:grpSpMkLst>
        </pc:grpChg>
        <pc:grpChg chg="del">
          <ac:chgData name="Hanna Glandorf" userId="1f753bf3-54a6-4979-9db0-89a5a9db6aa9" providerId="ADAL" clId="{6D999DB0-DDB4-4D30-AF75-06D49157534E}" dt="2023-10-20T15:40:22.645" v="969" actId="165"/>
          <ac:grpSpMkLst>
            <pc:docMk/>
            <pc:sldMk cId="3534182426" sldId="262"/>
            <ac:grpSpMk id="16" creationId="{A4027F02-A91F-013D-9400-DDAEB7EDF8BE}"/>
          </ac:grpSpMkLst>
        </pc:grpChg>
        <pc:grpChg chg="del mod topLvl">
          <ac:chgData name="Hanna Glandorf" userId="1f753bf3-54a6-4979-9db0-89a5a9db6aa9" providerId="ADAL" clId="{6D999DB0-DDB4-4D30-AF75-06D49157534E}" dt="2023-10-20T15:41:41.887" v="1003" actId="478"/>
          <ac:grpSpMkLst>
            <pc:docMk/>
            <pc:sldMk cId="3534182426" sldId="262"/>
            <ac:grpSpMk id="71" creationId="{3CB4D207-5375-DC76-8FBC-8EEBF1DD73E9}"/>
          </ac:grpSpMkLst>
        </pc:grpChg>
        <pc:grpChg chg="mod">
          <ac:chgData name="Hanna Glandorf" userId="1f753bf3-54a6-4979-9db0-89a5a9db6aa9" providerId="ADAL" clId="{6D999DB0-DDB4-4D30-AF75-06D49157534E}" dt="2023-10-20T15:40:22.645" v="969" actId="165"/>
          <ac:grpSpMkLst>
            <pc:docMk/>
            <pc:sldMk cId="3534182426" sldId="262"/>
            <ac:grpSpMk id="72" creationId="{B7A95703-5776-9921-808A-DF6A72E4C6B8}"/>
          </ac:grpSpMkLst>
        </pc:grpChg>
        <pc:grpChg chg="del mod topLvl">
          <ac:chgData name="Hanna Glandorf" userId="1f753bf3-54a6-4979-9db0-89a5a9db6aa9" providerId="ADAL" clId="{6D999DB0-DDB4-4D30-AF75-06D49157534E}" dt="2023-10-20T15:41:25.745" v="1001" actId="478"/>
          <ac:grpSpMkLst>
            <pc:docMk/>
            <pc:sldMk cId="3534182426" sldId="262"/>
            <ac:grpSpMk id="77" creationId="{22270804-B9D0-A61B-DA1D-32DDBAD49DD0}"/>
          </ac:grpSpMkLst>
        </pc:grpChg>
        <pc:grpChg chg="mod">
          <ac:chgData name="Hanna Glandorf" userId="1f753bf3-54a6-4979-9db0-89a5a9db6aa9" providerId="ADAL" clId="{6D999DB0-DDB4-4D30-AF75-06D49157534E}" dt="2023-10-20T15:40:22.645" v="969" actId="165"/>
          <ac:grpSpMkLst>
            <pc:docMk/>
            <pc:sldMk cId="3534182426" sldId="262"/>
            <ac:grpSpMk id="78" creationId="{9D4C200B-814A-FB24-839A-5D5B2AEF52CF}"/>
          </ac:grpSpMkLst>
        </pc:grpChg>
        <pc:grpChg chg="del mod topLvl">
          <ac:chgData name="Hanna Glandorf" userId="1f753bf3-54a6-4979-9db0-89a5a9db6aa9" providerId="ADAL" clId="{6D999DB0-DDB4-4D30-AF75-06D49157534E}" dt="2023-10-20T15:41:36.632" v="1002" actId="478"/>
          <ac:grpSpMkLst>
            <pc:docMk/>
            <pc:sldMk cId="3534182426" sldId="262"/>
            <ac:grpSpMk id="90" creationId="{5C207F3C-DBDB-24C0-9A39-1D055D220903}"/>
          </ac:grpSpMkLst>
        </pc:grpChg>
        <pc:grpChg chg="mod">
          <ac:chgData name="Hanna Glandorf" userId="1f753bf3-54a6-4979-9db0-89a5a9db6aa9" providerId="ADAL" clId="{6D999DB0-DDB4-4D30-AF75-06D49157534E}" dt="2023-10-20T15:40:22.645" v="969" actId="165"/>
          <ac:grpSpMkLst>
            <pc:docMk/>
            <pc:sldMk cId="3534182426" sldId="262"/>
            <ac:grpSpMk id="91" creationId="{B2BC1608-9028-295D-DD3D-2B6510814FC7}"/>
          </ac:grpSpMkLst>
        </pc:grpChg>
        <pc:cxnChg chg="mod">
          <ac:chgData name="Hanna Glandorf" userId="1f753bf3-54a6-4979-9db0-89a5a9db6aa9" providerId="ADAL" clId="{6D999DB0-DDB4-4D30-AF75-06D49157534E}" dt="2023-10-20T15:40:22.645" v="969" actId="165"/>
          <ac:cxnSpMkLst>
            <pc:docMk/>
            <pc:sldMk cId="3534182426" sldId="262"/>
            <ac:cxnSpMk id="12" creationId="{118402BD-E29B-D34B-AEBA-BC4C6EE284EE}"/>
          </ac:cxnSpMkLst>
        </pc:cxnChg>
        <pc:cxnChg chg="del mod topLvl">
          <ac:chgData name="Hanna Glandorf" userId="1f753bf3-54a6-4979-9db0-89a5a9db6aa9" providerId="ADAL" clId="{6D999DB0-DDB4-4D30-AF75-06D49157534E}" dt="2023-10-20T15:41:15.582" v="995" actId="478"/>
          <ac:cxnSpMkLst>
            <pc:docMk/>
            <pc:sldMk cId="3534182426" sldId="262"/>
            <ac:cxnSpMk id="13" creationId="{A4AF3D51-042B-D764-57A6-548EAB971DD6}"/>
          </ac:cxnSpMkLst>
        </pc:cxnChg>
        <pc:cxnChg chg="mod topLvl">
          <ac:chgData name="Hanna Glandorf" userId="1f753bf3-54a6-4979-9db0-89a5a9db6aa9" providerId="ADAL" clId="{6D999DB0-DDB4-4D30-AF75-06D49157534E}" dt="2023-10-20T15:40:22.645" v="969" actId="165"/>
          <ac:cxnSpMkLst>
            <pc:docMk/>
            <pc:sldMk cId="3534182426" sldId="262"/>
            <ac:cxnSpMk id="14" creationId="{EA20BE05-35C4-1B10-E087-307A2F63AE01}"/>
          </ac:cxnSpMkLst>
        </pc:cxnChg>
        <pc:cxnChg chg="del mod topLvl">
          <ac:chgData name="Hanna Glandorf" userId="1f753bf3-54a6-4979-9db0-89a5a9db6aa9" providerId="ADAL" clId="{6D999DB0-DDB4-4D30-AF75-06D49157534E}" dt="2023-10-20T15:41:18.647" v="996" actId="478"/>
          <ac:cxnSpMkLst>
            <pc:docMk/>
            <pc:sldMk cId="3534182426" sldId="262"/>
            <ac:cxnSpMk id="18" creationId="{CB09C752-AA65-4A97-697B-C9CFED0A73E6}"/>
          </ac:cxnSpMkLst>
        </pc:cxnChg>
        <pc:cxnChg chg="del mod topLvl">
          <ac:chgData name="Hanna Glandorf" userId="1f753bf3-54a6-4979-9db0-89a5a9db6aa9" providerId="ADAL" clId="{6D999DB0-DDB4-4D30-AF75-06D49157534E}" dt="2023-10-20T15:41:20.122" v="997" actId="478"/>
          <ac:cxnSpMkLst>
            <pc:docMk/>
            <pc:sldMk cId="3534182426" sldId="262"/>
            <ac:cxnSpMk id="19" creationId="{8C882CCD-B4DC-9CBF-9F29-C105D1B6BFFB}"/>
          </ac:cxnSpMkLst>
        </pc:cxnChg>
        <pc:cxnChg chg="mod">
          <ac:chgData name="Hanna Glandorf" userId="1f753bf3-54a6-4979-9db0-89a5a9db6aa9" providerId="ADAL" clId="{6D999DB0-DDB4-4D30-AF75-06D49157534E}" dt="2023-10-20T15:40:22.645" v="969" actId="165"/>
          <ac:cxnSpMkLst>
            <pc:docMk/>
            <pc:sldMk cId="3534182426" sldId="262"/>
            <ac:cxnSpMk id="22" creationId="{318711AF-AC48-9230-4B8A-7510AB2AF6AF}"/>
          </ac:cxnSpMkLst>
        </pc:cxnChg>
        <pc:cxnChg chg="del mod topLvl">
          <ac:chgData name="Hanna Glandorf" userId="1f753bf3-54a6-4979-9db0-89a5a9db6aa9" providerId="ADAL" clId="{6D999DB0-DDB4-4D30-AF75-06D49157534E}" dt="2023-10-20T15:40:39.928" v="975" actId="478"/>
          <ac:cxnSpMkLst>
            <pc:docMk/>
            <pc:sldMk cId="3534182426" sldId="262"/>
            <ac:cxnSpMk id="33" creationId="{8A0D1D1B-332A-C3B8-40E7-581B9A1E08B3}"/>
          </ac:cxnSpMkLst>
        </pc:cxnChg>
        <pc:cxnChg chg="del mod topLvl">
          <ac:chgData name="Hanna Glandorf" userId="1f753bf3-54a6-4979-9db0-89a5a9db6aa9" providerId="ADAL" clId="{6D999DB0-DDB4-4D30-AF75-06D49157534E}" dt="2023-10-20T15:40:44.495" v="979" actId="478"/>
          <ac:cxnSpMkLst>
            <pc:docMk/>
            <pc:sldMk cId="3534182426" sldId="262"/>
            <ac:cxnSpMk id="34" creationId="{24395485-EE91-1854-B74C-DC8D5DFC5CBE}"/>
          </ac:cxnSpMkLst>
        </pc:cxnChg>
        <pc:cxnChg chg="del mod topLvl">
          <ac:chgData name="Hanna Glandorf" userId="1f753bf3-54a6-4979-9db0-89a5a9db6aa9" providerId="ADAL" clId="{6D999DB0-DDB4-4D30-AF75-06D49157534E}" dt="2023-10-20T15:40:50.351" v="982" actId="478"/>
          <ac:cxnSpMkLst>
            <pc:docMk/>
            <pc:sldMk cId="3534182426" sldId="262"/>
            <ac:cxnSpMk id="35" creationId="{00A6AFC9-9D5F-9CE1-FE09-23FDFC3CA255}"/>
          </ac:cxnSpMkLst>
        </pc:cxnChg>
        <pc:cxnChg chg="del mod topLvl">
          <ac:chgData name="Hanna Glandorf" userId="1f753bf3-54a6-4979-9db0-89a5a9db6aa9" providerId="ADAL" clId="{6D999DB0-DDB4-4D30-AF75-06D49157534E}" dt="2023-10-20T15:41:00.306" v="989" actId="478"/>
          <ac:cxnSpMkLst>
            <pc:docMk/>
            <pc:sldMk cId="3534182426" sldId="262"/>
            <ac:cxnSpMk id="37" creationId="{06E6A848-8CC9-11FA-3E42-9CA0191221E7}"/>
          </ac:cxnSpMkLst>
        </pc:cxnChg>
        <pc:cxnChg chg="del mod topLvl">
          <ac:chgData name="Hanna Glandorf" userId="1f753bf3-54a6-4979-9db0-89a5a9db6aa9" providerId="ADAL" clId="{6D999DB0-DDB4-4D30-AF75-06D49157534E}" dt="2023-10-20T15:41:02.426" v="991" actId="478"/>
          <ac:cxnSpMkLst>
            <pc:docMk/>
            <pc:sldMk cId="3534182426" sldId="262"/>
            <ac:cxnSpMk id="38" creationId="{FBFECDFA-CBE0-EF02-1CD8-BCA8E993E0FB}"/>
          </ac:cxnSpMkLst>
        </pc:cxnChg>
        <pc:cxnChg chg="del mod topLvl">
          <ac:chgData name="Hanna Glandorf" userId="1f753bf3-54a6-4979-9db0-89a5a9db6aa9" providerId="ADAL" clId="{6D999DB0-DDB4-4D30-AF75-06D49157534E}" dt="2023-10-20T15:41:05.563" v="993" actId="478"/>
          <ac:cxnSpMkLst>
            <pc:docMk/>
            <pc:sldMk cId="3534182426" sldId="262"/>
            <ac:cxnSpMk id="39" creationId="{409D5441-F84F-CF85-5E2D-481526690066}"/>
          </ac:cxnSpMkLst>
        </pc:cxnChg>
        <pc:cxnChg chg="del mod topLvl">
          <ac:chgData name="Hanna Glandorf" userId="1f753bf3-54a6-4979-9db0-89a5a9db6aa9" providerId="ADAL" clId="{6D999DB0-DDB4-4D30-AF75-06D49157534E}" dt="2023-10-20T15:40:57.293" v="987" actId="478"/>
          <ac:cxnSpMkLst>
            <pc:docMk/>
            <pc:sldMk cId="3534182426" sldId="262"/>
            <ac:cxnSpMk id="41" creationId="{194CB3CB-70F6-BA37-058F-616776921333}"/>
          </ac:cxnSpMkLst>
        </pc:cxnChg>
        <pc:cxnChg chg="del mod topLvl">
          <ac:chgData name="Hanna Glandorf" userId="1f753bf3-54a6-4979-9db0-89a5a9db6aa9" providerId="ADAL" clId="{6D999DB0-DDB4-4D30-AF75-06D49157534E}" dt="2023-10-20T15:40:56.494" v="986" actId="478"/>
          <ac:cxnSpMkLst>
            <pc:docMk/>
            <pc:sldMk cId="3534182426" sldId="262"/>
            <ac:cxnSpMk id="43" creationId="{7A3B2BFA-C7C0-22A7-CD60-ADD762563E34}"/>
          </ac:cxnSpMkLst>
        </pc:cxnChg>
        <pc:cxnChg chg="del mod topLvl">
          <ac:chgData name="Hanna Glandorf" userId="1f753bf3-54a6-4979-9db0-89a5a9db6aa9" providerId="ADAL" clId="{6D999DB0-DDB4-4D30-AF75-06D49157534E}" dt="2023-10-20T15:40:55.777" v="985" actId="478"/>
          <ac:cxnSpMkLst>
            <pc:docMk/>
            <pc:sldMk cId="3534182426" sldId="262"/>
            <ac:cxnSpMk id="45" creationId="{C7EBE360-BE3F-E553-6CBD-D74356136DAC}"/>
          </ac:cxnSpMkLst>
        </pc:cxnChg>
        <pc:cxnChg chg="del mod topLvl">
          <ac:chgData name="Hanna Glandorf" userId="1f753bf3-54a6-4979-9db0-89a5a9db6aa9" providerId="ADAL" clId="{6D999DB0-DDB4-4D30-AF75-06D49157534E}" dt="2023-10-20T15:40:37.303" v="973" actId="478"/>
          <ac:cxnSpMkLst>
            <pc:docMk/>
            <pc:sldMk cId="3534182426" sldId="262"/>
            <ac:cxnSpMk id="47" creationId="{00AFC72B-9973-277B-9282-073F9E3CF2BB}"/>
          </ac:cxnSpMkLst>
        </pc:cxnChg>
        <pc:cxnChg chg="del mod topLvl">
          <ac:chgData name="Hanna Glandorf" userId="1f753bf3-54a6-4979-9db0-89a5a9db6aa9" providerId="ADAL" clId="{6D999DB0-DDB4-4D30-AF75-06D49157534E}" dt="2023-10-20T15:40:40.685" v="976" actId="478"/>
          <ac:cxnSpMkLst>
            <pc:docMk/>
            <pc:sldMk cId="3534182426" sldId="262"/>
            <ac:cxnSpMk id="49" creationId="{9E05E42F-6981-707C-DD19-510A15D12987}"/>
          </ac:cxnSpMkLst>
        </pc:cxnChg>
        <pc:cxnChg chg="del mod topLvl">
          <ac:chgData name="Hanna Glandorf" userId="1f753bf3-54a6-4979-9db0-89a5a9db6aa9" providerId="ADAL" clId="{6D999DB0-DDB4-4D30-AF75-06D49157534E}" dt="2023-10-20T15:40:43.791" v="978" actId="478"/>
          <ac:cxnSpMkLst>
            <pc:docMk/>
            <pc:sldMk cId="3534182426" sldId="262"/>
            <ac:cxnSpMk id="51" creationId="{CFCCEEFF-5E20-B85F-AD71-E2991B40022A}"/>
          </ac:cxnSpMkLst>
        </pc:cxnChg>
        <pc:cxnChg chg="mod topLvl">
          <ac:chgData name="Hanna Glandorf" userId="1f753bf3-54a6-4979-9db0-89a5a9db6aa9" providerId="ADAL" clId="{6D999DB0-DDB4-4D30-AF75-06D49157534E}" dt="2023-10-20T15:40:22.645" v="969" actId="165"/>
          <ac:cxnSpMkLst>
            <pc:docMk/>
            <pc:sldMk cId="3534182426" sldId="262"/>
            <ac:cxnSpMk id="57" creationId="{E06018CD-056E-0499-CAA0-A4B2AE544B29}"/>
          </ac:cxnSpMkLst>
        </pc:cxnChg>
        <pc:cxnChg chg="mod">
          <ac:chgData name="Hanna Glandorf" userId="1f753bf3-54a6-4979-9db0-89a5a9db6aa9" providerId="ADAL" clId="{6D999DB0-DDB4-4D30-AF75-06D49157534E}" dt="2023-10-20T15:40:22.645" v="969" actId="165"/>
          <ac:cxnSpMkLst>
            <pc:docMk/>
            <pc:sldMk cId="3534182426" sldId="262"/>
            <ac:cxnSpMk id="73" creationId="{43E3FACE-D6EF-99CF-E17E-6603FCDC9701}"/>
          </ac:cxnSpMkLst>
        </pc:cxnChg>
        <pc:cxnChg chg="mod">
          <ac:chgData name="Hanna Glandorf" userId="1f753bf3-54a6-4979-9db0-89a5a9db6aa9" providerId="ADAL" clId="{6D999DB0-DDB4-4D30-AF75-06D49157534E}" dt="2023-10-20T15:40:22.645" v="969" actId="165"/>
          <ac:cxnSpMkLst>
            <pc:docMk/>
            <pc:sldMk cId="3534182426" sldId="262"/>
            <ac:cxnSpMk id="76" creationId="{39CE9D6E-C801-7EF1-C22E-DF9987529136}"/>
          </ac:cxnSpMkLst>
        </pc:cxnChg>
        <pc:cxnChg chg="mod">
          <ac:chgData name="Hanna Glandorf" userId="1f753bf3-54a6-4979-9db0-89a5a9db6aa9" providerId="ADAL" clId="{6D999DB0-DDB4-4D30-AF75-06D49157534E}" dt="2023-10-20T15:40:22.645" v="969" actId="165"/>
          <ac:cxnSpMkLst>
            <pc:docMk/>
            <pc:sldMk cId="3534182426" sldId="262"/>
            <ac:cxnSpMk id="79" creationId="{C61E3348-8A3E-34D8-6265-9C9D5F579DDE}"/>
          </ac:cxnSpMkLst>
        </pc:cxnChg>
        <pc:cxnChg chg="mod">
          <ac:chgData name="Hanna Glandorf" userId="1f753bf3-54a6-4979-9db0-89a5a9db6aa9" providerId="ADAL" clId="{6D999DB0-DDB4-4D30-AF75-06D49157534E}" dt="2023-10-20T15:40:22.645" v="969" actId="165"/>
          <ac:cxnSpMkLst>
            <pc:docMk/>
            <pc:sldMk cId="3534182426" sldId="262"/>
            <ac:cxnSpMk id="82" creationId="{9115632A-C96C-1D77-B403-B52E1794FE25}"/>
          </ac:cxnSpMkLst>
        </pc:cxnChg>
        <pc:cxnChg chg="mod topLvl">
          <ac:chgData name="Hanna Glandorf" userId="1f753bf3-54a6-4979-9db0-89a5a9db6aa9" providerId="ADAL" clId="{6D999DB0-DDB4-4D30-AF75-06D49157534E}" dt="2023-10-20T15:40:22.645" v="969" actId="165"/>
          <ac:cxnSpMkLst>
            <pc:docMk/>
            <pc:sldMk cId="3534182426" sldId="262"/>
            <ac:cxnSpMk id="85" creationId="{877E3616-F212-4197-3111-4CDF75E732BE}"/>
          </ac:cxnSpMkLst>
        </pc:cxnChg>
        <pc:cxnChg chg="mod">
          <ac:chgData name="Hanna Glandorf" userId="1f753bf3-54a6-4979-9db0-89a5a9db6aa9" providerId="ADAL" clId="{6D999DB0-DDB4-4D30-AF75-06D49157534E}" dt="2023-10-20T15:40:22.645" v="969" actId="165"/>
          <ac:cxnSpMkLst>
            <pc:docMk/>
            <pc:sldMk cId="3534182426" sldId="262"/>
            <ac:cxnSpMk id="92" creationId="{2227BB2E-3C4C-DC23-0AD1-4E43B5028FEC}"/>
          </ac:cxnSpMkLst>
        </pc:cxnChg>
        <pc:cxnChg chg="mod">
          <ac:chgData name="Hanna Glandorf" userId="1f753bf3-54a6-4979-9db0-89a5a9db6aa9" providerId="ADAL" clId="{6D999DB0-DDB4-4D30-AF75-06D49157534E}" dt="2023-10-20T15:40:22.645" v="969" actId="165"/>
          <ac:cxnSpMkLst>
            <pc:docMk/>
            <pc:sldMk cId="3534182426" sldId="262"/>
            <ac:cxnSpMk id="95" creationId="{F9566E67-0B86-3F76-0BEC-DAAC1CD28B36}"/>
          </ac:cxnSpMkLst>
        </pc:cxnChg>
        <pc:cxnChg chg="mod topLvl">
          <ac:chgData name="Hanna Glandorf" userId="1f753bf3-54a6-4979-9db0-89a5a9db6aa9" providerId="ADAL" clId="{6D999DB0-DDB4-4D30-AF75-06D49157534E}" dt="2023-10-20T15:40:22.645" v="969" actId="165"/>
          <ac:cxnSpMkLst>
            <pc:docMk/>
            <pc:sldMk cId="3534182426" sldId="262"/>
            <ac:cxnSpMk id="103" creationId="{BD8C1519-19B5-183A-CD42-D5941016D9C0}"/>
          </ac:cxnSpMkLst>
        </pc:cxnChg>
        <pc:cxnChg chg="del mod topLvl">
          <ac:chgData name="Hanna Glandorf" userId="1f753bf3-54a6-4979-9db0-89a5a9db6aa9" providerId="ADAL" clId="{6D999DB0-DDB4-4D30-AF75-06D49157534E}" dt="2023-10-20T15:41:24.770" v="1000" actId="478"/>
          <ac:cxnSpMkLst>
            <pc:docMk/>
            <pc:sldMk cId="3534182426" sldId="262"/>
            <ac:cxnSpMk id="104" creationId="{531386A0-BFDE-0DCF-D579-6B15DF8D5EC4}"/>
          </ac:cxnSpMkLst>
        </pc:cxnChg>
      </pc:sldChg>
      <pc:sldChg chg="addSp delSp modSp add mod">
        <pc:chgData name="Hanna Glandorf" userId="1f753bf3-54a6-4979-9db0-89a5a9db6aa9" providerId="ADAL" clId="{6D999DB0-DDB4-4D30-AF75-06D49157534E}" dt="2023-10-20T15:07:48.908" v="265" actId="14100"/>
        <pc:sldMkLst>
          <pc:docMk/>
          <pc:sldMk cId="914945275" sldId="285"/>
        </pc:sldMkLst>
        <pc:spChg chg="del">
          <ac:chgData name="Hanna Glandorf" userId="1f753bf3-54a6-4979-9db0-89a5a9db6aa9" providerId="ADAL" clId="{6D999DB0-DDB4-4D30-AF75-06D49157534E}" dt="2023-10-20T15:04:27.053" v="19" actId="478"/>
          <ac:spMkLst>
            <pc:docMk/>
            <pc:sldMk cId="914945275" sldId="285"/>
            <ac:spMk id="2" creationId="{4E1957F2-56AD-49AC-A40E-9D7DB7C89E4D}"/>
          </ac:spMkLst>
        </pc:spChg>
        <pc:spChg chg="mod">
          <ac:chgData name="Hanna Glandorf" userId="1f753bf3-54a6-4979-9db0-89a5a9db6aa9" providerId="ADAL" clId="{6D999DB0-DDB4-4D30-AF75-06D49157534E}" dt="2023-10-20T15:04:38.549" v="23" actId="14100"/>
          <ac:spMkLst>
            <pc:docMk/>
            <pc:sldMk cId="914945275" sldId="285"/>
            <ac:spMk id="5" creationId="{356F3CC1-E4B2-4A0D-BB63-A717AE14542D}"/>
          </ac:spMkLst>
        </pc:spChg>
        <pc:spChg chg="del">
          <ac:chgData name="Hanna Glandorf" userId="1f753bf3-54a6-4979-9db0-89a5a9db6aa9" providerId="ADAL" clId="{6D999DB0-DDB4-4D30-AF75-06D49157534E}" dt="2023-10-20T15:04:28.611" v="20" actId="478"/>
          <ac:spMkLst>
            <pc:docMk/>
            <pc:sldMk cId="914945275" sldId="285"/>
            <ac:spMk id="7" creationId="{E00FFE61-8869-45AA-9C3D-D3905F135D65}"/>
          </ac:spMkLst>
        </pc:spChg>
        <pc:spChg chg="mod">
          <ac:chgData name="Hanna Glandorf" userId="1f753bf3-54a6-4979-9db0-89a5a9db6aa9" providerId="ADAL" clId="{6D999DB0-DDB4-4D30-AF75-06D49157534E}" dt="2023-10-20T15:07:48.908" v="265" actId="14100"/>
          <ac:spMkLst>
            <pc:docMk/>
            <pc:sldMk cId="914945275" sldId="285"/>
            <ac:spMk id="8" creationId="{F943A536-845E-43FA-9925-F2AA7EE2B943}"/>
          </ac:spMkLst>
        </pc:spChg>
        <pc:spChg chg="mod">
          <ac:chgData name="Hanna Glandorf" userId="1f753bf3-54a6-4979-9db0-89a5a9db6aa9" providerId="ADAL" clId="{6D999DB0-DDB4-4D30-AF75-06D49157534E}" dt="2023-10-20T15:06:32.492" v="159" actId="1037"/>
          <ac:spMkLst>
            <pc:docMk/>
            <pc:sldMk cId="914945275" sldId="285"/>
            <ac:spMk id="9" creationId="{A0FC2C58-8382-4F0C-AD49-089048268D7A}"/>
          </ac:spMkLst>
        </pc:spChg>
        <pc:spChg chg="mod">
          <ac:chgData name="Hanna Glandorf" userId="1f753bf3-54a6-4979-9db0-89a5a9db6aa9" providerId="ADAL" clId="{6D999DB0-DDB4-4D30-AF75-06D49157534E}" dt="2023-10-20T15:05:47.458" v="118" actId="1037"/>
          <ac:spMkLst>
            <pc:docMk/>
            <pc:sldMk cId="914945275" sldId="285"/>
            <ac:spMk id="10" creationId="{1123950F-F6DE-4202-82AF-EFEA8684D852}"/>
          </ac:spMkLst>
        </pc:spChg>
        <pc:spChg chg="mod">
          <ac:chgData name="Hanna Glandorf" userId="1f753bf3-54a6-4979-9db0-89a5a9db6aa9" providerId="ADAL" clId="{6D999DB0-DDB4-4D30-AF75-06D49157534E}" dt="2023-10-20T15:04:49.226" v="91" actId="1038"/>
          <ac:spMkLst>
            <pc:docMk/>
            <pc:sldMk cId="914945275" sldId="285"/>
            <ac:spMk id="11" creationId="{B3CD15D7-E3B2-4C4B-BAEE-A31D7EDF1E7D}"/>
          </ac:spMkLst>
        </pc:spChg>
        <pc:spChg chg="mod">
          <ac:chgData name="Hanna Glandorf" userId="1f753bf3-54a6-4979-9db0-89a5a9db6aa9" providerId="ADAL" clId="{6D999DB0-DDB4-4D30-AF75-06D49157534E}" dt="2023-10-20T15:07:23.989" v="262" actId="14100"/>
          <ac:spMkLst>
            <pc:docMk/>
            <pc:sldMk cId="914945275" sldId="285"/>
            <ac:spMk id="12" creationId="{57D14B8F-BE32-4B96-B0DA-00E0D5028F0D}"/>
          </ac:spMkLst>
        </pc:spChg>
        <pc:spChg chg="mod">
          <ac:chgData name="Hanna Glandorf" userId="1f753bf3-54a6-4979-9db0-89a5a9db6aa9" providerId="ADAL" clId="{6D999DB0-DDB4-4D30-AF75-06D49157534E}" dt="2023-10-20T15:06:32.492" v="159" actId="1037"/>
          <ac:spMkLst>
            <pc:docMk/>
            <pc:sldMk cId="914945275" sldId="285"/>
            <ac:spMk id="13" creationId="{BEAAF1B2-6352-4BB0-BED2-69E4C628D98A}"/>
          </ac:spMkLst>
        </pc:spChg>
        <pc:spChg chg="mod">
          <ac:chgData name="Hanna Glandorf" userId="1f753bf3-54a6-4979-9db0-89a5a9db6aa9" providerId="ADAL" clId="{6D999DB0-DDB4-4D30-AF75-06D49157534E}" dt="2023-10-20T15:05:47.458" v="118" actId="1037"/>
          <ac:spMkLst>
            <pc:docMk/>
            <pc:sldMk cId="914945275" sldId="285"/>
            <ac:spMk id="14" creationId="{5B046CBF-CCD5-4F4B-A366-8A76B0F994F2}"/>
          </ac:spMkLst>
        </pc:spChg>
        <pc:spChg chg="mod">
          <ac:chgData name="Hanna Glandorf" userId="1f753bf3-54a6-4979-9db0-89a5a9db6aa9" providerId="ADAL" clId="{6D999DB0-DDB4-4D30-AF75-06D49157534E}" dt="2023-10-20T15:04:49.226" v="91" actId="1038"/>
          <ac:spMkLst>
            <pc:docMk/>
            <pc:sldMk cId="914945275" sldId="285"/>
            <ac:spMk id="15" creationId="{E96127B5-5C8B-4A44-9C21-93E67F101776}"/>
          </ac:spMkLst>
        </pc:spChg>
        <pc:picChg chg="add del mod">
          <ac:chgData name="Hanna Glandorf" userId="1f753bf3-54a6-4979-9db0-89a5a9db6aa9" providerId="ADAL" clId="{6D999DB0-DDB4-4D30-AF75-06D49157534E}" dt="2023-10-20T15:05:01.643" v="92" actId="478"/>
          <ac:picMkLst>
            <pc:docMk/>
            <pc:sldMk cId="914945275" sldId="285"/>
            <ac:picMk id="3" creationId="{D7632D31-F016-1082-75D0-0720654A577C}"/>
          </ac:picMkLst>
        </pc:picChg>
        <pc:cxnChg chg="mod">
          <ac:chgData name="Hanna Glandorf" userId="1f753bf3-54a6-4979-9db0-89a5a9db6aa9" providerId="ADAL" clId="{6D999DB0-DDB4-4D30-AF75-06D49157534E}" dt="2023-10-20T15:07:05.536" v="239" actId="1036"/>
          <ac:cxnSpMkLst>
            <pc:docMk/>
            <pc:sldMk cId="914945275" sldId="285"/>
            <ac:cxnSpMk id="17" creationId="{F0795416-7EFC-4E69-A3A7-FC12BBBCB84D}"/>
          </ac:cxnSpMkLst>
        </pc:cxnChg>
        <pc:cxnChg chg="mod">
          <ac:chgData name="Hanna Glandorf" userId="1f753bf3-54a6-4979-9db0-89a5a9db6aa9" providerId="ADAL" clId="{6D999DB0-DDB4-4D30-AF75-06D49157534E}" dt="2023-10-20T15:06:32.492" v="159" actId="1037"/>
          <ac:cxnSpMkLst>
            <pc:docMk/>
            <pc:sldMk cId="914945275" sldId="285"/>
            <ac:cxnSpMk id="21" creationId="{93C408DA-F9EB-4801-B8FF-59EEF6E7B829}"/>
          </ac:cxnSpMkLst>
        </pc:cxnChg>
        <pc:cxnChg chg="mod">
          <ac:chgData name="Hanna Glandorf" userId="1f753bf3-54a6-4979-9db0-89a5a9db6aa9" providerId="ADAL" clId="{6D999DB0-DDB4-4D30-AF75-06D49157534E}" dt="2023-10-20T15:06:15.412" v="144" actId="1037"/>
          <ac:cxnSpMkLst>
            <pc:docMk/>
            <pc:sldMk cId="914945275" sldId="285"/>
            <ac:cxnSpMk id="22" creationId="{85941605-47A7-4036-B238-28CD88338DAA}"/>
          </ac:cxnSpMkLst>
        </pc:cxnChg>
        <pc:cxnChg chg="mod">
          <ac:chgData name="Hanna Glandorf" userId="1f753bf3-54a6-4979-9db0-89a5a9db6aa9" providerId="ADAL" clId="{6D999DB0-DDB4-4D30-AF75-06D49157534E}" dt="2023-10-20T15:06:15.412" v="144" actId="1037"/>
          <ac:cxnSpMkLst>
            <pc:docMk/>
            <pc:sldMk cId="914945275" sldId="285"/>
            <ac:cxnSpMk id="23" creationId="{5EB1974C-98F7-4AB8-9A73-5AB6B4041B78}"/>
          </ac:cxnSpMkLst>
        </pc:cxnChg>
        <pc:cxnChg chg="mod">
          <ac:chgData name="Hanna Glandorf" userId="1f753bf3-54a6-4979-9db0-89a5a9db6aa9" providerId="ADAL" clId="{6D999DB0-DDB4-4D30-AF75-06D49157534E}" dt="2023-10-20T15:04:49.226" v="91" actId="1038"/>
          <ac:cxnSpMkLst>
            <pc:docMk/>
            <pc:sldMk cId="914945275" sldId="285"/>
            <ac:cxnSpMk id="24" creationId="{8B175509-4F2C-4770-AB03-82EA775C0B23}"/>
          </ac:cxnSpMkLst>
        </pc:cxnChg>
        <pc:cxnChg chg="mod">
          <ac:chgData name="Hanna Glandorf" userId="1f753bf3-54a6-4979-9db0-89a5a9db6aa9" providerId="ADAL" clId="{6D999DB0-DDB4-4D30-AF75-06D49157534E}" dt="2023-10-20T15:04:49.226" v="91" actId="1038"/>
          <ac:cxnSpMkLst>
            <pc:docMk/>
            <pc:sldMk cId="914945275" sldId="285"/>
            <ac:cxnSpMk id="25" creationId="{659D40FF-FF6A-4736-9D41-75AF8251883E}"/>
          </ac:cxnSpMkLst>
        </pc:cxnChg>
        <pc:cxnChg chg="mod">
          <ac:chgData name="Hanna Glandorf" userId="1f753bf3-54a6-4979-9db0-89a5a9db6aa9" providerId="ADAL" clId="{6D999DB0-DDB4-4D30-AF75-06D49157534E}" dt="2023-10-20T15:06:15.412" v="144" actId="1037"/>
          <ac:cxnSpMkLst>
            <pc:docMk/>
            <pc:sldMk cId="914945275" sldId="285"/>
            <ac:cxnSpMk id="26" creationId="{00549C11-DA81-4093-B6BB-CED34C7BFA44}"/>
          </ac:cxnSpMkLst>
        </pc:cxnChg>
        <pc:cxnChg chg="mod">
          <ac:chgData name="Hanna Glandorf" userId="1f753bf3-54a6-4979-9db0-89a5a9db6aa9" providerId="ADAL" clId="{6D999DB0-DDB4-4D30-AF75-06D49157534E}" dt="2023-10-20T15:06:15.412" v="144" actId="1037"/>
          <ac:cxnSpMkLst>
            <pc:docMk/>
            <pc:sldMk cId="914945275" sldId="285"/>
            <ac:cxnSpMk id="33" creationId="{8C55D973-23A0-4ED1-9B25-EBF074CB944D}"/>
          </ac:cxnSpMkLst>
        </pc:cxnChg>
        <pc:cxnChg chg="mod">
          <ac:chgData name="Hanna Glandorf" userId="1f753bf3-54a6-4979-9db0-89a5a9db6aa9" providerId="ADAL" clId="{6D999DB0-DDB4-4D30-AF75-06D49157534E}" dt="2023-10-20T15:06:32.492" v="159" actId="1037"/>
          <ac:cxnSpMkLst>
            <pc:docMk/>
            <pc:sldMk cId="914945275" sldId="285"/>
            <ac:cxnSpMk id="36" creationId="{73CC5824-67B6-4B14-B93F-AA138C1B5869}"/>
          </ac:cxnSpMkLst>
        </pc:cxnChg>
        <pc:cxnChg chg="mod">
          <ac:chgData name="Hanna Glandorf" userId="1f753bf3-54a6-4979-9db0-89a5a9db6aa9" providerId="ADAL" clId="{6D999DB0-DDB4-4D30-AF75-06D49157534E}" dt="2023-10-20T15:05:47.458" v="118" actId="1037"/>
          <ac:cxnSpMkLst>
            <pc:docMk/>
            <pc:sldMk cId="914945275" sldId="285"/>
            <ac:cxnSpMk id="39" creationId="{79299298-F8DC-4BE0-BD15-7A1934D50158}"/>
          </ac:cxnSpMkLst>
        </pc:cxnChg>
        <pc:cxnChg chg="mod">
          <ac:chgData name="Hanna Glandorf" userId="1f753bf3-54a6-4979-9db0-89a5a9db6aa9" providerId="ADAL" clId="{6D999DB0-DDB4-4D30-AF75-06D49157534E}" dt="2023-10-20T15:04:49.226" v="91" actId="1038"/>
          <ac:cxnSpMkLst>
            <pc:docMk/>
            <pc:sldMk cId="914945275" sldId="285"/>
            <ac:cxnSpMk id="40" creationId="{2869B67E-C419-46E6-B199-34BF2879A05A}"/>
          </ac:cxnSpMkLst>
        </pc:cxnChg>
      </pc:sldChg>
      <pc:sldChg chg="addSp delSp modSp add mod modAnim">
        <pc:chgData name="Hanna Glandorf" userId="1f753bf3-54a6-4979-9db0-89a5a9db6aa9" providerId="ADAL" clId="{6D999DB0-DDB4-4D30-AF75-06D49157534E}" dt="2023-11-09T14:38:30.092" v="2325"/>
        <pc:sldMkLst>
          <pc:docMk/>
          <pc:sldMk cId="2202275164" sldId="286"/>
        </pc:sldMkLst>
        <pc:spChg chg="mod">
          <ac:chgData name="Hanna Glandorf" userId="1f753bf3-54a6-4979-9db0-89a5a9db6aa9" providerId="ADAL" clId="{6D999DB0-DDB4-4D30-AF75-06D49157534E}" dt="2023-10-20T16:00:03.785" v="1189" actId="20577"/>
          <ac:spMkLst>
            <pc:docMk/>
            <pc:sldMk cId="2202275164" sldId="286"/>
            <ac:spMk id="2" creationId="{7846DE4E-A86F-1075-EBA6-3E255E4E4D2B}"/>
          </ac:spMkLst>
        </pc:spChg>
        <pc:spChg chg="del">
          <ac:chgData name="Hanna Glandorf" userId="1f753bf3-54a6-4979-9db0-89a5a9db6aa9" providerId="ADAL" clId="{6D999DB0-DDB4-4D30-AF75-06D49157534E}" dt="2023-10-20T15:21:32.646" v="752" actId="478"/>
          <ac:spMkLst>
            <pc:docMk/>
            <pc:sldMk cId="2202275164" sldId="286"/>
            <ac:spMk id="3" creationId="{AC01B0A6-F2A6-37DF-0FEF-DD09D7E73CCA}"/>
          </ac:spMkLst>
        </pc:spChg>
        <pc:spChg chg="mod">
          <ac:chgData name="Hanna Glandorf" userId="1f753bf3-54a6-4979-9db0-89a5a9db6aa9" providerId="ADAL" clId="{6D999DB0-DDB4-4D30-AF75-06D49157534E}" dt="2023-11-09T14:37:46.078" v="2319"/>
          <ac:spMkLst>
            <pc:docMk/>
            <pc:sldMk cId="2202275164" sldId="286"/>
            <ac:spMk id="4" creationId="{063781AA-A7D7-898A-5528-38CB3E9F8908}"/>
          </ac:spMkLst>
        </pc:spChg>
        <pc:spChg chg="del">
          <ac:chgData name="Hanna Glandorf" userId="1f753bf3-54a6-4979-9db0-89a5a9db6aa9" providerId="ADAL" clId="{6D999DB0-DDB4-4D30-AF75-06D49157534E}" dt="2023-10-20T15:21:35.827" v="754" actId="478"/>
          <ac:spMkLst>
            <pc:docMk/>
            <pc:sldMk cId="2202275164" sldId="286"/>
            <ac:spMk id="4" creationId="{4072F64A-7EB6-EC04-1C8B-94EB68BD5F70}"/>
          </ac:spMkLst>
        </pc:spChg>
        <pc:spChg chg="mod">
          <ac:chgData name="Hanna Glandorf" userId="1f753bf3-54a6-4979-9db0-89a5a9db6aa9" providerId="ADAL" clId="{6D999DB0-DDB4-4D30-AF75-06D49157534E}" dt="2023-11-09T14:37:46.078" v="2319"/>
          <ac:spMkLst>
            <pc:docMk/>
            <pc:sldMk cId="2202275164" sldId="286"/>
            <ac:spMk id="6" creationId="{E7922264-6974-F22D-8831-F8D28BD56486}"/>
          </ac:spMkLst>
        </pc:spChg>
        <pc:spChg chg="add del mod">
          <ac:chgData name="Hanna Glandorf" userId="1f753bf3-54a6-4979-9db0-89a5a9db6aa9" providerId="ADAL" clId="{6D999DB0-DDB4-4D30-AF75-06D49157534E}" dt="2023-10-20T15:21:34.178" v="753" actId="478"/>
          <ac:spMkLst>
            <pc:docMk/>
            <pc:sldMk cId="2202275164" sldId="286"/>
            <ac:spMk id="7" creationId="{28B916EF-761D-B9B3-F9AD-707E1A46E34A}"/>
          </ac:spMkLst>
        </pc:spChg>
        <pc:spChg chg="mod">
          <ac:chgData name="Hanna Glandorf" userId="1f753bf3-54a6-4979-9db0-89a5a9db6aa9" providerId="ADAL" clId="{6D999DB0-DDB4-4D30-AF75-06D49157534E}" dt="2023-11-09T14:37:46.078" v="2319"/>
          <ac:spMkLst>
            <pc:docMk/>
            <pc:sldMk cId="2202275164" sldId="286"/>
            <ac:spMk id="7" creationId="{772B6BB0-8B49-2928-63E7-055BAFBEE40B}"/>
          </ac:spMkLst>
        </pc:spChg>
        <pc:spChg chg="mod">
          <ac:chgData name="Hanna Glandorf" userId="1f753bf3-54a6-4979-9db0-89a5a9db6aa9" providerId="ADAL" clId="{6D999DB0-DDB4-4D30-AF75-06D49157534E}" dt="2023-11-09T14:37:46.078" v="2319"/>
          <ac:spMkLst>
            <pc:docMk/>
            <pc:sldMk cId="2202275164" sldId="286"/>
            <ac:spMk id="8" creationId="{A52DE15D-1158-A790-71F0-BAA18C4AA37D}"/>
          </ac:spMkLst>
        </pc:spChg>
        <pc:spChg chg="mod topLvl">
          <ac:chgData name="Hanna Glandorf" userId="1f753bf3-54a6-4979-9db0-89a5a9db6aa9" providerId="ADAL" clId="{6D999DB0-DDB4-4D30-AF75-06D49157534E}" dt="2023-10-20T15:49:11.351" v="1068" actId="164"/>
          <ac:spMkLst>
            <pc:docMk/>
            <pc:sldMk cId="2202275164" sldId="286"/>
            <ac:spMk id="9" creationId="{2522051E-6436-BD70-9514-5947A34611B3}"/>
          </ac:spMkLst>
        </pc:spChg>
        <pc:spChg chg="mod topLvl">
          <ac:chgData name="Hanna Glandorf" userId="1f753bf3-54a6-4979-9db0-89a5a9db6aa9" providerId="ADAL" clId="{6D999DB0-DDB4-4D30-AF75-06D49157534E}" dt="2023-10-20T15:49:11.351" v="1068" actId="164"/>
          <ac:spMkLst>
            <pc:docMk/>
            <pc:sldMk cId="2202275164" sldId="286"/>
            <ac:spMk id="10" creationId="{1DF4D36F-36F0-F921-B919-D8A0DB9654C2}"/>
          </ac:spMkLst>
        </pc:spChg>
        <pc:spChg chg="mod topLvl">
          <ac:chgData name="Hanna Glandorf" userId="1f753bf3-54a6-4979-9db0-89a5a9db6aa9" providerId="ADAL" clId="{6D999DB0-DDB4-4D30-AF75-06D49157534E}" dt="2023-10-20T15:49:11.351" v="1068" actId="164"/>
          <ac:spMkLst>
            <pc:docMk/>
            <pc:sldMk cId="2202275164" sldId="286"/>
            <ac:spMk id="11" creationId="{64B9EF4B-0465-1F41-DE96-F6F06C095830}"/>
          </ac:spMkLst>
        </pc:spChg>
        <pc:spChg chg="mod topLvl">
          <ac:chgData name="Hanna Glandorf" userId="1f753bf3-54a6-4979-9db0-89a5a9db6aa9" providerId="ADAL" clId="{6D999DB0-DDB4-4D30-AF75-06D49157534E}" dt="2023-10-20T15:49:11.351" v="1068" actId="164"/>
          <ac:spMkLst>
            <pc:docMk/>
            <pc:sldMk cId="2202275164" sldId="286"/>
            <ac:spMk id="12" creationId="{F7FEE4ED-6728-6C64-83CD-A21BCB622E6B}"/>
          </ac:spMkLst>
        </pc:spChg>
        <pc:spChg chg="mod topLvl">
          <ac:chgData name="Hanna Glandorf" userId="1f753bf3-54a6-4979-9db0-89a5a9db6aa9" providerId="ADAL" clId="{6D999DB0-DDB4-4D30-AF75-06D49157534E}" dt="2023-10-20T15:49:11.351" v="1068" actId="164"/>
          <ac:spMkLst>
            <pc:docMk/>
            <pc:sldMk cId="2202275164" sldId="286"/>
            <ac:spMk id="13" creationId="{6DDF7DC3-76BC-D426-705B-DF890174A76E}"/>
          </ac:spMkLst>
        </pc:spChg>
        <pc:spChg chg="mod topLvl">
          <ac:chgData name="Hanna Glandorf" userId="1f753bf3-54a6-4979-9db0-89a5a9db6aa9" providerId="ADAL" clId="{6D999DB0-DDB4-4D30-AF75-06D49157534E}" dt="2023-10-20T15:49:11.351" v="1068" actId="164"/>
          <ac:spMkLst>
            <pc:docMk/>
            <pc:sldMk cId="2202275164" sldId="286"/>
            <ac:spMk id="14" creationId="{1A6FC576-903C-81E4-6FF8-8A5E23DA18FD}"/>
          </ac:spMkLst>
        </pc:spChg>
        <pc:spChg chg="mod topLvl">
          <ac:chgData name="Hanna Glandorf" userId="1f753bf3-54a6-4979-9db0-89a5a9db6aa9" providerId="ADAL" clId="{6D999DB0-DDB4-4D30-AF75-06D49157534E}" dt="2023-10-20T15:49:11.351" v="1068" actId="164"/>
          <ac:spMkLst>
            <pc:docMk/>
            <pc:sldMk cId="2202275164" sldId="286"/>
            <ac:spMk id="15" creationId="{FBAEAD17-607B-5A3B-6E79-C70290BC70CF}"/>
          </ac:spMkLst>
        </pc:spChg>
        <pc:spChg chg="mod">
          <ac:chgData name="Hanna Glandorf" userId="1f753bf3-54a6-4979-9db0-89a5a9db6aa9" providerId="ADAL" clId="{6D999DB0-DDB4-4D30-AF75-06D49157534E}" dt="2023-11-09T14:37:46.078" v="2319"/>
          <ac:spMkLst>
            <pc:docMk/>
            <pc:sldMk cId="2202275164" sldId="286"/>
            <ac:spMk id="20" creationId="{633BE627-A5DF-3F0E-262A-F735A5EDD65C}"/>
          </ac:spMkLst>
        </pc:spChg>
        <pc:spChg chg="mod">
          <ac:chgData name="Hanna Glandorf" userId="1f753bf3-54a6-4979-9db0-89a5a9db6aa9" providerId="ADAL" clId="{6D999DB0-DDB4-4D30-AF75-06D49157534E}" dt="2023-11-09T14:37:46.078" v="2319"/>
          <ac:spMkLst>
            <pc:docMk/>
            <pc:sldMk cId="2202275164" sldId="286"/>
            <ac:spMk id="21" creationId="{A50C9F31-4692-986E-6D24-02AE50DDFFF6}"/>
          </ac:spMkLst>
        </pc:spChg>
        <pc:spChg chg="mod">
          <ac:chgData name="Hanna Glandorf" userId="1f753bf3-54a6-4979-9db0-89a5a9db6aa9" providerId="ADAL" clId="{6D999DB0-DDB4-4D30-AF75-06D49157534E}" dt="2023-11-09T14:37:46.078" v="2319"/>
          <ac:spMkLst>
            <pc:docMk/>
            <pc:sldMk cId="2202275164" sldId="286"/>
            <ac:spMk id="22" creationId="{B185D301-6F50-888A-71C7-9884BDCF9B72}"/>
          </ac:spMkLst>
        </pc:spChg>
        <pc:spChg chg="mod topLvl">
          <ac:chgData name="Hanna Glandorf" userId="1f753bf3-54a6-4979-9db0-89a5a9db6aa9" providerId="ADAL" clId="{6D999DB0-DDB4-4D30-AF75-06D49157534E}" dt="2023-10-26T15:20:33.554" v="2103" actId="1076"/>
          <ac:spMkLst>
            <pc:docMk/>
            <pc:sldMk cId="2202275164" sldId="286"/>
            <ac:spMk id="23" creationId="{65849706-3DCE-7EBE-8AE4-F96257401B67}"/>
          </ac:spMkLst>
        </pc:spChg>
        <pc:spChg chg="mod topLvl">
          <ac:chgData name="Hanna Glandorf" userId="1f753bf3-54a6-4979-9db0-89a5a9db6aa9" providerId="ADAL" clId="{6D999DB0-DDB4-4D30-AF75-06D49157534E}" dt="2023-10-26T15:20:36.116" v="2104" actId="1076"/>
          <ac:spMkLst>
            <pc:docMk/>
            <pc:sldMk cId="2202275164" sldId="286"/>
            <ac:spMk id="24" creationId="{C1843D5F-5784-E638-5305-F4210C316539}"/>
          </ac:spMkLst>
        </pc:spChg>
        <pc:spChg chg="mod topLvl">
          <ac:chgData name="Hanna Glandorf" userId="1f753bf3-54a6-4979-9db0-89a5a9db6aa9" providerId="ADAL" clId="{6D999DB0-DDB4-4D30-AF75-06D49157534E}" dt="2023-10-26T15:20:41.513" v="2105" actId="1076"/>
          <ac:spMkLst>
            <pc:docMk/>
            <pc:sldMk cId="2202275164" sldId="286"/>
            <ac:spMk id="25" creationId="{1726242A-1063-9C22-E627-371347D90222}"/>
          </ac:spMkLst>
        </pc:spChg>
        <pc:spChg chg="mod topLvl">
          <ac:chgData name="Hanna Glandorf" userId="1f753bf3-54a6-4979-9db0-89a5a9db6aa9" providerId="ADAL" clId="{6D999DB0-DDB4-4D30-AF75-06D49157534E}" dt="2023-10-26T15:20:28.886" v="2102" actId="1076"/>
          <ac:spMkLst>
            <pc:docMk/>
            <pc:sldMk cId="2202275164" sldId="286"/>
            <ac:spMk id="26" creationId="{2A646633-E483-48E4-7B37-9D9AA93B998E}"/>
          </ac:spMkLst>
        </pc:spChg>
        <pc:spChg chg="mod topLvl">
          <ac:chgData name="Hanna Glandorf" userId="1f753bf3-54a6-4979-9db0-89a5a9db6aa9" providerId="ADAL" clId="{6D999DB0-DDB4-4D30-AF75-06D49157534E}" dt="2023-10-26T15:20:19.338" v="2100" actId="1076"/>
          <ac:spMkLst>
            <pc:docMk/>
            <pc:sldMk cId="2202275164" sldId="286"/>
            <ac:spMk id="27" creationId="{F64E142F-D6AD-C331-E302-E9B9133DDC2F}"/>
          </ac:spMkLst>
        </pc:spChg>
        <pc:spChg chg="mod topLvl">
          <ac:chgData name="Hanna Glandorf" userId="1f753bf3-54a6-4979-9db0-89a5a9db6aa9" providerId="ADAL" clId="{6D999DB0-DDB4-4D30-AF75-06D49157534E}" dt="2023-10-26T15:20:06.905" v="2098" actId="1076"/>
          <ac:spMkLst>
            <pc:docMk/>
            <pc:sldMk cId="2202275164" sldId="286"/>
            <ac:spMk id="28" creationId="{56A97C02-9784-A4C7-7386-A0C662A4D363}"/>
          </ac:spMkLst>
        </pc:spChg>
        <pc:spChg chg="mod topLvl">
          <ac:chgData name="Hanna Glandorf" userId="1f753bf3-54a6-4979-9db0-89a5a9db6aa9" providerId="ADAL" clId="{6D999DB0-DDB4-4D30-AF75-06D49157534E}" dt="2023-10-20T15:49:11.351" v="1068" actId="164"/>
          <ac:spMkLst>
            <pc:docMk/>
            <pc:sldMk cId="2202275164" sldId="286"/>
            <ac:spMk id="29" creationId="{B5F44B31-9ECF-6892-8582-BB363CAB4655}"/>
          </ac:spMkLst>
        </pc:spChg>
        <pc:spChg chg="mod topLvl">
          <ac:chgData name="Hanna Glandorf" userId="1f753bf3-54a6-4979-9db0-89a5a9db6aa9" providerId="ADAL" clId="{6D999DB0-DDB4-4D30-AF75-06D49157534E}" dt="2023-10-20T15:49:11.351" v="1068" actId="164"/>
          <ac:spMkLst>
            <pc:docMk/>
            <pc:sldMk cId="2202275164" sldId="286"/>
            <ac:spMk id="30" creationId="{7CB8D226-A69C-582B-4BEC-9BF44051B930}"/>
          </ac:spMkLst>
        </pc:spChg>
        <pc:spChg chg="mod topLvl">
          <ac:chgData name="Hanna Glandorf" userId="1f753bf3-54a6-4979-9db0-89a5a9db6aa9" providerId="ADAL" clId="{6D999DB0-DDB4-4D30-AF75-06D49157534E}" dt="2023-10-20T15:49:11.351" v="1068" actId="164"/>
          <ac:spMkLst>
            <pc:docMk/>
            <pc:sldMk cId="2202275164" sldId="286"/>
            <ac:spMk id="31" creationId="{C8DF9A08-CF4F-9419-D02D-B1DF1D4B426F}"/>
          </ac:spMkLst>
        </pc:spChg>
        <pc:spChg chg="del mod topLvl">
          <ac:chgData name="Hanna Glandorf" userId="1f753bf3-54a6-4979-9db0-89a5a9db6aa9" providerId="ADAL" clId="{6D999DB0-DDB4-4D30-AF75-06D49157534E}" dt="2023-10-20T15:29:53" v="840" actId="478"/>
          <ac:spMkLst>
            <pc:docMk/>
            <pc:sldMk cId="2202275164" sldId="286"/>
            <ac:spMk id="32" creationId="{1FDB6EE5-45E4-BAAD-BF46-FB5C3036B233}"/>
          </ac:spMkLst>
        </pc:spChg>
        <pc:spChg chg="del mod topLvl">
          <ac:chgData name="Hanna Glandorf" userId="1f753bf3-54a6-4979-9db0-89a5a9db6aa9" providerId="ADAL" clId="{6D999DB0-DDB4-4D30-AF75-06D49157534E}" dt="2023-10-20T15:29:54.479" v="841" actId="478"/>
          <ac:spMkLst>
            <pc:docMk/>
            <pc:sldMk cId="2202275164" sldId="286"/>
            <ac:spMk id="33" creationId="{8E63C20B-2C51-982D-E218-A9B8A6003552}"/>
          </ac:spMkLst>
        </pc:spChg>
        <pc:spChg chg="mod topLvl">
          <ac:chgData name="Hanna Glandorf" userId="1f753bf3-54a6-4979-9db0-89a5a9db6aa9" providerId="ADAL" clId="{6D999DB0-DDB4-4D30-AF75-06D49157534E}" dt="2023-10-20T15:49:11.351" v="1068" actId="164"/>
          <ac:spMkLst>
            <pc:docMk/>
            <pc:sldMk cId="2202275164" sldId="286"/>
            <ac:spMk id="34" creationId="{83D3FFBC-CEA6-A23B-6F19-8DD95E8AA7C6}"/>
          </ac:spMkLst>
        </pc:spChg>
        <pc:spChg chg="del mod topLvl">
          <ac:chgData name="Hanna Glandorf" userId="1f753bf3-54a6-4979-9db0-89a5a9db6aa9" providerId="ADAL" clId="{6D999DB0-DDB4-4D30-AF75-06D49157534E}" dt="2023-10-20T15:29:47.253" v="838" actId="478"/>
          <ac:spMkLst>
            <pc:docMk/>
            <pc:sldMk cId="2202275164" sldId="286"/>
            <ac:spMk id="35" creationId="{E3FAFD65-32A8-0AE2-4082-7613799DAF4E}"/>
          </ac:spMkLst>
        </pc:spChg>
        <pc:spChg chg="del mod topLvl">
          <ac:chgData name="Hanna Glandorf" userId="1f753bf3-54a6-4979-9db0-89a5a9db6aa9" providerId="ADAL" clId="{6D999DB0-DDB4-4D30-AF75-06D49157534E}" dt="2023-10-20T15:29:45.349" v="837" actId="478"/>
          <ac:spMkLst>
            <pc:docMk/>
            <pc:sldMk cId="2202275164" sldId="286"/>
            <ac:spMk id="36" creationId="{10DE3EFE-6C3C-C958-3F22-EBC211F8871A}"/>
          </ac:spMkLst>
        </pc:spChg>
        <pc:spChg chg="mod">
          <ac:chgData name="Hanna Glandorf" userId="1f753bf3-54a6-4979-9db0-89a5a9db6aa9" providerId="ADAL" clId="{6D999DB0-DDB4-4D30-AF75-06D49157534E}" dt="2023-11-09T14:37:46.078" v="2319"/>
          <ac:spMkLst>
            <pc:docMk/>
            <pc:sldMk cId="2202275164" sldId="286"/>
            <ac:spMk id="37" creationId="{9BF5E94B-9E47-01C7-1AE6-31133557F2E9}"/>
          </ac:spMkLst>
        </pc:spChg>
        <pc:spChg chg="mod">
          <ac:chgData name="Hanna Glandorf" userId="1f753bf3-54a6-4979-9db0-89a5a9db6aa9" providerId="ADAL" clId="{6D999DB0-DDB4-4D30-AF75-06D49157534E}" dt="2023-11-09T14:37:46.078" v="2319"/>
          <ac:spMkLst>
            <pc:docMk/>
            <pc:sldMk cId="2202275164" sldId="286"/>
            <ac:spMk id="38" creationId="{3AA2AA1E-C022-417A-CD30-290B0D6ECCD9}"/>
          </ac:spMkLst>
        </pc:spChg>
        <pc:spChg chg="mod">
          <ac:chgData name="Hanna Glandorf" userId="1f753bf3-54a6-4979-9db0-89a5a9db6aa9" providerId="ADAL" clId="{6D999DB0-DDB4-4D30-AF75-06D49157534E}" dt="2023-11-09T14:37:46.078" v="2319"/>
          <ac:spMkLst>
            <pc:docMk/>
            <pc:sldMk cId="2202275164" sldId="286"/>
            <ac:spMk id="39" creationId="{097A0EF4-7197-7276-3B81-9FEC2AC045AC}"/>
          </ac:spMkLst>
        </pc:spChg>
        <pc:spChg chg="mod">
          <ac:chgData name="Hanna Glandorf" userId="1f753bf3-54a6-4979-9db0-89a5a9db6aa9" providerId="ADAL" clId="{6D999DB0-DDB4-4D30-AF75-06D49157534E}" dt="2023-11-09T14:37:46.078" v="2319"/>
          <ac:spMkLst>
            <pc:docMk/>
            <pc:sldMk cId="2202275164" sldId="286"/>
            <ac:spMk id="40" creationId="{49E3161B-AA71-3603-C1AE-BE02DB9C3EC5}"/>
          </ac:spMkLst>
        </pc:spChg>
        <pc:spChg chg="mod">
          <ac:chgData name="Hanna Glandorf" userId="1f753bf3-54a6-4979-9db0-89a5a9db6aa9" providerId="ADAL" clId="{6D999DB0-DDB4-4D30-AF75-06D49157534E}" dt="2023-11-09T14:37:46.078" v="2319"/>
          <ac:spMkLst>
            <pc:docMk/>
            <pc:sldMk cId="2202275164" sldId="286"/>
            <ac:spMk id="41" creationId="{9B0425DE-F440-909A-BDA2-415D3C7D8173}"/>
          </ac:spMkLst>
        </pc:spChg>
        <pc:spChg chg="mod">
          <ac:chgData name="Hanna Glandorf" userId="1f753bf3-54a6-4979-9db0-89a5a9db6aa9" providerId="ADAL" clId="{6D999DB0-DDB4-4D30-AF75-06D49157534E}" dt="2023-11-09T14:37:46.078" v="2319"/>
          <ac:spMkLst>
            <pc:docMk/>
            <pc:sldMk cId="2202275164" sldId="286"/>
            <ac:spMk id="42" creationId="{9A5B3017-B4B0-5C0E-4637-2F270774D6BB}"/>
          </ac:spMkLst>
        </pc:spChg>
        <pc:spChg chg="mod">
          <ac:chgData name="Hanna Glandorf" userId="1f753bf3-54a6-4979-9db0-89a5a9db6aa9" providerId="ADAL" clId="{6D999DB0-DDB4-4D30-AF75-06D49157534E}" dt="2023-10-20T15:28:49.758" v="828" actId="165"/>
          <ac:spMkLst>
            <pc:docMk/>
            <pc:sldMk cId="2202275164" sldId="286"/>
            <ac:spMk id="43" creationId="{B238047B-C011-7D58-41C8-35158853D519}"/>
          </ac:spMkLst>
        </pc:spChg>
        <pc:spChg chg="mod">
          <ac:chgData name="Hanna Glandorf" userId="1f753bf3-54a6-4979-9db0-89a5a9db6aa9" providerId="ADAL" clId="{6D999DB0-DDB4-4D30-AF75-06D49157534E}" dt="2023-10-20T15:28:49.758" v="828" actId="165"/>
          <ac:spMkLst>
            <pc:docMk/>
            <pc:sldMk cId="2202275164" sldId="286"/>
            <ac:spMk id="44" creationId="{6348A40E-1FA2-7926-3C41-1322A417D10D}"/>
          </ac:spMkLst>
        </pc:spChg>
        <pc:spChg chg="mod">
          <ac:chgData name="Hanna Glandorf" userId="1f753bf3-54a6-4979-9db0-89a5a9db6aa9" providerId="ADAL" clId="{6D999DB0-DDB4-4D30-AF75-06D49157534E}" dt="2023-10-20T15:28:49.758" v="828" actId="165"/>
          <ac:spMkLst>
            <pc:docMk/>
            <pc:sldMk cId="2202275164" sldId="286"/>
            <ac:spMk id="48" creationId="{40D804C5-40CD-1442-BEE7-BF5676D44B50}"/>
          </ac:spMkLst>
        </pc:spChg>
        <pc:spChg chg="mod">
          <ac:chgData name="Hanna Glandorf" userId="1f753bf3-54a6-4979-9db0-89a5a9db6aa9" providerId="ADAL" clId="{6D999DB0-DDB4-4D30-AF75-06D49157534E}" dt="2023-10-20T15:28:49.758" v="828" actId="165"/>
          <ac:spMkLst>
            <pc:docMk/>
            <pc:sldMk cId="2202275164" sldId="286"/>
            <ac:spMk id="49" creationId="{D5C8548A-12D8-2B88-F41F-F61361031A1E}"/>
          </ac:spMkLst>
        </pc:spChg>
        <pc:spChg chg="mod">
          <ac:chgData name="Hanna Glandorf" userId="1f753bf3-54a6-4979-9db0-89a5a9db6aa9" providerId="ADAL" clId="{6D999DB0-DDB4-4D30-AF75-06D49157534E}" dt="2023-10-20T15:28:49.758" v="828" actId="165"/>
          <ac:spMkLst>
            <pc:docMk/>
            <pc:sldMk cId="2202275164" sldId="286"/>
            <ac:spMk id="53" creationId="{9C9F6EF9-5D66-7FB6-1071-471E56954FCD}"/>
          </ac:spMkLst>
        </pc:spChg>
        <pc:spChg chg="mod">
          <ac:chgData name="Hanna Glandorf" userId="1f753bf3-54a6-4979-9db0-89a5a9db6aa9" providerId="ADAL" clId="{6D999DB0-DDB4-4D30-AF75-06D49157534E}" dt="2023-10-20T15:28:49.758" v="828" actId="165"/>
          <ac:spMkLst>
            <pc:docMk/>
            <pc:sldMk cId="2202275164" sldId="286"/>
            <ac:spMk id="54" creationId="{8052CB8F-6785-4820-0C41-98A0FC6D54F6}"/>
          </ac:spMkLst>
        </pc:spChg>
        <pc:spChg chg="mod">
          <ac:chgData name="Hanna Glandorf" userId="1f753bf3-54a6-4979-9db0-89a5a9db6aa9" providerId="ADAL" clId="{6D999DB0-DDB4-4D30-AF75-06D49157534E}" dt="2023-10-20T15:49:58.710" v="1072"/>
          <ac:spMkLst>
            <pc:docMk/>
            <pc:sldMk cId="2202275164" sldId="286"/>
            <ac:spMk id="59" creationId="{87236E4D-D11E-AFD6-7733-AB40908A5C7C}"/>
          </ac:spMkLst>
        </pc:spChg>
        <pc:spChg chg="mod">
          <ac:chgData name="Hanna Glandorf" userId="1f753bf3-54a6-4979-9db0-89a5a9db6aa9" providerId="ADAL" clId="{6D999DB0-DDB4-4D30-AF75-06D49157534E}" dt="2023-10-20T15:49:58.710" v="1072"/>
          <ac:spMkLst>
            <pc:docMk/>
            <pc:sldMk cId="2202275164" sldId="286"/>
            <ac:spMk id="60" creationId="{7885C3EC-2B88-3617-0384-3C3F5455DBC8}"/>
          </ac:spMkLst>
        </pc:spChg>
        <pc:spChg chg="mod">
          <ac:chgData name="Hanna Glandorf" userId="1f753bf3-54a6-4979-9db0-89a5a9db6aa9" providerId="ADAL" clId="{6D999DB0-DDB4-4D30-AF75-06D49157534E}" dt="2023-10-20T15:49:58.710" v="1072"/>
          <ac:spMkLst>
            <pc:docMk/>
            <pc:sldMk cId="2202275164" sldId="286"/>
            <ac:spMk id="61" creationId="{B61A7CD8-D893-7A21-5BCC-5C02E0C83380}"/>
          </ac:spMkLst>
        </pc:spChg>
        <pc:spChg chg="mod">
          <ac:chgData name="Hanna Glandorf" userId="1f753bf3-54a6-4979-9db0-89a5a9db6aa9" providerId="ADAL" clId="{6D999DB0-DDB4-4D30-AF75-06D49157534E}" dt="2023-10-26T15:18:58.772" v="1988" actId="1076"/>
          <ac:spMkLst>
            <pc:docMk/>
            <pc:sldMk cId="2202275164" sldId="286"/>
            <ac:spMk id="63" creationId="{4F3AD7BC-F970-64CA-8901-8F2A5F0C5DFD}"/>
          </ac:spMkLst>
        </pc:spChg>
        <pc:spChg chg="mod">
          <ac:chgData name="Hanna Glandorf" userId="1f753bf3-54a6-4979-9db0-89a5a9db6aa9" providerId="ADAL" clId="{6D999DB0-DDB4-4D30-AF75-06D49157534E}" dt="2023-10-26T15:18:50.916" v="1986" actId="1076"/>
          <ac:spMkLst>
            <pc:docMk/>
            <pc:sldMk cId="2202275164" sldId="286"/>
            <ac:spMk id="64" creationId="{44083D3F-193D-2CAE-A929-0EFD2162786F}"/>
          </ac:spMkLst>
        </pc:spChg>
        <pc:spChg chg="mod">
          <ac:chgData name="Hanna Glandorf" userId="1f753bf3-54a6-4979-9db0-89a5a9db6aa9" providerId="ADAL" clId="{6D999DB0-DDB4-4D30-AF75-06D49157534E}" dt="2023-10-20T15:49:58.710" v="1072"/>
          <ac:spMkLst>
            <pc:docMk/>
            <pc:sldMk cId="2202275164" sldId="286"/>
            <ac:spMk id="65" creationId="{564F6CB0-8702-A973-AAC0-C8DB183DC450}"/>
          </ac:spMkLst>
        </pc:spChg>
        <pc:spChg chg="mod">
          <ac:chgData name="Hanna Glandorf" userId="1f753bf3-54a6-4979-9db0-89a5a9db6aa9" providerId="ADAL" clId="{6D999DB0-DDB4-4D30-AF75-06D49157534E}" dt="2023-10-20T15:49:58.710" v="1072"/>
          <ac:spMkLst>
            <pc:docMk/>
            <pc:sldMk cId="2202275164" sldId="286"/>
            <ac:spMk id="66" creationId="{7F251D25-1607-79F3-03B5-B3E26EE9681D}"/>
          </ac:spMkLst>
        </pc:spChg>
        <pc:spChg chg="mod">
          <ac:chgData name="Hanna Glandorf" userId="1f753bf3-54a6-4979-9db0-89a5a9db6aa9" providerId="ADAL" clId="{6D999DB0-DDB4-4D30-AF75-06D49157534E}" dt="2023-10-20T15:49:58.710" v="1072"/>
          <ac:spMkLst>
            <pc:docMk/>
            <pc:sldMk cId="2202275164" sldId="286"/>
            <ac:spMk id="68" creationId="{75FFC75C-CEDA-3695-ED00-67EB8147BB91}"/>
          </ac:spMkLst>
        </pc:spChg>
        <pc:spChg chg="mod">
          <ac:chgData name="Hanna Glandorf" userId="1f753bf3-54a6-4979-9db0-89a5a9db6aa9" providerId="ADAL" clId="{6D999DB0-DDB4-4D30-AF75-06D49157534E}" dt="2023-10-20T15:49:58.710" v="1072"/>
          <ac:spMkLst>
            <pc:docMk/>
            <pc:sldMk cId="2202275164" sldId="286"/>
            <ac:spMk id="69" creationId="{54E6EE3C-1AF6-FF2C-3119-D033CA62AA09}"/>
          </ac:spMkLst>
        </pc:spChg>
        <pc:spChg chg="mod">
          <ac:chgData name="Hanna Glandorf" userId="1f753bf3-54a6-4979-9db0-89a5a9db6aa9" providerId="ADAL" clId="{6D999DB0-DDB4-4D30-AF75-06D49157534E}" dt="2023-10-20T15:49:58.710" v="1072"/>
          <ac:spMkLst>
            <pc:docMk/>
            <pc:sldMk cId="2202275164" sldId="286"/>
            <ac:spMk id="70" creationId="{F41B4CEB-2725-D968-A6A3-67AA6515D27F}"/>
          </ac:spMkLst>
        </pc:spChg>
        <pc:spChg chg="mod">
          <ac:chgData name="Hanna Glandorf" userId="1f753bf3-54a6-4979-9db0-89a5a9db6aa9" providerId="ADAL" clId="{6D999DB0-DDB4-4D30-AF75-06D49157534E}" dt="2023-10-20T15:49:58.710" v="1072"/>
          <ac:spMkLst>
            <pc:docMk/>
            <pc:sldMk cId="2202275164" sldId="286"/>
            <ac:spMk id="71" creationId="{1CB53E88-D868-D914-432F-372F8868304F}"/>
          </ac:spMkLst>
        </pc:spChg>
        <pc:spChg chg="mod">
          <ac:chgData name="Hanna Glandorf" userId="1f753bf3-54a6-4979-9db0-89a5a9db6aa9" providerId="ADAL" clId="{6D999DB0-DDB4-4D30-AF75-06D49157534E}" dt="2023-10-26T15:17:44.300" v="1972" actId="1076"/>
          <ac:spMkLst>
            <pc:docMk/>
            <pc:sldMk cId="2202275164" sldId="286"/>
            <ac:spMk id="72" creationId="{02DF4FB0-BD39-C8B2-7FC6-24D49D101E37}"/>
          </ac:spMkLst>
        </pc:spChg>
        <pc:spChg chg="mod">
          <ac:chgData name="Hanna Glandorf" userId="1f753bf3-54a6-4979-9db0-89a5a9db6aa9" providerId="ADAL" clId="{6D999DB0-DDB4-4D30-AF75-06D49157534E}" dt="2023-10-26T15:17:52.132" v="1974" actId="1076"/>
          <ac:spMkLst>
            <pc:docMk/>
            <pc:sldMk cId="2202275164" sldId="286"/>
            <ac:spMk id="73" creationId="{1F415182-531C-130D-C819-313AD5FC3F6D}"/>
          </ac:spMkLst>
        </pc:spChg>
        <pc:spChg chg="mod">
          <ac:chgData name="Hanna Glandorf" userId="1f753bf3-54a6-4979-9db0-89a5a9db6aa9" providerId="ADAL" clId="{6D999DB0-DDB4-4D30-AF75-06D49157534E}" dt="2023-10-26T15:18:01.376" v="1976" actId="1076"/>
          <ac:spMkLst>
            <pc:docMk/>
            <pc:sldMk cId="2202275164" sldId="286"/>
            <ac:spMk id="74" creationId="{C4626D16-363A-B581-C156-B454EF0385C6}"/>
          </ac:spMkLst>
        </pc:spChg>
        <pc:spChg chg="mod">
          <ac:chgData name="Hanna Glandorf" userId="1f753bf3-54a6-4979-9db0-89a5a9db6aa9" providerId="ADAL" clId="{6D999DB0-DDB4-4D30-AF75-06D49157534E}" dt="2023-10-26T15:19:16.185" v="1991" actId="1076"/>
          <ac:spMkLst>
            <pc:docMk/>
            <pc:sldMk cId="2202275164" sldId="286"/>
            <ac:spMk id="75" creationId="{A340D219-78CF-3C8D-7A7B-6B5C402D1FF5}"/>
          </ac:spMkLst>
        </pc:spChg>
        <pc:spChg chg="mod">
          <ac:chgData name="Hanna Glandorf" userId="1f753bf3-54a6-4979-9db0-89a5a9db6aa9" providerId="ADAL" clId="{6D999DB0-DDB4-4D30-AF75-06D49157534E}" dt="2023-10-20T15:50:13.891" v="1074"/>
          <ac:spMkLst>
            <pc:docMk/>
            <pc:sldMk cId="2202275164" sldId="286"/>
            <ac:spMk id="77" creationId="{9A3F4872-0948-CB93-3C21-8D1286373F5F}"/>
          </ac:spMkLst>
        </pc:spChg>
        <pc:spChg chg="mod">
          <ac:chgData name="Hanna Glandorf" userId="1f753bf3-54a6-4979-9db0-89a5a9db6aa9" providerId="ADAL" clId="{6D999DB0-DDB4-4D30-AF75-06D49157534E}" dt="2023-10-20T15:50:13.891" v="1074"/>
          <ac:spMkLst>
            <pc:docMk/>
            <pc:sldMk cId="2202275164" sldId="286"/>
            <ac:spMk id="78" creationId="{20F67379-691B-AB6A-220B-D8A458EB1F44}"/>
          </ac:spMkLst>
        </pc:spChg>
        <pc:spChg chg="mod">
          <ac:chgData name="Hanna Glandorf" userId="1f753bf3-54a6-4979-9db0-89a5a9db6aa9" providerId="ADAL" clId="{6D999DB0-DDB4-4D30-AF75-06D49157534E}" dt="2023-10-20T15:50:13.891" v="1074"/>
          <ac:spMkLst>
            <pc:docMk/>
            <pc:sldMk cId="2202275164" sldId="286"/>
            <ac:spMk id="79" creationId="{F6B0EE1D-8DDE-854D-66DE-AC84640ADCC3}"/>
          </ac:spMkLst>
        </pc:spChg>
        <pc:spChg chg="mod">
          <ac:chgData name="Hanna Glandorf" userId="1f753bf3-54a6-4979-9db0-89a5a9db6aa9" providerId="ADAL" clId="{6D999DB0-DDB4-4D30-AF75-06D49157534E}" dt="2023-10-20T15:50:13.891" v="1074"/>
          <ac:spMkLst>
            <pc:docMk/>
            <pc:sldMk cId="2202275164" sldId="286"/>
            <ac:spMk id="82" creationId="{35073D16-97D1-40A9-7921-DE0969F1BD2A}"/>
          </ac:spMkLst>
        </pc:spChg>
        <pc:spChg chg="mod">
          <ac:chgData name="Hanna Glandorf" userId="1f753bf3-54a6-4979-9db0-89a5a9db6aa9" providerId="ADAL" clId="{6D999DB0-DDB4-4D30-AF75-06D49157534E}" dt="2023-10-20T15:50:13.891" v="1074"/>
          <ac:spMkLst>
            <pc:docMk/>
            <pc:sldMk cId="2202275164" sldId="286"/>
            <ac:spMk id="83" creationId="{888B7A2F-6885-2B81-4CFD-E5A82F39D0DC}"/>
          </ac:spMkLst>
        </pc:spChg>
        <pc:spChg chg="mod">
          <ac:chgData name="Hanna Glandorf" userId="1f753bf3-54a6-4979-9db0-89a5a9db6aa9" providerId="ADAL" clId="{6D999DB0-DDB4-4D30-AF75-06D49157534E}" dt="2023-10-20T15:50:13.891" v="1074"/>
          <ac:spMkLst>
            <pc:docMk/>
            <pc:sldMk cId="2202275164" sldId="286"/>
            <ac:spMk id="84" creationId="{0D81A990-E29B-9332-50AF-08449CA18FE7}"/>
          </ac:spMkLst>
        </pc:spChg>
        <pc:spChg chg="mod">
          <ac:chgData name="Hanna Glandorf" userId="1f753bf3-54a6-4979-9db0-89a5a9db6aa9" providerId="ADAL" clId="{6D999DB0-DDB4-4D30-AF75-06D49157534E}" dt="2023-10-20T15:50:13.891" v="1074"/>
          <ac:spMkLst>
            <pc:docMk/>
            <pc:sldMk cId="2202275164" sldId="286"/>
            <ac:spMk id="85" creationId="{A1048AA8-6537-9768-A695-3861AD0E514B}"/>
          </ac:spMkLst>
        </pc:spChg>
        <pc:spChg chg="mod">
          <ac:chgData name="Hanna Glandorf" userId="1f753bf3-54a6-4979-9db0-89a5a9db6aa9" providerId="ADAL" clId="{6D999DB0-DDB4-4D30-AF75-06D49157534E}" dt="2023-10-26T15:15:53.334" v="1845" actId="1076"/>
          <ac:spMkLst>
            <pc:docMk/>
            <pc:sldMk cId="2202275164" sldId="286"/>
            <ac:spMk id="86" creationId="{F4004000-44FD-8799-6569-135A3F5B694D}"/>
          </ac:spMkLst>
        </pc:spChg>
        <pc:spChg chg="mod">
          <ac:chgData name="Hanna Glandorf" userId="1f753bf3-54a6-4979-9db0-89a5a9db6aa9" providerId="ADAL" clId="{6D999DB0-DDB4-4D30-AF75-06D49157534E}" dt="2023-10-26T15:16:05.097" v="1848" actId="1076"/>
          <ac:spMkLst>
            <pc:docMk/>
            <pc:sldMk cId="2202275164" sldId="286"/>
            <ac:spMk id="87" creationId="{4B7F909C-EF11-BD6B-CFF5-C2BE6ECB8D6F}"/>
          </ac:spMkLst>
        </pc:spChg>
        <pc:spChg chg="mod">
          <ac:chgData name="Hanna Glandorf" userId="1f753bf3-54a6-4979-9db0-89a5a9db6aa9" providerId="ADAL" clId="{6D999DB0-DDB4-4D30-AF75-06D49157534E}" dt="2023-10-26T15:16:11.104" v="1851" actId="1076"/>
          <ac:spMkLst>
            <pc:docMk/>
            <pc:sldMk cId="2202275164" sldId="286"/>
            <ac:spMk id="88" creationId="{E2067AF6-2747-30C6-D100-85D71CC38B95}"/>
          </ac:spMkLst>
        </pc:spChg>
        <pc:spChg chg="mod">
          <ac:chgData name="Hanna Glandorf" userId="1f753bf3-54a6-4979-9db0-89a5a9db6aa9" providerId="ADAL" clId="{6D999DB0-DDB4-4D30-AF75-06D49157534E}" dt="2023-10-26T15:20:57.724" v="2107" actId="1076"/>
          <ac:spMkLst>
            <pc:docMk/>
            <pc:sldMk cId="2202275164" sldId="286"/>
            <ac:spMk id="89" creationId="{451CEEF3-20FD-5B5A-99A9-DD13E9AAA25F}"/>
          </ac:spMkLst>
        </pc:spChg>
        <pc:spChg chg="mod">
          <ac:chgData name="Hanna Glandorf" userId="1f753bf3-54a6-4979-9db0-89a5a9db6aa9" providerId="ADAL" clId="{6D999DB0-DDB4-4D30-AF75-06D49157534E}" dt="2023-10-26T15:21:02.064" v="2108" actId="1076"/>
          <ac:spMkLst>
            <pc:docMk/>
            <pc:sldMk cId="2202275164" sldId="286"/>
            <ac:spMk id="90" creationId="{72D53A51-9DF8-E1D2-0482-43533028D791}"/>
          </ac:spMkLst>
        </pc:spChg>
        <pc:spChg chg="mod">
          <ac:chgData name="Hanna Glandorf" userId="1f753bf3-54a6-4979-9db0-89a5a9db6aa9" providerId="ADAL" clId="{6D999DB0-DDB4-4D30-AF75-06D49157534E}" dt="2023-10-26T15:21:07.770" v="2109" actId="1076"/>
          <ac:spMkLst>
            <pc:docMk/>
            <pc:sldMk cId="2202275164" sldId="286"/>
            <ac:spMk id="91" creationId="{741DB660-EC5E-9E46-6113-6C935848245A}"/>
          </ac:spMkLst>
        </pc:spChg>
        <pc:spChg chg="mod">
          <ac:chgData name="Hanna Glandorf" userId="1f753bf3-54a6-4979-9db0-89a5a9db6aa9" providerId="ADAL" clId="{6D999DB0-DDB4-4D30-AF75-06D49157534E}" dt="2023-10-20T15:50:13.891" v="1074"/>
          <ac:spMkLst>
            <pc:docMk/>
            <pc:sldMk cId="2202275164" sldId="286"/>
            <ac:spMk id="94" creationId="{C2A8C3CE-2318-AB21-A139-F1BBB36AED73}"/>
          </ac:spMkLst>
        </pc:spChg>
        <pc:spChg chg="mod">
          <ac:chgData name="Hanna Glandorf" userId="1f753bf3-54a6-4979-9db0-89a5a9db6aa9" providerId="ADAL" clId="{6D999DB0-DDB4-4D30-AF75-06D49157534E}" dt="2023-10-20T15:50:13.891" v="1074"/>
          <ac:spMkLst>
            <pc:docMk/>
            <pc:sldMk cId="2202275164" sldId="286"/>
            <ac:spMk id="95" creationId="{BBB7EE53-5999-4CF5-1477-9FC134C3ACD3}"/>
          </ac:spMkLst>
        </pc:spChg>
        <pc:spChg chg="mod">
          <ac:chgData name="Hanna Glandorf" userId="1f753bf3-54a6-4979-9db0-89a5a9db6aa9" providerId="ADAL" clId="{6D999DB0-DDB4-4D30-AF75-06D49157534E}" dt="2023-10-20T15:50:13.891" v="1074"/>
          <ac:spMkLst>
            <pc:docMk/>
            <pc:sldMk cId="2202275164" sldId="286"/>
            <ac:spMk id="96" creationId="{E4F98009-5664-AFF0-25FC-3FC367130798}"/>
          </ac:spMkLst>
        </pc:spChg>
        <pc:spChg chg="mod">
          <ac:chgData name="Hanna Glandorf" userId="1f753bf3-54a6-4979-9db0-89a5a9db6aa9" providerId="ADAL" clId="{6D999DB0-DDB4-4D30-AF75-06D49157534E}" dt="2023-10-20T15:50:13.891" v="1074"/>
          <ac:spMkLst>
            <pc:docMk/>
            <pc:sldMk cId="2202275164" sldId="286"/>
            <ac:spMk id="97" creationId="{65A58803-16A2-A72D-2EFE-80FE2CC717B3}"/>
          </ac:spMkLst>
        </pc:spChg>
        <pc:grpChg chg="add mod ord">
          <ac:chgData name="Hanna Glandorf" userId="1f753bf3-54a6-4979-9db0-89a5a9db6aa9" providerId="ADAL" clId="{6D999DB0-DDB4-4D30-AF75-06D49157534E}" dt="2023-11-09T14:38:15.008" v="2322" actId="1076"/>
          <ac:grpSpMkLst>
            <pc:docMk/>
            <pc:sldMk cId="2202275164" sldId="286"/>
            <ac:grpSpMk id="3" creationId="{26550FEA-B9DE-E9A5-8E3C-F1F5A8B0698E}"/>
          </ac:grpSpMkLst>
        </pc:grpChg>
        <pc:grpChg chg="add del mod">
          <ac:chgData name="Hanna Glandorf" userId="1f753bf3-54a6-4979-9db0-89a5a9db6aa9" providerId="ADAL" clId="{6D999DB0-DDB4-4D30-AF75-06D49157534E}" dt="2023-10-20T15:28:49.758" v="828" actId="165"/>
          <ac:grpSpMkLst>
            <pc:docMk/>
            <pc:sldMk cId="2202275164" sldId="286"/>
            <ac:grpSpMk id="8" creationId="{F5490DFF-6E0E-7DB0-40C9-9A16B9C10BAD}"/>
          </ac:grpSpMkLst>
        </pc:grpChg>
        <pc:grpChg chg="del mod topLvl">
          <ac:chgData name="Hanna Glandorf" userId="1f753bf3-54a6-4979-9db0-89a5a9db6aa9" providerId="ADAL" clId="{6D999DB0-DDB4-4D30-AF75-06D49157534E}" dt="2023-10-20T15:29:58.081" v="844" actId="478"/>
          <ac:grpSpMkLst>
            <pc:docMk/>
            <pc:sldMk cId="2202275164" sldId="286"/>
            <ac:grpSpMk id="20" creationId="{7D45AA4A-7732-BB0E-6AB6-2DF41B0463EE}"/>
          </ac:grpSpMkLst>
        </pc:grpChg>
        <pc:grpChg chg="del mod topLvl">
          <ac:chgData name="Hanna Glandorf" userId="1f753bf3-54a6-4979-9db0-89a5a9db6aa9" providerId="ADAL" clId="{6D999DB0-DDB4-4D30-AF75-06D49157534E}" dt="2023-10-20T15:29:56.935" v="843" actId="478"/>
          <ac:grpSpMkLst>
            <pc:docMk/>
            <pc:sldMk cId="2202275164" sldId="286"/>
            <ac:grpSpMk id="21" creationId="{835F5854-70F4-E451-8151-8AD98FA4F8D6}"/>
          </ac:grpSpMkLst>
        </pc:grpChg>
        <pc:grpChg chg="del mod topLvl">
          <ac:chgData name="Hanna Glandorf" userId="1f753bf3-54a6-4979-9db0-89a5a9db6aa9" providerId="ADAL" clId="{6D999DB0-DDB4-4D30-AF75-06D49157534E}" dt="2023-10-20T15:29:59.331" v="845" actId="478"/>
          <ac:grpSpMkLst>
            <pc:docMk/>
            <pc:sldMk cId="2202275164" sldId="286"/>
            <ac:grpSpMk id="22" creationId="{D18CC553-BE24-4A4D-2677-73E5B96338B6}"/>
          </ac:grpSpMkLst>
        </pc:grpChg>
        <pc:grpChg chg="mod">
          <ac:chgData name="Hanna Glandorf" userId="1f753bf3-54a6-4979-9db0-89a5a9db6aa9" providerId="ADAL" clId="{6D999DB0-DDB4-4D30-AF75-06D49157534E}" dt="2023-10-20T15:28:49.758" v="828" actId="165"/>
          <ac:grpSpMkLst>
            <pc:docMk/>
            <pc:sldMk cId="2202275164" sldId="286"/>
            <ac:grpSpMk id="41" creationId="{E18D7F83-6C75-CA7E-4551-60E7083648A9}"/>
          </ac:grpSpMkLst>
        </pc:grpChg>
        <pc:grpChg chg="mod">
          <ac:chgData name="Hanna Glandorf" userId="1f753bf3-54a6-4979-9db0-89a5a9db6aa9" providerId="ADAL" clId="{6D999DB0-DDB4-4D30-AF75-06D49157534E}" dt="2023-10-20T15:28:49.758" v="828" actId="165"/>
          <ac:grpSpMkLst>
            <pc:docMk/>
            <pc:sldMk cId="2202275164" sldId="286"/>
            <ac:grpSpMk id="46" creationId="{08EF427A-FE4B-FC7A-035A-EEB78AF22EE9}"/>
          </ac:grpSpMkLst>
        </pc:grpChg>
        <pc:grpChg chg="mod">
          <ac:chgData name="Hanna Glandorf" userId="1f753bf3-54a6-4979-9db0-89a5a9db6aa9" providerId="ADAL" clId="{6D999DB0-DDB4-4D30-AF75-06D49157534E}" dt="2023-10-20T15:28:49.758" v="828" actId="165"/>
          <ac:grpSpMkLst>
            <pc:docMk/>
            <pc:sldMk cId="2202275164" sldId="286"/>
            <ac:grpSpMk id="51" creationId="{AF140721-1E6D-655E-0B53-102FDD75CC38}"/>
          </ac:grpSpMkLst>
        </pc:grpChg>
        <pc:grpChg chg="add del mod">
          <ac:chgData name="Hanna Glandorf" userId="1f753bf3-54a6-4979-9db0-89a5a9db6aa9" providerId="ADAL" clId="{6D999DB0-DDB4-4D30-AF75-06D49157534E}" dt="2023-10-20T15:35:30.155" v="921" actId="165"/>
          <ac:grpSpMkLst>
            <pc:docMk/>
            <pc:sldMk cId="2202275164" sldId="286"/>
            <ac:grpSpMk id="56" creationId="{87A4ACF0-4B4D-B47B-D86C-4FDACA2A360D}"/>
          </ac:grpSpMkLst>
        </pc:grpChg>
        <pc:grpChg chg="add mod ord">
          <ac:chgData name="Hanna Glandorf" userId="1f753bf3-54a6-4979-9db0-89a5a9db6aa9" providerId="ADAL" clId="{6D999DB0-DDB4-4D30-AF75-06D49157534E}" dt="2023-10-26T15:20:48.319" v="2106" actId="167"/>
          <ac:grpSpMkLst>
            <pc:docMk/>
            <pc:sldMk cId="2202275164" sldId="286"/>
            <ac:grpSpMk id="57" creationId="{DD3F4225-CFA6-18F9-168B-79676C6E37FC}"/>
          </ac:grpSpMkLst>
        </pc:grpChg>
        <pc:grpChg chg="add mod ord">
          <ac:chgData name="Hanna Glandorf" userId="1f753bf3-54a6-4979-9db0-89a5a9db6aa9" providerId="ADAL" clId="{6D999DB0-DDB4-4D30-AF75-06D49157534E}" dt="2023-10-26T15:19:20.873" v="1992" actId="167"/>
          <ac:grpSpMkLst>
            <pc:docMk/>
            <pc:sldMk cId="2202275164" sldId="286"/>
            <ac:grpSpMk id="58" creationId="{A9E38D77-646D-3E25-E8A9-E053E389493A}"/>
          </ac:grpSpMkLst>
        </pc:grpChg>
        <pc:grpChg chg="add mod ord">
          <ac:chgData name="Hanna Glandorf" userId="1f753bf3-54a6-4979-9db0-89a5a9db6aa9" providerId="ADAL" clId="{6D999DB0-DDB4-4D30-AF75-06D49157534E}" dt="2023-10-26T15:16:55.926" v="1864" actId="167"/>
          <ac:grpSpMkLst>
            <pc:docMk/>
            <pc:sldMk cId="2202275164" sldId="286"/>
            <ac:grpSpMk id="76" creationId="{E0B31DFC-DC79-2570-67B5-440B72127F75}"/>
          </ac:grpSpMkLst>
        </pc:grpChg>
        <pc:cxnChg chg="mod topLvl">
          <ac:chgData name="Hanna Glandorf" userId="1f753bf3-54a6-4979-9db0-89a5a9db6aa9" providerId="ADAL" clId="{6D999DB0-DDB4-4D30-AF75-06D49157534E}" dt="2023-10-20T15:49:11.351" v="1068" actId="164"/>
          <ac:cxnSpMkLst>
            <pc:docMk/>
            <pc:sldMk cId="2202275164" sldId="286"/>
            <ac:cxnSpMk id="16" creationId="{EF6FAE37-EC3A-6129-6D45-BC3E710CA48A}"/>
          </ac:cxnSpMkLst>
        </pc:cxnChg>
        <pc:cxnChg chg="mod topLvl">
          <ac:chgData name="Hanna Glandorf" userId="1f753bf3-54a6-4979-9db0-89a5a9db6aa9" providerId="ADAL" clId="{6D999DB0-DDB4-4D30-AF75-06D49157534E}" dt="2023-10-20T15:49:11.351" v="1068" actId="164"/>
          <ac:cxnSpMkLst>
            <pc:docMk/>
            <pc:sldMk cId="2202275164" sldId="286"/>
            <ac:cxnSpMk id="17" creationId="{FD440115-D686-5FBC-0CBE-A31F822FA695}"/>
          </ac:cxnSpMkLst>
        </pc:cxnChg>
        <pc:cxnChg chg="mod topLvl">
          <ac:chgData name="Hanna Glandorf" userId="1f753bf3-54a6-4979-9db0-89a5a9db6aa9" providerId="ADAL" clId="{6D999DB0-DDB4-4D30-AF75-06D49157534E}" dt="2023-10-20T15:49:11.351" v="1068" actId="164"/>
          <ac:cxnSpMkLst>
            <pc:docMk/>
            <pc:sldMk cId="2202275164" sldId="286"/>
            <ac:cxnSpMk id="18" creationId="{D6EEAA4E-F3E1-5C41-A9F5-E4BA785478D9}"/>
          </ac:cxnSpMkLst>
        </pc:cxnChg>
        <pc:cxnChg chg="mod topLvl">
          <ac:chgData name="Hanna Glandorf" userId="1f753bf3-54a6-4979-9db0-89a5a9db6aa9" providerId="ADAL" clId="{6D999DB0-DDB4-4D30-AF75-06D49157534E}" dt="2023-10-20T15:49:11.351" v="1068" actId="164"/>
          <ac:cxnSpMkLst>
            <pc:docMk/>
            <pc:sldMk cId="2202275164" sldId="286"/>
            <ac:cxnSpMk id="19" creationId="{2A8A2EE5-465C-1BB2-C48C-7281B8A50946}"/>
          </ac:cxnSpMkLst>
        </pc:cxnChg>
        <pc:cxnChg chg="mod">
          <ac:chgData name="Hanna Glandorf" userId="1f753bf3-54a6-4979-9db0-89a5a9db6aa9" providerId="ADAL" clId="{6D999DB0-DDB4-4D30-AF75-06D49157534E}" dt="2023-11-09T14:37:46.078" v="2319"/>
          <ac:cxnSpMkLst>
            <pc:docMk/>
            <pc:sldMk cId="2202275164" sldId="286"/>
            <ac:cxnSpMk id="32" creationId="{FE46CC91-F0A5-93C0-924C-3E2956BF8506}"/>
          </ac:cxnSpMkLst>
        </pc:cxnChg>
        <pc:cxnChg chg="mod">
          <ac:chgData name="Hanna Glandorf" userId="1f753bf3-54a6-4979-9db0-89a5a9db6aa9" providerId="ADAL" clId="{6D999DB0-DDB4-4D30-AF75-06D49157534E}" dt="2023-11-09T14:37:46.078" v="2319"/>
          <ac:cxnSpMkLst>
            <pc:docMk/>
            <pc:sldMk cId="2202275164" sldId="286"/>
            <ac:cxnSpMk id="33" creationId="{E5FCD8FA-A570-CFBD-B5BF-8EE1AB92E6DA}"/>
          </ac:cxnSpMkLst>
        </pc:cxnChg>
        <pc:cxnChg chg="mod">
          <ac:chgData name="Hanna Glandorf" userId="1f753bf3-54a6-4979-9db0-89a5a9db6aa9" providerId="ADAL" clId="{6D999DB0-DDB4-4D30-AF75-06D49157534E}" dt="2023-11-09T14:37:46.078" v="2319"/>
          <ac:cxnSpMkLst>
            <pc:docMk/>
            <pc:sldMk cId="2202275164" sldId="286"/>
            <ac:cxnSpMk id="35" creationId="{E331CF77-ECAB-20AC-A5AC-BE07671FC796}"/>
          </ac:cxnSpMkLst>
        </pc:cxnChg>
        <pc:cxnChg chg="mod">
          <ac:chgData name="Hanna Glandorf" userId="1f753bf3-54a6-4979-9db0-89a5a9db6aa9" providerId="ADAL" clId="{6D999DB0-DDB4-4D30-AF75-06D49157534E}" dt="2023-11-09T14:37:46.078" v="2319"/>
          <ac:cxnSpMkLst>
            <pc:docMk/>
            <pc:sldMk cId="2202275164" sldId="286"/>
            <ac:cxnSpMk id="36" creationId="{AFC3E743-4E59-6B06-4C13-4888C6FB4CB4}"/>
          </ac:cxnSpMkLst>
        </pc:cxnChg>
        <pc:cxnChg chg="del mod topLvl">
          <ac:chgData name="Hanna Glandorf" userId="1f753bf3-54a6-4979-9db0-89a5a9db6aa9" providerId="ADAL" clId="{6D999DB0-DDB4-4D30-AF75-06D49157534E}" dt="2023-10-20T15:29:39.452" v="835" actId="478"/>
          <ac:cxnSpMkLst>
            <pc:docMk/>
            <pc:sldMk cId="2202275164" sldId="286"/>
            <ac:cxnSpMk id="37" creationId="{BF37EB88-E31C-5A14-560E-88E3BFD7A05C}"/>
          </ac:cxnSpMkLst>
        </pc:cxnChg>
        <pc:cxnChg chg="del mod topLvl">
          <ac:chgData name="Hanna Glandorf" userId="1f753bf3-54a6-4979-9db0-89a5a9db6aa9" providerId="ADAL" clId="{6D999DB0-DDB4-4D30-AF75-06D49157534E}" dt="2023-10-20T15:29:42.780" v="836" actId="478"/>
          <ac:cxnSpMkLst>
            <pc:docMk/>
            <pc:sldMk cId="2202275164" sldId="286"/>
            <ac:cxnSpMk id="38" creationId="{68473C5B-0B94-18E9-DA3F-8470CFC0A537}"/>
          </ac:cxnSpMkLst>
        </pc:cxnChg>
        <pc:cxnChg chg="del mod topLvl">
          <ac:chgData name="Hanna Glandorf" userId="1f753bf3-54a6-4979-9db0-89a5a9db6aa9" providerId="ADAL" clId="{6D999DB0-DDB4-4D30-AF75-06D49157534E}" dt="2023-10-20T15:29:50.799" v="839" actId="478"/>
          <ac:cxnSpMkLst>
            <pc:docMk/>
            <pc:sldMk cId="2202275164" sldId="286"/>
            <ac:cxnSpMk id="39" creationId="{8C3AA0FF-4A74-FEC9-682D-2D7DD13EE804}"/>
          </ac:cxnSpMkLst>
        </pc:cxnChg>
        <pc:cxnChg chg="del mod topLvl">
          <ac:chgData name="Hanna Glandorf" userId="1f753bf3-54a6-4979-9db0-89a5a9db6aa9" providerId="ADAL" clId="{6D999DB0-DDB4-4D30-AF75-06D49157534E}" dt="2023-10-20T15:29:55.498" v="842" actId="478"/>
          <ac:cxnSpMkLst>
            <pc:docMk/>
            <pc:sldMk cId="2202275164" sldId="286"/>
            <ac:cxnSpMk id="40" creationId="{EBB0C606-7FC5-6168-8223-93AA64398966}"/>
          </ac:cxnSpMkLst>
        </pc:cxnChg>
        <pc:cxnChg chg="mod">
          <ac:chgData name="Hanna Glandorf" userId="1f753bf3-54a6-4979-9db0-89a5a9db6aa9" providerId="ADAL" clId="{6D999DB0-DDB4-4D30-AF75-06D49157534E}" dt="2023-10-20T15:28:49.758" v="828" actId="165"/>
          <ac:cxnSpMkLst>
            <pc:docMk/>
            <pc:sldMk cId="2202275164" sldId="286"/>
            <ac:cxnSpMk id="42" creationId="{4CD88ECA-CB14-1752-51E5-0186D90E6160}"/>
          </ac:cxnSpMkLst>
        </pc:cxnChg>
        <pc:cxnChg chg="mod">
          <ac:chgData name="Hanna Glandorf" userId="1f753bf3-54a6-4979-9db0-89a5a9db6aa9" providerId="ADAL" clId="{6D999DB0-DDB4-4D30-AF75-06D49157534E}" dt="2023-11-09T14:37:46.078" v="2319"/>
          <ac:cxnSpMkLst>
            <pc:docMk/>
            <pc:sldMk cId="2202275164" sldId="286"/>
            <ac:cxnSpMk id="43" creationId="{F50BE9BC-ED74-9AA8-D1F1-E513D4650548}"/>
          </ac:cxnSpMkLst>
        </pc:cxnChg>
        <pc:cxnChg chg="mod">
          <ac:chgData name="Hanna Glandorf" userId="1f753bf3-54a6-4979-9db0-89a5a9db6aa9" providerId="ADAL" clId="{6D999DB0-DDB4-4D30-AF75-06D49157534E}" dt="2023-11-09T14:37:46.078" v="2319"/>
          <ac:cxnSpMkLst>
            <pc:docMk/>
            <pc:sldMk cId="2202275164" sldId="286"/>
            <ac:cxnSpMk id="44" creationId="{F0455972-B7FE-1F7E-659A-84E69D7DF412}"/>
          </ac:cxnSpMkLst>
        </pc:cxnChg>
        <pc:cxnChg chg="mod">
          <ac:chgData name="Hanna Glandorf" userId="1f753bf3-54a6-4979-9db0-89a5a9db6aa9" providerId="ADAL" clId="{6D999DB0-DDB4-4D30-AF75-06D49157534E}" dt="2023-11-09T14:37:46.078" v="2319"/>
          <ac:cxnSpMkLst>
            <pc:docMk/>
            <pc:sldMk cId="2202275164" sldId="286"/>
            <ac:cxnSpMk id="45" creationId="{6319052D-A7E5-5BAF-4BB5-54CF35C83FB0}"/>
          </ac:cxnSpMkLst>
        </pc:cxnChg>
        <pc:cxnChg chg="mod">
          <ac:chgData name="Hanna Glandorf" userId="1f753bf3-54a6-4979-9db0-89a5a9db6aa9" providerId="ADAL" clId="{6D999DB0-DDB4-4D30-AF75-06D49157534E}" dt="2023-10-20T15:28:49.758" v="828" actId="165"/>
          <ac:cxnSpMkLst>
            <pc:docMk/>
            <pc:sldMk cId="2202275164" sldId="286"/>
            <ac:cxnSpMk id="45" creationId="{CCCEA494-1F9B-5814-05E4-8B7524371DA0}"/>
          </ac:cxnSpMkLst>
        </pc:cxnChg>
        <pc:cxnChg chg="mod">
          <ac:chgData name="Hanna Glandorf" userId="1f753bf3-54a6-4979-9db0-89a5a9db6aa9" providerId="ADAL" clId="{6D999DB0-DDB4-4D30-AF75-06D49157534E}" dt="2023-11-09T14:37:46.078" v="2319"/>
          <ac:cxnSpMkLst>
            <pc:docMk/>
            <pc:sldMk cId="2202275164" sldId="286"/>
            <ac:cxnSpMk id="46" creationId="{42A83169-0458-2C5C-67E7-81E81BD14A3A}"/>
          </ac:cxnSpMkLst>
        </pc:cxnChg>
        <pc:cxnChg chg="mod">
          <ac:chgData name="Hanna Glandorf" userId="1f753bf3-54a6-4979-9db0-89a5a9db6aa9" providerId="ADAL" clId="{6D999DB0-DDB4-4D30-AF75-06D49157534E}" dt="2023-10-20T15:28:49.758" v="828" actId="165"/>
          <ac:cxnSpMkLst>
            <pc:docMk/>
            <pc:sldMk cId="2202275164" sldId="286"/>
            <ac:cxnSpMk id="47" creationId="{65DE9FA6-EBF6-53F9-25D1-8B5B9B7998E8}"/>
          </ac:cxnSpMkLst>
        </pc:cxnChg>
        <pc:cxnChg chg="mod">
          <ac:chgData name="Hanna Glandorf" userId="1f753bf3-54a6-4979-9db0-89a5a9db6aa9" providerId="ADAL" clId="{6D999DB0-DDB4-4D30-AF75-06D49157534E}" dt="2023-10-20T15:28:49.758" v="828" actId="165"/>
          <ac:cxnSpMkLst>
            <pc:docMk/>
            <pc:sldMk cId="2202275164" sldId="286"/>
            <ac:cxnSpMk id="50" creationId="{A60305A9-AC8A-961A-E3CA-6A61C66F598F}"/>
          </ac:cxnSpMkLst>
        </pc:cxnChg>
        <pc:cxnChg chg="mod">
          <ac:chgData name="Hanna Glandorf" userId="1f753bf3-54a6-4979-9db0-89a5a9db6aa9" providerId="ADAL" clId="{6D999DB0-DDB4-4D30-AF75-06D49157534E}" dt="2023-10-20T15:28:49.758" v="828" actId="165"/>
          <ac:cxnSpMkLst>
            <pc:docMk/>
            <pc:sldMk cId="2202275164" sldId="286"/>
            <ac:cxnSpMk id="52" creationId="{445333CC-ED2F-9B7B-544F-4AC30B0EFA5B}"/>
          </ac:cxnSpMkLst>
        </pc:cxnChg>
        <pc:cxnChg chg="mod">
          <ac:chgData name="Hanna Glandorf" userId="1f753bf3-54a6-4979-9db0-89a5a9db6aa9" providerId="ADAL" clId="{6D999DB0-DDB4-4D30-AF75-06D49157534E}" dt="2023-10-20T15:28:49.758" v="828" actId="165"/>
          <ac:cxnSpMkLst>
            <pc:docMk/>
            <pc:sldMk cId="2202275164" sldId="286"/>
            <ac:cxnSpMk id="55" creationId="{C72B1806-6FB1-AC72-1D15-A174EE8F2DE3}"/>
          </ac:cxnSpMkLst>
        </pc:cxnChg>
        <pc:cxnChg chg="mod">
          <ac:chgData name="Hanna Glandorf" userId="1f753bf3-54a6-4979-9db0-89a5a9db6aa9" providerId="ADAL" clId="{6D999DB0-DDB4-4D30-AF75-06D49157534E}" dt="2023-10-20T15:49:58.710" v="1072"/>
          <ac:cxnSpMkLst>
            <pc:docMk/>
            <pc:sldMk cId="2202275164" sldId="286"/>
            <ac:cxnSpMk id="62" creationId="{B3CC02B5-F12C-461C-E9A5-D438BF0F1A4D}"/>
          </ac:cxnSpMkLst>
        </pc:cxnChg>
        <pc:cxnChg chg="mod">
          <ac:chgData name="Hanna Glandorf" userId="1f753bf3-54a6-4979-9db0-89a5a9db6aa9" providerId="ADAL" clId="{6D999DB0-DDB4-4D30-AF75-06D49157534E}" dt="2023-10-20T15:49:58.710" v="1072"/>
          <ac:cxnSpMkLst>
            <pc:docMk/>
            <pc:sldMk cId="2202275164" sldId="286"/>
            <ac:cxnSpMk id="67" creationId="{ED386F54-F203-EA3C-8AEE-4AB7C1EF3071}"/>
          </ac:cxnSpMkLst>
        </pc:cxnChg>
        <pc:cxnChg chg="mod">
          <ac:chgData name="Hanna Glandorf" userId="1f753bf3-54a6-4979-9db0-89a5a9db6aa9" providerId="ADAL" clId="{6D999DB0-DDB4-4D30-AF75-06D49157534E}" dt="2023-10-20T15:50:13.891" v="1074"/>
          <ac:cxnSpMkLst>
            <pc:docMk/>
            <pc:sldMk cId="2202275164" sldId="286"/>
            <ac:cxnSpMk id="80" creationId="{171487F8-9FCA-1D6F-B51F-AE890432DCA8}"/>
          </ac:cxnSpMkLst>
        </pc:cxnChg>
        <pc:cxnChg chg="mod">
          <ac:chgData name="Hanna Glandorf" userId="1f753bf3-54a6-4979-9db0-89a5a9db6aa9" providerId="ADAL" clId="{6D999DB0-DDB4-4D30-AF75-06D49157534E}" dt="2023-10-20T15:50:13.891" v="1074"/>
          <ac:cxnSpMkLst>
            <pc:docMk/>
            <pc:sldMk cId="2202275164" sldId="286"/>
            <ac:cxnSpMk id="81" creationId="{A76B875C-9E91-48FE-1BFB-4EC9FF0A8479}"/>
          </ac:cxnSpMkLst>
        </pc:cxnChg>
        <pc:cxnChg chg="mod">
          <ac:chgData name="Hanna Glandorf" userId="1f753bf3-54a6-4979-9db0-89a5a9db6aa9" providerId="ADAL" clId="{6D999DB0-DDB4-4D30-AF75-06D49157534E}" dt="2023-10-20T15:50:13.891" v="1074"/>
          <ac:cxnSpMkLst>
            <pc:docMk/>
            <pc:sldMk cId="2202275164" sldId="286"/>
            <ac:cxnSpMk id="92" creationId="{9220A1EC-822C-3B32-EF70-B5EE3E80D356}"/>
          </ac:cxnSpMkLst>
        </pc:cxnChg>
        <pc:cxnChg chg="mod">
          <ac:chgData name="Hanna Glandorf" userId="1f753bf3-54a6-4979-9db0-89a5a9db6aa9" providerId="ADAL" clId="{6D999DB0-DDB4-4D30-AF75-06D49157534E}" dt="2023-10-20T15:50:13.891" v="1074"/>
          <ac:cxnSpMkLst>
            <pc:docMk/>
            <pc:sldMk cId="2202275164" sldId="286"/>
            <ac:cxnSpMk id="93" creationId="{4D22EDAC-36E6-F3FB-D9CA-0229D7EAC15A}"/>
          </ac:cxnSpMkLst>
        </pc:cxnChg>
      </pc:sldChg>
      <pc:sldChg chg="addSp delSp modSp add del mod">
        <pc:chgData name="Hanna Glandorf" userId="1f753bf3-54a6-4979-9db0-89a5a9db6aa9" providerId="ADAL" clId="{6D999DB0-DDB4-4D30-AF75-06D49157534E}" dt="2023-10-20T15:51:14.800" v="1124" actId="2696"/>
        <pc:sldMkLst>
          <pc:docMk/>
          <pc:sldMk cId="2213833398" sldId="287"/>
        </pc:sldMkLst>
        <pc:spChg chg="del mod topLvl">
          <ac:chgData name="Hanna Glandorf" userId="1f753bf3-54a6-4979-9db0-89a5a9db6aa9" providerId="ADAL" clId="{6D999DB0-DDB4-4D30-AF75-06D49157534E}" dt="2023-10-20T15:31:02.783" v="850" actId="478"/>
          <ac:spMkLst>
            <pc:docMk/>
            <pc:sldMk cId="2213833398" sldId="287"/>
            <ac:spMk id="4" creationId="{045FEE25-0883-02D6-64FC-8CF6E5D77E95}"/>
          </ac:spMkLst>
        </pc:spChg>
        <pc:spChg chg="add del mod topLvl">
          <ac:chgData name="Hanna Glandorf" userId="1f753bf3-54a6-4979-9db0-89a5a9db6aa9" providerId="ADAL" clId="{6D999DB0-DDB4-4D30-AF75-06D49157534E}" dt="2023-10-20T15:35:15.897" v="920" actId="478"/>
          <ac:spMkLst>
            <pc:docMk/>
            <pc:sldMk cId="2213833398" sldId="287"/>
            <ac:spMk id="5" creationId="{479FD478-890F-DC4E-F9A4-346256288C3A}"/>
          </ac:spMkLst>
        </pc:spChg>
        <pc:spChg chg="del mod topLvl">
          <ac:chgData name="Hanna Glandorf" userId="1f753bf3-54a6-4979-9db0-89a5a9db6aa9" providerId="ADAL" clId="{6D999DB0-DDB4-4D30-AF75-06D49157534E}" dt="2023-10-20T15:37:00.297" v="936" actId="478"/>
          <ac:spMkLst>
            <pc:docMk/>
            <pc:sldMk cId="2213833398" sldId="287"/>
            <ac:spMk id="6" creationId="{3E66B527-CD97-21C5-7566-8A8AB0A04E24}"/>
          </ac:spMkLst>
        </pc:spChg>
        <pc:spChg chg="del mod topLvl">
          <ac:chgData name="Hanna Glandorf" userId="1f753bf3-54a6-4979-9db0-89a5a9db6aa9" providerId="ADAL" clId="{6D999DB0-DDB4-4D30-AF75-06D49157534E}" dt="2023-10-20T15:37:01.261" v="937" actId="478"/>
          <ac:spMkLst>
            <pc:docMk/>
            <pc:sldMk cId="2213833398" sldId="287"/>
            <ac:spMk id="7" creationId="{1BF0DD01-EBF9-459C-4E28-86AB0E5D7CEE}"/>
          </ac:spMkLst>
        </pc:spChg>
        <pc:spChg chg="del mod topLvl">
          <ac:chgData name="Hanna Glandorf" userId="1f753bf3-54a6-4979-9db0-89a5a9db6aa9" providerId="ADAL" clId="{6D999DB0-DDB4-4D30-AF75-06D49157534E}" dt="2023-10-20T15:37:04.913" v="938" actId="478"/>
          <ac:spMkLst>
            <pc:docMk/>
            <pc:sldMk cId="2213833398" sldId="287"/>
            <ac:spMk id="8" creationId="{32F37EA0-EAFF-C32E-F896-31ACEC4DC6F9}"/>
          </ac:spMkLst>
        </pc:spChg>
        <pc:spChg chg="del mod topLvl">
          <ac:chgData name="Hanna Glandorf" userId="1f753bf3-54a6-4979-9db0-89a5a9db6aa9" providerId="ADAL" clId="{6D999DB0-DDB4-4D30-AF75-06D49157534E}" dt="2023-10-20T15:36:58.508" v="935" actId="478"/>
          <ac:spMkLst>
            <pc:docMk/>
            <pc:sldMk cId="2213833398" sldId="287"/>
            <ac:spMk id="9" creationId="{96CBCF28-5051-AA32-8C9B-C623A9D32200}"/>
          </ac:spMkLst>
        </pc:spChg>
        <pc:spChg chg="del mod topLvl">
          <ac:chgData name="Hanna Glandorf" userId="1f753bf3-54a6-4979-9db0-89a5a9db6aa9" providerId="ADAL" clId="{6D999DB0-DDB4-4D30-AF75-06D49157534E}" dt="2023-10-20T15:37:34.271" v="946" actId="478"/>
          <ac:spMkLst>
            <pc:docMk/>
            <pc:sldMk cId="2213833398" sldId="287"/>
            <ac:spMk id="10" creationId="{22C2D8B1-FDAB-4C50-79F2-C3164E0F8D25}"/>
          </ac:spMkLst>
        </pc:spChg>
        <pc:spChg chg="del mod topLvl">
          <ac:chgData name="Hanna Glandorf" userId="1f753bf3-54a6-4979-9db0-89a5a9db6aa9" providerId="ADAL" clId="{6D999DB0-DDB4-4D30-AF75-06D49157534E}" dt="2023-10-20T15:37:35.492" v="947" actId="478"/>
          <ac:spMkLst>
            <pc:docMk/>
            <pc:sldMk cId="2213833398" sldId="287"/>
            <ac:spMk id="11" creationId="{ED7A1613-7B12-B1D6-4103-8570C42ABB38}"/>
          </ac:spMkLst>
        </pc:spChg>
        <pc:spChg chg="mod">
          <ac:chgData name="Hanna Glandorf" userId="1f753bf3-54a6-4979-9db0-89a5a9db6aa9" providerId="ADAL" clId="{6D999DB0-DDB4-4D30-AF75-06D49157534E}" dt="2023-10-20T15:30:50.931" v="848" actId="165"/>
          <ac:spMkLst>
            <pc:docMk/>
            <pc:sldMk cId="2213833398" sldId="287"/>
            <ac:spMk id="17" creationId="{6B7D9750-FE09-D41A-9B5D-453DE6307F5E}"/>
          </ac:spMkLst>
        </pc:spChg>
        <pc:spChg chg="mod">
          <ac:chgData name="Hanna Glandorf" userId="1f753bf3-54a6-4979-9db0-89a5a9db6aa9" providerId="ADAL" clId="{6D999DB0-DDB4-4D30-AF75-06D49157534E}" dt="2023-10-20T15:30:50.931" v="848" actId="165"/>
          <ac:spMkLst>
            <pc:docMk/>
            <pc:sldMk cId="2213833398" sldId="287"/>
            <ac:spMk id="21" creationId="{96852443-338A-9349-9333-DF6EF27A61C2}"/>
          </ac:spMkLst>
        </pc:spChg>
        <pc:spChg chg="del mod topLvl">
          <ac:chgData name="Hanna Glandorf" userId="1f753bf3-54a6-4979-9db0-89a5a9db6aa9" providerId="ADAL" clId="{6D999DB0-DDB4-4D30-AF75-06D49157534E}" dt="2023-10-20T15:31:02.783" v="850" actId="478"/>
          <ac:spMkLst>
            <pc:docMk/>
            <pc:sldMk cId="2213833398" sldId="287"/>
            <ac:spMk id="24" creationId="{D30FA240-699B-905D-64C4-F409DA538370}"/>
          </ac:spMkLst>
        </pc:spChg>
        <pc:spChg chg="del mod topLvl">
          <ac:chgData name="Hanna Glandorf" userId="1f753bf3-54a6-4979-9db0-89a5a9db6aa9" providerId="ADAL" clId="{6D999DB0-DDB4-4D30-AF75-06D49157534E}" dt="2023-10-20T15:31:02.783" v="850" actId="478"/>
          <ac:spMkLst>
            <pc:docMk/>
            <pc:sldMk cId="2213833398" sldId="287"/>
            <ac:spMk id="25" creationId="{2C40B4D6-AF74-68C0-065A-3A3005C702EC}"/>
          </ac:spMkLst>
        </pc:spChg>
        <pc:spChg chg="del mod topLvl">
          <ac:chgData name="Hanna Glandorf" userId="1f753bf3-54a6-4979-9db0-89a5a9db6aa9" providerId="ADAL" clId="{6D999DB0-DDB4-4D30-AF75-06D49157534E}" dt="2023-10-20T15:30:57.394" v="849" actId="478"/>
          <ac:spMkLst>
            <pc:docMk/>
            <pc:sldMk cId="2213833398" sldId="287"/>
            <ac:spMk id="26" creationId="{1E347571-3CFE-D89A-C670-3C2AFECA2BD4}"/>
          </ac:spMkLst>
        </pc:spChg>
        <pc:spChg chg="del mod topLvl">
          <ac:chgData name="Hanna Glandorf" userId="1f753bf3-54a6-4979-9db0-89a5a9db6aa9" providerId="ADAL" clId="{6D999DB0-DDB4-4D30-AF75-06D49157534E}" dt="2023-10-20T15:30:57.394" v="849" actId="478"/>
          <ac:spMkLst>
            <pc:docMk/>
            <pc:sldMk cId="2213833398" sldId="287"/>
            <ac:spMk id="27" creationId="{A0E231AA-FC4E-765F-A8D9-82A2C88AFEE9}"/>
          </ac:spMkLst>
        </pc:spChg>
        <pc:spChg chg="del mod topLvl">
          <ac:chgData name="Hanna Glandorf" userId="1f753bf3-54a6-4979-9db0-89a5a9db6aa9" providerId="ADAL" clId="{6D999DB0-DDB4-4D30-AF75-06D49157534E}" dt="2023-10-20T15:30:57.394" v="849" actId="478"/>
          <ac:spMkLst>
            <pc:docMk/>
            <pc:sldMk cId="2213833398" sldId="287"/>
            <ac:spMk id="28" creationId="{E0FD7784-3F64-6C0C-94DB-10BF12F942F9}"/>
          </ac:spMkLst>
        </pc:spChg>
        <pc:spChg chg="del mod topLvl">
          <ac:chgData name="Hanna Glandorf" userId="1f753bf3-54a6-4979-9db0-89a5a9db6aa9" providerId="ADAL" clId="{6D999DB0-DDB4-4D30-AF75-06D49157534E}" dt="2023-10-20T15:31:10.401" v="857" actId="478"/>
          <ac:spMkLst>
            <pc:docMk/>
            <pc:sldMk cId="2213833398" sldId="287"/>
            <ac:spMk id="29" creationId="{1B36AEF5-47B0-B6FB-135F-AB153201285B}"/>
          </ac:spMkLst>
        </pc:spChg>
        <pc:spChg chg="del mod topLvl">
          <ac:chgData name="Hanna Glandorf" userId="1f753bf3-54a6-4979-9db0-89a5a9db6aa9" providerId="ADAL" clId="{6D999DB0-DDB4-4D30-AF75-06D49157534E}" dt="2023-10-20T15:31:10.401" v="857" actId="478"/>
          <ac:spMkLst>
            <pc:docMk/>
            <pc:sldMk cId="2213833398" sldId="287"/>
            <ac:spMk id="30" creationId="{29F4F908-D3A6-76C7-96D5-66F8EE76136F}"/>
          </ac:spMkLst>
        </pc:spChg>
        <pc:spChg chg="del mod topLvl">
          <ac:chgData name="Hanna Glandorf" userId="1f753bf3-54a6-4979-9db0-89a5a9db6aa9" providerId="ADAL" clId="{6D999DB0-DDB4-4D30-AF75-06D49157534E}" dt="2023-10-20T15:31:10.401" v="857" actId="478"/>
          <ac:spMkLst>
            <pc:docMk/>
            <pc:sldMk cId="2213833398" sldId="287"/>
            <ac:spMk id="31" creationId="{2CE4D7A9-6F3D-660F-F482-83395411BD14}"/>
          </ac:spMkLst>
        </pc:spChg>
        <pc:spChg chg="del mod topLvl">
          <ac:chgData name="Hanna Glandorf" userId="1f753bf3-54a6-4979-9db0-89a5a9db6aa9" providerId="ADAL" clId="{6D999DB0-DDB4-4D30-AF75-06D49157534E}" dt="2023-10-20T15:30:57.394" v="849" actId="478"/>
          <ac:spMkLst>
            <pc:docMk/>
            <pc:sldMk cId="2213833398" sldId="287"/>
            <ac:spMk id="32" creationId="{5F861180-C9E0-6F60-DA76-C18615A1B3C2}"/>
          </ac:spMkLst>
        </pc:spChg>
        <pc:spChg chg="del mod topLvl">
          <ac:chgData name="Hanna Glandorf" userId="1f753bf3-54a6-4979-9db0-89a5a9db6aa9" providerId="ADAL" clId="{6D999DB0-DDB4-4D30-AF75-06D49157534E}" dt="2023-10-20T15:30:57.394" v="849" actId="478"/>
          <ac:spMkLst>
            <pc:docMk/>
            <pc:sldMk cId="2213833398" sldId="287"/>
            <ac:spMk id="36" creationId="{2A8FE817-BF71-A516-3415-D1A649A61F7D}"/>
          </ac:spMkLst>
        </pc:spChg>
        <pc:spChg chg="del mod topLvl">
          <ac:chgData name="Hanna Glandorf" userId="1f753bf3-54a6-4979-9db0-89a5a9db6aa9" providerId="ADAL" clId="{6D999DB0-DDB4-4D30-AF75-06D49157534E}" dt="2023-10-20T15:30:57.394" v="849" actId="478"/>
          <ac:spMkLst>
            <pc:docMk/>
            <pc:sldMk cId="2213833398" sldId="287"/>
            <ac:spMk id="40" creationId="{5A2EE24F-C585-E811-DB48-09FEA505E6AC}"/>
          </ac:spMkLst>
        </pc:spChg>
        <pc:spChg chg="del mod topLvl">
          <ac:chgData name="Hanna Glandorf" userId="1f753bf3-54a6-4979-9db0-89a5a9db6aa9" providerId="ADAL" clId="{6D999DB0-DDB4-4D30-AF75-06D49157534E}" dt="2023-10-20T15:31:14.365" v="858" actId="478"/>
          <ac:spMkLst>
            <pc:docMk/>
            <pc:sldMk cId="2213833398" sldId="287"/>
            <ac:spMk id="42" creationId="{2B3DB263-B181-52FB-CF72-BD6E9392CC24}"/>
          </ac:spMkLst>
        </pc:spChg>
        <pc:spChg chg="del mod topLvl">
          <ac:chgData name="Hanna Glandorf" userId="1f753bf3-54a6-4979-9db0-89a5a9db6aa9" providerId="ADAL" clId="{6D999DB0-DDB4-4D30-AF75-06D49157534E}" dt="2023-10-20T15:31:10.401" v="857" actId="478"/>
          <ac:spMkLst>
            <pc:docMk/>
            <pc:sldMk cId="2213833398" sldId="287"/>
            <ac:spMk id="44" creationId="{93E05DDC-3C6D-BB5C-D8B9-0A30E7838CE6}"/>
          </ac:spMkLst>
        </pc:spChg>
        <pc:spChg chg="del mod topLvl">
          <ac:chgData name="Hanna Glandorf" userId="1f753bf3-54a6-4979-9db0-89a5a9db6aa9" providerId="ADAL" clId="{6D999DB0-DDB4-4D30-AF75-06D49157534E}" dt="2023-10-20T15:31:10.401" v="857" actId="478"/>
          <ac:spMkLst>
            <pc:docMk/>
            <pc:sldMk cId="2213833398" sldId="287"/>
            <ac:spMk id="46" creationId="{02F2F593-712E-A4C4-DD3B-4CB33ADF85E0}"/>
          </ac:spMkLst>
        </pc:spChg>
        <pc:spChg chg="del mod topLvl">
          <ac:chgData name="Hanna Glandorf" userId="1f753bf3-54a6-4979-9db0-89a5a9db6aa9" providerId="ADAL" clId="{6D999DB0-DDB4-4D30-AF75-06D49157534E}" dt="2023-10-20T15:31:31.821" v="870" actId="478"/>
          <ac:spMkLst>
            <pc:docMk/>
            <pc:sldMk cId="2213833398" sldId="287"/>
            <ac:spMk id="48" creationId="{4C9364EA-C655-E367-EF38-38846BB1FA6D}"/>
          </ac:spMkLst>
        </pc:spChg>
        <pc:spChg chg="del mod topLvl">
          <ac:chgData name="Hanna Glandorf" userId="1f753bf3-54a6-4979-9db0-89a5a9db6aa9" providerId="ADAL" clId="{6D999DB0-DDB4-4D30-AF75-06D49157534E}" dt="2023-10-20T15:31:28.623" v="869" actId="478"/>
          <ac:spMkLst>
            <pc:docMk/>
            <pc:sldMk cId="2213833398" sldId="287"/>
            <ac:spMk id="50" creationId="{50EE7329-95FB-ACB1-CE96-76A95972AFFB}"/>
          </ac:spMkLst>
        </pc:spChg>
        <pc:spChg chg="del mod topLvl">
          <ac:chgData name="Hanna Glandorf" userId="1f753bf3-54a6-4979-9db0-89a5a9db6aa9" providerId="ADAL" clId="{6D999DB0-DDB4-4D30-AF75-06D49157534E}" dt="2023-10-20T15:31:24.748" v="866" actId="478"/>
          <ac:spMkLst>
            <pc:docMk/>
            <pc:sldMk cId="2213833398" sldId="287"/>
            <ac:spMk id="52" creationId="{01F407CE-C474-D3AE-7B00-8B42627096A8}"/>
          </ac:spMkLst>
        </pc:spChg>
        <pc:spChg chg="del mod topLvl">
          <ac:chgData name="Hanna Glandorf" userId="1f753bf3-54a6-4979-9db0-89a5a9db6aa9" providerId="ADAL" clId="{6D999DB0-DDB4-4D30-AF75-06D49157534E}" dt="2023-10-20T15:31:02.783" v="850" actId="478"/>
          <ac:spMkLst>
            <pc:docMk/>
            <pc:sldMk cId="2213833398" sldId="287"/>
            <ac:spMk id="53" creationId="{28699AAE-159D-9C81-65C9-3643823C7623}"/>
          </ac:spMkLst>
        </pc:spChg>
        <pc:spChg chg="del mod topLvl">
          <ac:chgData name="Hanna Glandorf" userId="1f753bf3-54a6-4979-9db0-89a5a9db6aa9" providerId="ADAL" clId="{6D999DB0-DDB4-4D30-AF75-06D49157534E}" dt="2023-10-20T15:31:22.404" v="865" actId="478"/>
          <ac:spMkLst>
            <pc:docMk/>
            <pc:sldMk cId="2213833398" sldId="287"/>
            <ac:spMk id="54" creationId="{7D89251C-EAB2-6738-859E-A2EA8E2CBC1F}"/>
          </ac:spMkLst>
        </pc:spChg>
        <pc:spChg chg="del mod topLvl">
          <ac:chgData name="Hanna Glandorf" userId="1f753bf3-54a6-4979-9db0-89a5a9db6aa9" providerId="ADAL" clId="{6D999DB0-DDB4-4D30-AF75-06D49157534E}" dt="2023-10-20T15:31:18.272" v="861" actId="478"/>
          <ac:spMkLst>
            <pc:docMk/>
            <pc:sldMk cId="2213833398" sldId="287"/>
            <ac:spMk id="55" creationId="{330F69AE-5D4A-B8F3-F6BB-509920503007}"/>
          </ac:spMkLst>
        </pc:spChg>
        <pc:spChg chg="del mod topLvl">
          <ac:chgData name="Hanna Glandorf" userId="1f753bf3-54a6-4979-9db0-89a5a9db6aa9" providerId="ADAL" clId="{6D999DB0-DDB4-4D30-AF75-06D49157534E}" dt="2023-10-20T15:31:15.186" v="859" actId="478"/>
          <ac:spMkLst>
            <pc:docMk/>
            <pc:sldMk cId="2213833398" sldId="287"/>
            <ac:spMk id="56" creationId="{107096BB-873E-EA2D-2186-FAEF8BA33EB7}"/>
          </ac:spMkLst>
        </pc:spChg>
        <pc:spChg chg="del mod topLvl">
          <ac:chgData name="Hanna Glandorf" userId="1f753bf3-54a6-4979-9db0-89a5a9db6aa9" providerId="ADAL" clId="{6D999DB0-DDB4-4D30-AF75-06D49157534E}" dt="2023-10-20T15:31:02.783" v="850" actId="478"/>
          <ac:spMkLst>
            <pc:docMk/>
            <pc:sldMk cId="2213833398" sldId="287"/>
            <ac:spMk id="58" creationId="{6867BBA2-8110-5A95-A39D-638B1E0D51DC}"/>
          </ac:spMkLst>
        </pc:spChg>
        <pc:spChg chg="del mod topLvl">
          <ac:chgData name="Hanna Glandorf" userId="1f753bf3-54a6-4979-9db0-89a5a9db6aa9" providerId="ADAL" clId="{6D999DB0-DDB4-4D30-AF75-06D49157534E}" dt="2023-10-20T15:31:02.783" v="850" actId="478"/>
          <ac:spMkLst>
            <pc:docMk/>
            <pc:sldMk cId="2213833398" sldId="287"/>
            <ac:spMk id="59" creationId="{ECAC3225-B68B-86DA-54B9-7BD0976F2CA4}"/>
          </ac:spMkLst>
        </pc:spChg>
        <pc:spChg chg="mod ord">
          <ac:chgData name="Hanna Glandorf" userId="1f753bf3-54a6-4979-9db0-89a5a9db6aa9" providerId="ADAL" clId="{6D999DB0-DDB4-4D30-AF75-06D49157534E}" dt="2023-10-20T15:34:02.215" v="913" actId="167"/>
          <ac:spMkLst>
            <pc:docMk/>
            <pc:sldMk cId="2213833398" sldId="287"/>
            <ac:spMk id="60" creationId="{93E2B9FF-B281-F71F-420B-B7F58DF1F370}"/>
          </ac:spMkLst>
        </pc:spChg>
        <pc:spChg chg="del mod topLvl">
          <ac:chgData name="Hanna Glandorf" userId="1f753bf3-54a6-4979-9db0-89a5a9db6aa9" providerId="ADAL" clId="{6D999DB0-DDB4-4D30-AF75-06D49157534E}" dt="2023-10-20T15:31:02.783" v="850" actId="478"/>
          <ac:spMkLst>
            <pc:docMk/>
            <pc:sldMk cId="2213833398" sldId="287"/>
            <ac:spMk id="61" creationId="{E7A45D9F-9626-C6F6-99B6-909CAD212D4F}"/>
          </ac:spMkLst>
        </pc:spChg>
        <pc:spChg chg="del mod topLvl">
          <ac:chgData name="Hanna Glandorf" userId="1f753bf3-54a6-4979-9db0-89a5a9db6aa9" providerId="ADAL" clId="{6D999DB0-DDB4-4D30-AF75-06D49157534E}" dt="2023-10-20T15:31:46.077" v="872" actId="478"/>
          <ac:spMkLst>
            <pc:docMk/>
            <pc:sldMk cId="2213833398" sldId="287"/>
            <ac:spMk id="62" creationId="{3CD99958-78D3-C1B6-B5BD-29A96E33ECFF}"/>
          </ac:spMkLst>
        </pc:spChg>
        <pc:spChg chg="del mod topLvl">
          <ac:chgData name="Hanna Glandorf" userId="1f753bf3-54a6-4979-9db0-89a5a9db6aa9" providerId="ADAL" clId="{6D999DB0-DDB4-4D30-AF75-06D49157534E}" dt="2023-10-20T15:30:57.394" v="849" actId="478"/>
          <ac:spMkLst>
            <pc:docMk/>
            <pc:sldMk cId="2213833398" sldId="287"/>
            <ac:spMk id="63" creationId="{317FDF21-0EF4-9E55-E8B8-C01534ABDB78}"/>
          </ac:spMkLst>
        </pc:spChg>
        <pc:spChg chg="del mod topLvl">
          <ac:chgData name="Hanna Glandorf" userId="1f753bf3-54a6-4979-9db0-89a5a9db6aa9" providerId="ADAL" clId="{6D999DB0-DDB4-4D30-AF75-06D49157534E}" dt="2023-10-20T15:30:57.394" v="849" actId="478"/>
          <ac:spMkLst>
            <pc:docMk/>
            <pc:sldMk cId="2213833398" sldId="287"/>
            <ac:spMk id="64" creationId="{B1A6CAC3-E762-BB49-8EBA-9F245538BF91}"/>
          </ac:spMkLst>
        </pc:spChg>
        <pc:spChg chg="del mod topLvl">
          <ac:chgData name="Hanna Glandorf" userId="1f753bf3-54a6-4979-9db0-89a5a9db6aa9" providerId="ADAL" clId="{6D999DB0-DDB4-4D30-AF75-06D49157534E}" dt="2023-10-20T15:30:57.394" v="849" actId="478"/>
          <ac:spMkLst>
            <pc:docMk/>
            <pc:sldMk cId="2213833398" sldId="287"/>
            <ac:spMk id="65" creationId="{6786A42D-6786-43B3-2EE5-29CE3A69E4EF}"/>
          </ac:spMkLst>
        </pc:spChg>
        <pc:spChg chg="mod ord topLvl">
          <ac:chgData name="Hanna Glandorf" userId="1f753bf3-54a6-4979-9db0-89a5a9db6aa9" providerId="ADAL" clId="{6D999DB0-DDB4-4D30-AF75-06D49157534E}" dt="2023-10-20T15:39:29.019" v="966" actId="164"/>
          <ac:spMkLst>
            <pc:docMk/>
            <pc:sldMk cId="2213833398" sldId="287"/>
            <ac:spMk id="66" creationId="{E100710F-DB20-26EA-A1FD-829088D475AF}"/>
          </ac:spMkLst>
        </pc:spChg>
        <pc:spChg chg="mod ord topLvl">
          <ac:chgData name="Hanna Glandorf" userId="1f753bf3-54a6-4979-9db0-89a5a9db6aa9" providerId="ADAL" clId="{6D999DB0-DDB4-4D30-AF75-06D49157534E}" dt="2023-10-20T15:39:29.019" v="966" actId="164"/>
          <ac:spMkLst>
            <pc:docMk/>
            <pc:sldMk cId="2213833398" sldId="287"/>
            <ac:spMk id="67" creationId="{3C53FDD2-1981-E94C-4068-8371CCB4A4C3}"/>
          </ac:spMkLst>
        </pc:spChg>
        <pc:spChg chg="mod ord topLvl">
          <ac:chgData name="Hanna Glandorf" userId="1f753bf3-54a6-4979-9db0-89a5a9db6aa9" providerId="ADAL" clId="{6D999DB0-DDB4-4D30-AF75-06D49157534E}" dt="2023-10-20T15:39:29.019" v="966" actId="164"/>
          <ac:spMkLst>
            <pc:docMk/>
            <pc:sldMk cId="2213833398" sldId="287"/>
            <ac:spMk id="68" creationId="{B0A5CC08-4781-D9FF-183C-E86E890D6ADF}"/>
          </ac:spMkLst>
        </pc:spChg>
        <pc:spChg chg="mod">
          <ac:chgData name="Hanna Glandorf" userId="1f753bf3-54a6-4979-9db0-89a5a9db6aa9" providerId="ADAL" clId="{6D999DB0-DDB4-4D30-AF75-06D49157534E}" dt="2023-10-20T15:33:36.931" v="906"/>
          <ac:spMkLst>
            <pc:docMk/>
            <pc:sldMk cId="2213833398" sldId="287"/>
            <ac:spMk id="69" creationId="{153A2CF2-68A4-0B10-C7BB-F465C2A117FA}"/>
          </ac:spMkLst>
        </pc:spChg>
        <pc:spChg chg="del mod topLvl">
          <ac:chgData name="Hanna Glandorf" userId="1f753bf3-54a6-4979-9db0-89a5a9db6aa9" providerId="ADAL" clId="{6D999DB0-DDB4-4D30-AF75-06D49157534E}" dt="2023-10-20T15:31:10.401" v="857" actId="478"/>
          <ac:spMkLst>
            <pc:docMk/>
            <pc:sldMk cId="2213833398" sldId="287"/>
            <ac:spMk id="70" creationId="{FE343566-BD3F-9AD4-9A39-7E6C230025D4}"/>
          </ac:spMkLst>
        </pc:spChg>
        <pc:spChg chg="mod">
          <ac:chgData name="Hanna Glandorf" userId="1f753bf3-54a6-4979-9db0-89a5a9db6aa9" providerId="ADAL" clId="{6D999DB0-DDB4-4D30-AF75-06D49157534E}" dt="2023-10-20T15:30:50.931" v="848" actId="165"/>
          <ac:spMkLst>
            <pc:docMk/>
            <pc:sldMk cId="2213833398" sldId="287"/>
            <ac:spMk id="74" creationId="{E02D9AD4-541F-35FB-AA8D-1D6AB362CD34}"/>
          </ac:spMkLst>
        </pc:spChg>
        <pc:spChg chg="mod">
          <ac:chgData name="Hanna Glandorf" userId="1f753bf3-54a6-4979-9db0-89a5a9db6aa9" providerId="ADAL" clId="{6D999DB0-DDB4-4D30-AF75-06D49157534E}" dt="2023-10-20T15:30:50.931" v="848" actId="165"/>
          <ac:spMkLst>
            <pc:docMk/>
            <pc:sldMk cId="2213833398" sldId="287"/>
            <ac:spMk id="75" creationId="{12CC58B3-40DD-7D4C-D2F4-86C58B858D38}"/>
          </ac:spMkLst>
        </pc:spChg>
        <pc:spChg chg="mod">
          <ac:chgData name="Hanna Glandorf" userId="1f753bf3-54a6-4979-9db0-89a5a9db6aa9" providerId="ADAL" clId="{6D999DB0-DDB4-4D30-AF75-06D49157534E}" dt="2023-10-20T15:30:50.931" v="848" actId="165"/>
          <ac:spMkLst>
            <pc:docMk/>
            <pc:sldMk cId="2213833398" sldId="287"/>
            <ac:spMk id="80" creationId="{374C9E0C-F264-C977-B002-B48F48BE101F}"/>
          </ac:spMkLst>
        </pc:spChg>
        <pc:spChg chg="mod">
          <ac:chgData name="Hanna Glandorf" userId="1f753bf3-54a6-4979-9db0-89a5a9db6aa9" providerId="ADAL" clId="{6D999DB0-DDB4-4D30-AF75-06D49157534E}" dt="2023-10-20T15:30:50.931" v="848" actId="165"/>
          <ac:spMkLst>
            <pc:docMk/>
            <pc:sldMk cId="2213833398" sldId="287"/>
            <ac:spMk id="81" creationId="{2D3FB50F-DBFB-F001-1851-930CEE7586E2}"/>
          </ac:spMkLst>
        </pc:spChg>
        <pc:spChg chg="del mod topLvl">
          <ac:chgData name="Hanna Glandorf" userId="1f753bf3-54a6-4979-9db0-89a5a9db6aa9" providerId="ADAL" clId="{6D999DB0-DDB4-4D30-AF75-06D49157534E}" dt="2023-10-20T15:31:10.401" v="857" actId="478"/>
          <ac:spMkLst>
            <pc:docMk/>
            <pc:sldMk cId="2213833398" sldId="287"/>
            <ac:spMk id="83" creationId="{7D95EC91-4B02-4FBB-B31B-A8F27200D85D}"/>
          </ac:spMkLst>
        </pc:spChg>
        <pc:spChg chg="del mod topLvl">
          <ac:chgData name="Hanna Glandorf" userId="1f753bf3-54a6-4979-9db0-89a5a9db6aa9" providerId="ADAL" clId="{6D999DB0-DDB4-4D30-AF75-06D49157534E}" dt="2023-10-20T15:31:10.401" v="857" actId="478"/>
          <ac:spMkLst>
            <pc:docMk/>
            <pc:sldMk cId="2213833398" sldId="287"/>
            <ac:spMk id="84" creationId="{924C14BE-EE52-9A7A-DA86-D0056C0D3A1E}"/>
          </ac:spMkLst>
        </pc:spChg>
        <pc:spChg chg="mod ord topLvl">
          <ac:chgData name="Hanna Glandorf" userId="1f753bf3-54a6-4979-9db0-89a5a9db6aa9" providerId="ADAL" clId="{6D999DB0-DDB4-4D30-AF75-06D49157534E}" dt="2023-10-20T15:39:29.019" v="966" actId="164"/>
          <ac:spMkLst>
            <pc:docMk/>
            <pc:sldMk cId="2213833398" sldId="287"/>
            <ac:spMk id="86" creationId="{2E02D947-0B6B-87A3-CE16-713E668D9CDA}"/>
          </ac:spMkLst>
        </pc:spChg>
        <pc:spChg chg="mod topLvl">
          <ac:chgData name="Hanna Glandorf" userId="1f753bf3-54a6-4979-9db0-89a5a9db6aa9" providerId="ADAL" clId="{6D999DB0-DDB4-4D30-AF75-06D49157534E}" dt="2023-10-20T15:39:29.019" v="966" actId="164"/>
          <ac:spMkLst>
            <pc:docMk/>
            <pc:sldMk cId="2213833398" sldId="287"/>
            <ac:spMk id="87" creationId="{E607ECCE-1BDF-D263-1860-3EC1C6BEFA38}"/>
          </ac:spMkLst>
        </pc:spChg>
        <pc:spChg chg="mod topLvl">
          <ac:chgData name="Hanna Glandorf" userId="1f753bf3-54a6-4979-9db0-89a5a9db6aa9" providerId="ADAL" clId="{6D999DB0-DDB4-4D30-AF75-06D49157534E}" dt="2023-10-20T15:39:29.019" v="966" actId="164"/>
          <ac:spMkLst>
            <pc:docMk/>
            <pc:sldMk cId="2213833398" sldId="287"/>
            <ac:spMk id="88" creationId="{9AD942C1-9F10-3310-A40D-0D14CCF5B06A}"/>
          </ac:spMkLst>
        </pc:spChg>
        <pc:spChg chg="del mod topLvl">
          <ac:chgData name="Hanna Glandorf" userId="1f753bf3-54a6-4979-9db0-89a5a9db6aa9" providerId="ADAL" clId="{6D999DB0-DDB4-4D30-AF75-06D49157534E}" dt="2023-10-20T15:32:22.636" v="886" actId="478"/>
          <ac:spMkLst>
            <pc:docMk/>
            <pc:sldMk cId="2213833398" sldId="287"/>
            <ac:spMk id="89" creationId="{C63B3692-1062-4AF7-C68B-1BE0B0FD0DBB}"/>
          </ac:spMkLst>
        </pc:spChg>
        <pc:spChg chg="mod">
          <ac:chgData name="Hanna Glandorf" userId="1f753bf3-54a6-4979-9db0-89a5a9db6aa9" providerId="ADAL" clId="{6D999DB0-DDB4-4D30-AF75-06D49157534E}" dt="2023-10-20T15:30:50.931" v="848" actId="165"/>
          <ac:spMkLst>
            <pc:docMk/>
            <pc:sldMk cId="2213833398" sldId="287"/>
            <ac:spMk id="93" creationId="{ACA38DE8-BE3A-2381-F458-8A89EA242146}"/>
          </ac:spMkLst>
        </pc:spChg>
        <pc:spChg chg="mod">
          <ac:chgData name="Hanna Glandorf" userId="1f753bf3-54a6-4979-9db0-89a5a9db6aa9" providerId="ADAL" clId="{6D999DB0-DDB4-4D30-AF75-06D49157534E}" dt="2023-10-20T15:30:50.931" v="848" actId="165"/>
          <ac:spMkLst>
            <pc:docMk/>
            <pc:sldMk cId="2213833398" sldId="287"/>
            <ac:spMk id="94" creationId="{E49221C4-3A1A-015E-2910-81C45076244A}"/>
          </ac:spMkLst>
        </pc:spChg>
        <pc:spChg chg="mod topLvl">
          <ac:chgData name="Hanna Glandorf" userId="1f753bf3-54a6-4979-9db0-89a5a9db6aa9" providerId="ADAL" clId="{6D999DB0-DDB4-4D30-AF75-06D49157534E}" dt="2023-10-20T15:47:14.031" v="1061" actId="1037"/>
          <ac:spMkLst>
            <pc:docMk/>
            <pc:sldMk cId="2213833398" sldId="287"/>
            <ac:spMk id="96" creationId="{F490B685-9FF8-DD95-D131-AE7BA4D78882}"/>
          </ac:spMkLst>
        </pc:spChg>
        <pc:spChg chg="del mod topLvl">
          <ac:chgData name="Hanna Glandorf" userId="1f753bf3-54a6-4979-9db0-89a5a9db6aa9" providerId="ADAL" clId="{6D999DB0-DDB4-4D30-AF75-06D49157534E}" dt="2023-10-20T15:32:27.718" v="888" actId="478"/>
          <ac:spMkLst>
            <pc:docMk/>
            <pc:sldMk cId="2213833398" sldId="287"/>
            <ac:spMk id="97" creationId="{85577209-8474-7262-A94D-792254173DD2}"/>
          </ac:spMkLst>
        </pc:spChg>
        <pc:spChg chg="del mod topLvl">
          <ac:chgData name="Hanna Glandorf" userId="1f753bf3-54a6-4979-9db0-89a5a9db6aa9" providerId="ADAL" clId="{6D999DB0-DDB4-4D30-AF75-06D49157534E}" dt="2023-10-20T15:32:12.949" v="883" actId="478"/>
          <ac:spMkLst>
            <pc:docMk/>
            <pc:sldMk cId="2213833398" sldId="287"/>
            <ac:spMk id="98" creationId="{E3186DCF-74FC-B159-1BFD-F1BE38B9FC85}"/>
          </ac:spMkLst>
        </pc:spChg>
        <pc:spChg chg="del mod topLvl">
          <ac:chgData name="Hanna Glandorf" userId="1f753bf3-54a6-4979-9db0-89a5a9db6aa9" providerId="ADAL" clId="{6D999DB0-DDB4-4D30-AF75-06D49157534E}" dt="2023-10-20T15:32:11.126" v="882" actId="478"/>
          <ac:spMkLst>
            <pc:docMk/>
            <pc:sldMk cId="2213833398" sldId="287"/>
            <ac:spMk id="99" creationId="{1BF7513D-F42E-DA2C-B835-F2E226B730D9}"/>
          </ac:spMkLst>
        </pc:spChg>
        <pc:spChg chg="del mod topLvl">
          <ac:chgData name="Hanna Glandorf" userId="1f753bf3-54a6-4979-9db0-89a5a9db6aa9" providerId="ADAL" clId="{6D999DB0-DDB4-4D30-AF75-06D49157534E}" dt="2023-10-20T15:32:19.496" v="885" actId="478"/>
          <ac:spMkLst>
            <pc:docMk/>
            <pc:sldMk cId="2213833398" sldId="287"/>
            <ac:spMk id="100" creationId="{6F909AB5-95B7-FB48-030A-403C6614939B}"/>
          </ac:spMkLst>
        </pc:spChg>
        <pc:spChg chg="mod topLvl">
          <ac:chgData name="Hanna Glandorf" userId="1f753bf3-54a6-4979-9db0-89a5a9db6aa9" providerId="ADAL" clId="{6D999DB0-DDB4-4D30-AF75-06D49157534E}" dt="2023-10-20T15:39:29.019" v="966" actId="164"/>
          <ac:spMkLst>
            <pc:docMk/>
            <pc:sldMk cId="2213833398" sldId="287"/>
            <ac:spMk id="101" creationId="{67DEA930-CD1C-73BB-C19D-99116B9A37CE}"/>
          </ac:spMkLst>
        </pc:spChg>
        <pc:spChg chg="del mod topLvl">
          <ac:chgData name="Hanna Glandorf" userId="1f753bf3-54a6-4979-9db0-89a5a9db6aa9" providerId="ADAL" clId="{6D999DB0-DDB4-4D30-AF75-06D49157534E}" dt="2023-10-20T15:32:17.014" v="884" actId="478"/>
          <ac:spMkLst>
            <pc:docMk/>
            <pc:sldMk cId="2213833398" sldId="287"/>
            <ac:spMk id="102" creationId="{E8D05143-99A2-33FA-72E2-A24E6A25ECDD}"/>
          </ac:spMkLst>
        </pc:spChg>
        <pc:spChg chg="mod">
          <ac:chgData name="Hanna Glandorf" userId="1f753bf3-54a6-4979-9db0-89a5a9db6aa9" providerId="ADAL" clId="{6D999DB0-DDB4-4D30-AF75-06D49157534E}" dt="2023-10-20T15:33:36.931" v="906"/>
          <ac:spMkLst>
            <pc:docMk/>
            <pc:sldMk cId="2213833398" sldId="287"/>
            <ac:spMk id="106" creationId="{D8D7B1DF-8573-37DA-5DEB-F94A682C0F7C}"/>
          </ac:spMkLst>
        </pc:spChg>
        <pc:spChg chg="mod">
          <ac:chgData name="Hanna Glandorf" userId="1f753bf3-54a6-4979-9db0-89a5a9db6aa9" providerId="ADAL" clId="{6D999DB0-DDB4-4D30-AF75-06D49157534E}" dt="2023-10-20T15:33:36.931" v="906"/>
          <ac:spMkLst>
            <pc:docMk/>
            <pc:sldMk cId="2213833398" sldId="287"/>
            <ac:spMk id="107" creationId="{F64EDB48-9E7F-EE38-193C-9876B318AAE2}"/>
          </ac:spMkLst>
        </pc:spChg>
        <pc:spChg chg="mod">
          <ac:chgData name="Hanna Glandorf" userId="1f753bf3-54a6-4979-9db0-89a5a9db6aa9" providerId="ADAL" clId="{6D999DB0-DDB4-4D30-AF75-06D49157534E}" dt="2023-10-20T15:33:36.931" v="906"/>
          <ac:spMkLst>
            <pc:docMk/>
            <pc:sldMk cId="2213833398" sldId="287"/>
            <ac:spMk id="108" creationId="{43A9B27B-1CD6-75C0-381F-3E5F7FF2F79A}"/>
          </ac:spMkLst>
        </pc:spChg>
        <pc:spChg chg="mod">
          <ac:chgData name="Hanna Glandorf" userId="1f753bf3-54a6-4979-9db0-89a5a9db6aa9" providerId="ADAL" clId="{6D999DB0-DDB4-4D30-AF75-06D49157534E}" dt="2023-10-20T15:33:36.931" v="906"/>
          <ac:spMkLst>
            <pc:docMk/>
            <pc:sldMk cId="2213833398" sldId="287"/>
            <ac:spMk id="109" creationId="{518F9177-FC51-D46B-A1C2-95283B16FE86}"/>
          </ac:spMkLst>
        </pc:spChg>
        <pc:spChg chg="mod">
          <ac:chgData name="Hanna Glandorf" userId="1f753bf3-54a6-4979-9db0-89a5a9db6aa9" providerId="ADAL" clId="{6D999DB0-DDB4-4D30-AF75-06D49157534E}" dt="2023-10-20T15:33:36.931" v="906"/>
          <ac:spMkLst>
            <pc:docMk/>
            <pc:sldMk cId="2213833398" sldId="287"/>
            <ac:spMk id="110" creationId="{CFBCE0A0-7630-A79A-689A-68A7C724BDF4}"/>
          </ac:spMkLst>
        </pc:spChg>
        <pc:spChg chg="mod">
          <ac:chgData name="Hanna Glandorf" userId="1f753bf3-54a6-4979-9db0-89a5a9db6aa9" providerId="ADAL" clId="{6D999DB0-DDB4-4D30-AF75-06D49157534E}" dt="2023-10-20T15:33:36.931" v="906"/>
          <ac:spMkLst>
            <pc:docMk/>
            <pc:sldMk cId="2213833398" sldId="287"/>
            <ac:spMk id="115" creationId="{FEDC28F4-7734-E5B0-F02F-2EC1C691A78F}"/>
          </ac:spMkLst>
        </pc:spChg>
        <pc:spChg chg="mod">
          <ac:chgData name="Hanna Glandorf" userId="1f753bf3-54a6-4979-9db0-89a5a9db6aa9" providerId="ADAL" clId="{6D999DB0-DDB4-4D30-AF75-06D49157534E}" dt="2023-10-20T15:33:36.931" v="906"/>
          <ac:spMkLst>
            <pc:docMk/>
            <pc:sldMk cId="2213833398" sldId="287"/>
            <ac:spMk id="116" creationId="{9DE04F7E-A39B-A75F-D6BD-2864D0AD9911}"/>
          </ac:spMkLst>
        </pc:spChg>
        <pc:spChg chg="mod">
          <ac:chgData name="Hanna Glandorf" userId="1f753bf3-54a6-4979-9db0-89a5a9db6aa9" providerId="ADAL" clId="{6D999DB0-DDB4-4D30-AF75-06D49157534E}" dt="2023-10-20T15:33:36.931" v="906"/>
          <ac:spMkLst>
            <pc:docMk/>
            <pc:sldMk cId="2213833398" sldId="287"/>
            <ac:spMk id="117" creationId="{FAF73953-B2BF-684C-04A8-5F6FE0385C02}"/>
          </ac:spMkLst>
        </pc:spChg>
        <pc:spChg chg="mod">
          <ac:chgData name="Hanna Glandorf" userId="1f753bf3-54a6-4979-9db0-89a5a9db6aa9" providerId="ADAL" clId="{6D999DB0-DDB4-4D30-AF75-06D49157534E}" dt="2023-10-20T15:33:36.931" v="906"/>
          <ac:spMkLst>
            <pc:docMk/>
            <pc:sldMk cId="2213833398" sldId="287"/>
            <ac:spMk id="118" creationId="{35BA96D5-4695-A93C-7349-54A98633D174}"/>
          </ac:spMkLst>
        </pc:spChg>
        <pc:spChg chg="mod">
          <ac:chgData name="Hanna Glandorf" userId="1f753bf3-54a6-4979-9db0-89a5a9db6aa9" providerId="ADAL" clId="{6D999DB0-DDB4-4D30-AF75-06D49157534E}" dt="2023-10-20T15:33:36.931" v="906"/>
          <ac:spMkLst>
            <pc:docMk/>
            <pc:sldMk cId="2213833398" sldId="287"/>
            <ac:spMk id="119" creationId="{650C27AC-8FFF-234C-75C9-AAE27F857DA5}"/>
          </ac:spMkLst>
        </pc:spChg>
        <pc:spChg chg="mod">
          <ac:chgData name="Hanna Glandorf" userId="1f753bf3-54a6-4979-9db0-89a5a9db6aa9" providerId="ADAL" clId="{6D999DB0-DDB4-4D30-AF75-06D49157534E}" dt="2023-10-20T15:33:36.931" v="906"/>
          <ac:spMkLst>
            <pc:docMk/>
            <pc:sldMk cId="2213833398" sldId="287"/>
            <ac:spMk id="120" creationId="{09F492CC-58F6-8C0E-2298-ED4137A1DCA7}"/>
          </ac:spMkLst>
        </pc:spChg>
        <pc:spChg chg="mod">
          <ac:chgData name="Hanna Glandorf" userId="1f753bf3-54a6-4979-9db0-89a5a9db6aa9" providerId="ADAL" clId="{6D999DB0-DDB4-4D30-AF75-06D49157534E}" dt="2023-10-20T15:33:36.931" v="906"/>
          <ac:spMkLst>
            <pc:docMk/>
            <pc:sldMk cId="2213833398" sldId="287"/>
            <ac:spMk id="121" creationId="{F689E297-BCFD-B5C6-DF4B-79EBDB197601}"/>
          </ac:spMkLst>
        </pc:spChg>
        <pc:spChg chg="mod">
          <ac:chgData name="Hanna Glandorf" userId="1f753bf3-54a6-4979-9db0-89a5a9db6aa9" providerId="ADAL" clId="{6D999DB0-DDB4-4D30-AF75-06D49157534E}" dt="2023-10-20T15:33:36.931" v="906"/>
          <ac:spMkLst>
            <pc:docMk/>
            <pc:sldMk cId="2213833398" sldId="287"/>
            <ac:spMk id="122" creationId="{872C3816-8500-52A2-F575-6640DC5185F1}"/>
          </ac:spMkLst>
        </pc:spChg>
        <pc:spChg chg="mod">
          <ac:chgData name="Hanna Glandorf" userId="1f753bf3-54a6-4979-9db0-89a5a9db6aa9" providerId="ADAL" clId="{6D999DB0-DDB4-4D30-AF75-06D49157534E}" dt="2023-10-20T15:33:36.931" v="906"/>
          <ac:spMkLst>
            <pc:docMk/>
            <pc:sldMk cId="2213833398" sldId="287"/>
            <ac:spMk id="123" creationId="{7F2BBDE3-8670-4B92-196B-435026B9FC8D}"/>
          </ac:spMkLst>
        </pc:spChg>
        <pc:spChg chg="mod">
          <ac:chgData name="Hanna Glandorf" userId="1f753bf3-54a6-4979-9db0-89a5a9db6aa9" providerId="ADAL" clId="{6D999DB0-DDB4-4D30-AF75-06D49157534E}" dt="2023-10-20T15:33:36.931" v="906"/>
          <ac:spMkLst>
            <pc:docMk/>
            <pc:sldMk cId="2213833398" sldId="287"/>
            <ac:spMk id="124" creationId="{C45ACE08-CBA9-A433-B7DA-39321D8E8CD3}"/>
          </ac:spMkLst>
        </pc:spChg>
        <pc:spChg chg="add mod ord">
          <ac:chgData name="Hanna Glandorf" userId="1f753bf3-54a6-4979-9db0-89a5a9db6aa9" providerId="ADAL" clId="{6D999DB0-DDB4-4D30-AF75-06D49157534E}" dt="2023-10-20T15:39:29.019" v="966" actId="164"/>
          <ac:spMkLst>
            <pc:docMk/>
            <pc:sldMk cId="2213833398" sldId="287"/>
            <ac:spMk id="125" creationId="{E9F13DBF-9D72-8329-47C3-C4195DF89383}"/>
          </ac:spMkLst>
        </pc:spChg>
        <pc:spChg chg="add mod">
          <ac:chgData name="Hanna Glandorf" userId="1f753bf3-54a6-4979-9db0-89a5a9db6aa9" providerId="ADAL" clId="{6D999DB0-DDB4-4D30-AF75-06D49157534E}" dt="2023-10-20T15:39:29.019" v="966" actId="164"/>
          <ac:spMkLst>
            <pc:docMk/>
            <pc:sldMk cId="2213833398" sldId="287"/>
            <ac:spMk id="126" creationId="{166D755B-37FD-BFD5-D9ED-CB9DF4806692}"/>
          </ac:spMkLst>
        </pc:spChg>
        <pc:spChg chg="add mod">
          <ac:chgData name="Hanna Glandorf" userId="1f753bf3-54a6-4979-9db0-89a5a9db6aa9" providerId="ADAL" clId="{6D999DB0-DDB4-4D30-AF75-06D49157534E}" dt="2023-10-20T15:39:29.019" v="966" actId="164"/>
          <ac:spMkLst>
            <pc:docMk/>
            <pc:sldMk cId="2213833398" sldId="287"/>
            <ac:spMk id="127" creationId="{2899BC8D-5E58-066A-C815-C05E61CF9026}"/>
          </ac:spMkLst>
        </pc:spChg>
        <pc:spChg chg="add mod">
          <ac:chgData name="Hanna Glandorf" userId="1f753bf3-54a6-4979-9db0-89a5a9db6aa9" providerId="ADAL" clId="{6D999DB0-DDB4-4D30-AF75-06D49157534E}" dt="2023-10-20T15:39:29.019" v="966" actId="164"/>
          <ac:spMkLst>
            <pc:docMk/>
            <pc:sldMk cId="2213833398" sldId="287"/>
            <ac:spMk id="128" creationId="{DA949CA1-AB3F-4B7F-0719-5B6A734D80C0}"/>
          </ac:spMkLst>
        </pc:spChg>
        <pc:spChg chg="add mod">
          <ac:chgData name="Hanna Glandorf" userId="1f753bf3-54a6-4979-9db0-89a5a9db6aa9" providerId="ADAL" clId="{6D999DB0-DDB4-4D30-AF75-06D49157534E}" dt="2023-10-20T15:39:29.019" v="966" actId="164"/>
          <ac:spMkLst>
            <pc:docMk/>
            <pc:sldMk cId="2213833398" sldId="287"/>
            <ac:spMk id="129" creationId="{03FCE88B-D14D-1868-5850-6379080D1B03}"/>
          </ac:spMkLst>
        </pc:spChg>
        <pc:spChg chg="add mod ord">
          <ac:chgData name="Hanna Glandorf" userId="1f753bf3-54a6-4979-9db0-89a5a9db6aa9" providerId="ADAL" clId="{6D999DB0-DDB4-4D30-AF75-06D49157534E}" dt="2023-10-20T15:39:29.019" v="966" actId="164"/>
          <ac:spMkLst>
            <pc:docMk/>
            <pc:sldMk cId="2213833398" sldId="287"/>
            <ac:spMk id="130" creationId="{5C85EAC1-068F-77F3-1FD8-DAAD5C794C0E}"/>
          </ac:spMkLst>
        </pc:spChg>
        <pc:spChg chg="add mod ord">
          <ac:chgData name="Hanna Glandorf" userId="1f753bf3-54a6-4979-9db0-89a5a9db6aa9" providerId="ADAL" clId="{6D999DB0-DDB4-4D30-AF75-06D49157534E}" dt="2023-10-20T15:39:29.019" v="966" actId="164"/>
          <ac:spMkLst>
            <pc:docMk/>
            <pc:sldMk cId="2213833398" sldId="287"/>
            <ac:spMk id="131" creationId="{E2F53AA3-E112-A764-09E7-33076DA72AAF}"/>
          </ac:spMkLst>
        </pc:spChg>
        <pc:grpChg chg="del mod topLvl">
          <ac:chgData name="Hanna Glandorf" userId="1f753bf3-54a6-4979-9db0-89a5a9db6aa9" providerId="ADAL" clId="{6D999DB0-DDB4-4D30-AF75-06D49157534E}" dt="2023-10-20T15:31:02.783" v="850" actId="478"/>
          <ac:grpSpMkLst>
            <pc:docMk/>
            <pc:sldMk cId="2213833398" sldId="287"/>
            <ac:grpSpMk id="2" creationId="{36D95E5E-1D78-BDF7-D0DA-808ADC362E47}"/>
          </ac:grpSpMkLst>
        </pc:grpChg>
        <pc:grpChg chg="mod">
          <ac:chgData name="Hanna Glandorf" userId="1f753bf3-54a6-4979-9db0-89a5a9db6aa9" providerId="ADAL" clId="{6D999DB0-DDB4-4D30-AF75-06D49157534E}" dt="2023-10-20T15:30:50.931" v="848" actId="165"/>
          <ac:grpSpMkLst>
            <pc:docMk/>
            <pc:sldMk cId="2213833398" sldId="287"/>
            <ac:grpSpMk id="3" creationId="{A470EC09-AA05-5D63-8A38-41E33A714A02}"/>
          </ac:grpSpMkLst>
        </pc:grpChg>
        <pc:grpChg chg="del">
          <ac:chgData name="Hanna Glandorf" userId="1f753bf3-54a6-4979-9db0-89a5a9db6aa9" providerId="ADAL" clId="{6D999DB0-DDB4-4D30-AF75-06D49157534E}" dt="2023-10-20T15:30:50.931" v="848" actId="165"/>
          <ac:grpSpMkLst>
            <pc:docMk/>
            <pc:sldMk cId="2213833398" sldId="287"/>
            <ac:grpSpMk id="15" creationId="{5FD78DB6-39DC-3E94-A823-AAC267D6B5F0}"/>
          </ac:grpSpMkLst>
        </pc:grpChg>
        <pc:grpChg chg="add del mod">
          <ac:chgData name="Hanna Glandorf" userId="1f753bf3-54a6-4979-9db0-89a5a9db6aa9" providerId="ADAL" clId="{6D999DB0-DDB4-4D30-AF75-06D49157534E}" dt="2023-10-20T15:34:14.755" v="915"/>
          <ac:grpSpMkLst>
            <pc:docMk/>
            <pc:sldMk cId="2213833398" sldId="287"/>
            <ac:grpSpMk id="23" creationId="{AB5EA1DB-F32F-63A1-F050-7C4DA095866F}"/>
          </ac:grpSpMkLst>
        </pc:grpChg>
        <pc:grpChg chg="del mod topLvl">
          <ac:chgData name="Hanna Glandorf" userId="1f753bf3-54a6-4979-9db0-89a5a9db6aa9" providerId="ADAL" clId="{6D999DB0-DDB4-4D30-AF75-06D49157534E}" dt="2023-10-20T15:31:50.491" v="875" actId="478"/>
          <ac:grpSpMkLst>
            <pc:docMk/>
            <pc:sldMk cId="2213833398" sldId="287"/>
            <ac:grpSpMk id="71" creationId="{3CB4D207-5375-DC76-8FBC-8EEBF1DD73E9}"/>
          </ac:grpSpMkLst>
        </pc:grpChg>
        <pc:grpChg chg="mod">
          <ac:chgData name="Hanna Glandorf" userId="1f753bf3-54a6-4979-9db0-89a5a9db6aa9" providerId="ADAL" clId="{6D999DB0-DDB4-4D30-AF75-06D49157534E}" dt="2023-10-20T15:30:50.931" v="848" actId="165"/>
          <ac:grpSpMkLst>
            <pc:docMk/>
            <pc:sldMk cId="2213833398" sldId="287"/>
            <ac:grpSpMk id="72" creationId="{B7A95703-5776-9921-808A-DF6A72E4C6B8}"/>
          </ac:grpSpMkLst>
        </pc:grpChg>
        <pc:grpChg chg="del mod topLvl">
          <ac:chgData name="Hanna Glandorf" userId="1f753bf3-54a6-4979-9db0-89a5a9db6aa9" providerId="ADAL" clId="{6D999DB0-DDB4-4D30-AF75-06D49157534E}" dt="2023-10-20T15:31:57.554" v="878" actId="478"/>
          <ac:grpSpMkLst>
            <pc:docMk/>
            <pc:sldMk cId="2213833398" sldId="287"/>
            <ac:grpSpMk id="77" creationId="{22270804-B9D0-A61B-DA1D-32DDBAD49DD0}"/>
          </ac:grpSpMkLst>
        </pc:grpChg>
        <pc:grpChg chg="mod">
          <ac:chgData name="Hanna Glandorf" userId="1f753bf3-54a6-4979-9db0-89a5a9db6aa9" providerId="ADAL" clId="{6D999DB0-DDB4-4D30-AF75-06D49157534E}" dt="2023-10-20T15:30:50.931" v="848" actId="165"/>
          <ac:grpSpMkLst>
            <pc:docMk/>
            <pc:sldMk cId="2213833398" sldId="287"/>
            <ac:grpSpMk id="78" creationId="{9D4C200B-814A-FB24-839A-5D5B2AEF52CF}"/>
          </ac:grpSpMkLst>
        </pc:grpChg>
        <pc:grpChg chg="del mod topLvl">
          <ac:chgData name="Hanna Glandorf" userId="1f753bf3-54a6-4979-9db0-89a5a9db6aa9" providerId="ADAL" clId="{6D999DB0-DDB4-4D30-AF75-06D49157534E}" dt="2023-10-20T15:32:02.517" v="879" actId="478"/>
          <ac:grpSpMkLst>
            <pc:docMk/>
            <pc:sldMk cId="2213833398" sldId="287"/>
            <ac:grpSpMk id="90" creationId="{5C207F3C-DBDB-24C0-9A39-1D055D220903}"/>
          </ac:grpSpMkLst>
        </pc:grpChg>
        <pc:grpChg chg="mod">
          <ac:chgData name="Hanna Glandorf" userId="1f753bf3-54a6-4979-9db0-89a5a9db6aa9" providerId="ADAL" clId="{6D999DB0-DDB4-4D30-AF75-06D49157534E}" dt="2023-10-20T15:30:50.931" v="848" actId="165"/>
          <ac:grpSpMkLst>
            <pc:docMk/>
            <pc:sldMk cId="2213833398" sldId="287"/>
            <ac:grpSpMk id="91" creationId="{B2BC1608-9028-295D-DD3D-2B6510814FC7}"/>
          </ac:grpSpMkLst>
        </pc:grpChg>
        <pc:grpChg chg="add mod">
          <ac:chgData name="Hanna Glandorf" userId="1f753bf3-54a6-4979-9db0-89a5a9db6aa9" providerId="ADAL" clId="{6D999DB0-DDB4-4D30-AF75-06D49157534E}" dt="2023-10-20T15:39:29.019" v="966" actId="164"/>
          <ac:grpSpMkLst>
            <pc:docMk/>
            <pc:sldMk cId="2213833398" sldId="287"/>
            <ac:grpSpMk id="135" creationId="{E821D186-9355-8B13-0EF7-51BEF7283382}"/>
          </ac:grpSpMkLst>
        </pc:grpChg>
        <pc:cxnChg chg="mod">
          <ac:chgData name="Hanna Glandorf" userId="1f753bf3-54a6-4979-9db0-89a5a9db6aa9" providerId="ADAL" clId="{6D999DB0-DDB4-4D30-AF75-06D49157534E}" dt="2023-10-20T15:30:50.931" v="848" actId="165"/>
          <ac:cxnSpMkLst>
            <pc:docMk/>
            <pc:sldMk cId="2213833398" sldId="287"/>
            <ac:cxnSpMk id="12" creationId="{118402BD-E29B-D34B-AEBA-BC4C6EE284EE}"/>
          </ac:cxnSpMkLst>
        </pc:cxnChg>
        <pc:cxnChg chg="del mod topLvl">
          <ac:chgData name="Hanna Glandorf" userId="1f753bf3-54a6-4979-9db0-89a5a9db6aa9" providerId="ADAL" clId="{6D999DB0-DDB4-4D30-AF75-06D49157534E}" dt="2023-10-20T15:32:25.618" v="887" actId="478"/>
          <ac:cxnSpMkLst>
            <pc:docMk/>
            <pc:sldMk cId="2213833398" sldId="287"/>
            <ac:cxnSpMk id="13" creationId="{A4AF3D51-042B-D764-57A6-548EAB971DD6}"/>
          </ac:cxnSpMkLst>
        </pc:cxnChg>
        <pc:cxnChg chg="mod topLvl">
          <ac:chgData name="Hanna Glandorf" userId="1f753bf3-54a6-4979-9db0-89a5a9db6aa9" providerId="ADAL" clId="{6D999DB0-DDB4-4D30-AF75-06D49157534E}" dt="2023-10-20T15:45:24.361" v="1045" actId="14100"/>
          <ac:cxnSpMkLst>
            <pc:docMk/>
            <pc:sldMk cId="2213833398" sldId="287"/>
            <ac:cxnSpMk id="14" creationId="{EA20BE05-35C4-1B10-E087-307A2F63AE01}"/>
          </ac:cxnSpMkLst>
        </pc:cxnChg>
        <pc:cxnChg chg="del mod topLvl">
          <ac:chgData name="Hanna Glandorf" userId="1f753bf3-54a6-4979-9db0-89a5a9db6aa9" providerId="ADAL" clId="{6D999DB0-DDB4-4D30-AF75-06D49157534E}" dt="2023-10-20T15:32:36.597" v="897" actId="478"/>
          <ac:cxnSpMkLst>
            <pc:docMk/>
            <pc:sldMk cId="2213833398" sldId="287"/>
            <ac:cxnSpMk id="18" creationId="{CB09C752-AA65-4A97-697B-C9CFED0A73E6}"/>
          </ac:cxnSpMkLst>
        </pc:cxnChg>
        <pc:cxnChg chg="del mod topLvl">
          <ac:chgData name="Hanna Glandorf" userId="1f753bf3-54a6-4979-9db0-89a5a9db6aa9" providerId="ADAL" clId="{6D999DB0-DDB4-4D30-AF75-06D49157534E}" dt="2023-10-20T15:31:48.988" v="874" actId="478"/>
          <ac:cxnSpMkLst>
            <pc:docMk/>
            <pc:sldMk cId="2213833398" sldId="287"/>
            <ac:cxnSpMk id="19" creationId="{8C882CCD-B4DC-9CBF-9F29-C105D1B6BFFB}"/>
          </ac:cxnSpMkLst>
        </pc:cxnChg>
        <pc:cxnChg chg="mod">
          <ac:chgData name="Hanna Glandorf" userId="1f753bf3-54a6-4979-9db0-89a5a9db6aa9" providerId="ADAL" clId="{6D999DB0-DDB4-4D30-AF75-06D49157534E}" dt="2023-10-20T15:30:50.931" v="848" actId="165"/>
          <ac:cxnSpMkLst>
            <pc:docMk/>
            <pc:sldMk cId="2213833398" sldId="287"/>
            <ac:cxnSpMk id="22" creationId="{318711AF-AC48-9230-4B8A-7510AB2AF6AF}"/>
          </ac:cxnSpMkLst>
        </pc:cxnChg>
        <pc:cxnChg chg="del mod topLvl">
          <ac:chgData name="Hanna Glandorf" userId="1f753bf3-54a6-4979-9db0-89a5a9db6aa9" providerId="ADAL" clId="{6D999DB0-DDB4-4D30-AF75-06D49157534E}" dt="2023-10-20T15:31:16.206" v="860" actId="478"/>
          <ac:cxnSpMkLst>
            <pc:docMk/>
            <pc:sldMk cId="2213833398" sldId="287"/>
            <ac:cxnSpMk id="33" creationId="{8A0D1D1B-332A-C3B8-40E7-581B9A1E08B3}"/>
          </ac:cxnSpMkLst>
        </pc:cxnChg>
        <pc:cxnChg chg="del mod topLvl">
          <ac:chgData name="Hanna Glandorf" userId="1f753bf3-54a6-4979-9db0-89a5a9db6aa9" providerId="ADAL" clId="{6D999DB0-DDB4-4D30-AF75-06D49157534E}" dt="2023-10-20T15:31:18.989" v="863" actId="478"/>
          <ac:cxnSpMkLst>
            <pc:docMk/>
            <pc:sldMk cId="2213833398" sldId="287"/>
            <ac:cxnSpMk id="34" creationId="{24395485-EE91-1854-B74C-DC8D5DFC5CBE}"/>
          </ac:cxnSpMkLst>
        </pc:cxnChg>
        <pc:cxnChg chg="del mod topLvl">
          <ac:chgData name="Hanna Glandorf" userId="1f753bf3-54a6-4979-9db0-89a5a9db6aa9" providerId="ADAL" clId="{6D999DB0-DDB4-4D30-AF75-06D49157534E}" dt="2023-10-20T15:31:20.400" v="864" actId="478"/>
          <ac:cxnSpMkLst>
            <pc:docMk/>
            <pc:sldMk cId="2213833398" sldId="287"/>
            <ac:cxnSpMk id="35" creationId="{00A6AFC9-9D5F-9CE1-FE09-23FDFC3CA255}"/>
          </ac:cxnSpMkLst>
        </pc:cxnChg>
        <pc:cxnChg chg="del mod topLvl">
          <ac:chgData name="Hanna Glandorf" userId="1f753bf3-54a6-4979-9db0-89a5a9db6aa9" providerId="ADAL" clId="{6D999DB0-DDB4-4D30-AF75-06D49157534E}" dt="2023-10-20T15:31:32.496" v="871" actId="478"/>
          <ac:cxnSpMkLst>
            <pc:docMk/>
            <pc:sldMk cId="2213833398" sldId="287"/>
            <ac:cxnSpMk id="37" creationId="{06E6A848-8CC9-11FA-3E42-9CA0191221E7}"/>
          </ac:cxnSpMkLst>
        </pc:cxnChg>
        <pc:cxnChg chg="del mod topLvl">
          <ac:chgData name="Hanna Glandorf" userId="1f753bf3-54a6-4979-9db0-89a5a9db6aa9" providerId="ADAL" clId="{6D999DB0-DDB4-4D30-AF75-06D49157534E}" dt="2023-10-20T15:31:26.547" v="868" actId="478"/>
          <ac:cxnSpMkLst>
            <pc:docMk/>
            <pc:sldMk cId="2213833398" sldId="287"/>
            <ac:cxnSpMk id="38" creationId="{FBFECDFA-CBE0-EF02-1CD8-BCA8E993E0FB}"/>
          </ac:cxnSpMkLst>
        </pc:cxnChg>
        <pc:cxnChg chg="del mod topLvl">
          <ac:chgData name="Hanna Glandorf" userId="1f753bf3-54a6-4979-9db0-89a5a9db6aa9" providerId="ADAL" clId="{6D999DB0-DDB4-4D30-AF75-06D49157534E}" dt="2023-10-20T15:31:25.415" v="867" actId="478"/>
          <ac:cxnSpMkLst>
            <pc:docMk/>
            <pc:sldMk cId="2213833398" sldId="287"/>
            <ac:cxnSpMk id="39" creationId="{409D5441-F84F-CF85-5E2D-481526690066}"/>
          </ac:cxnSpMkLst>
        </pc:cxnChg>
        <pc:cxnChg chg="del mod topLvl">
          <ac:chgData name="Hanna Glandorf" userId="1f753bf3-54a6-4979-9db0-89a5a9db6aa9" providerId="ADAL" clId="{6D999DB0-DDB4-4D30-AF75-06D49157534E}" dt="2023-10-20T15:31:04.423" v="852" actId="478"/>
          <ac:cxnSpMkLst>
            <pc:docMk/>
            <pc:sldMk cId="2213833398" sldId="287"/>
            <ac:cxnSpMk id="41" creationId="{194CB3CB-70F6-BA37-058F-616776921333}"/>
          </ac:cxnSpMkLst>
        </pc:cxnChg>
        <pc:cxnChg chg="del mod topLvl">
          <ac:chgData name="Hanna Glandorf" userId="1f753bf3-54a6-4979-9db0-89a5a9db6aa9" providerId="ADAL" clId="{6D999DB0-DDB4-4D30-AF75-06D49157534E}" dt="2023-10-20T15:31:03.907" v="851" actId="478"/>
          <ac:cxnSpMkLst>
            <pc:docMk/>
            <pc:sldMk cId="2213833398" sldId="287"/>
            <ac:cxnSpMk id="43" creationId="{7A3B2BFA-C7C0-22A7-CD60-ADD762563E34}"/>
          </ac:cxnSpMkLst>
        </pc:cxnChg>
        <pc:cxnChg chg="del mod topLvl">
          <ac:chgData name="Hanna Glandorf" userId="1f753bf3-54a6-4979-9db0-89a5a9db6aa9" providerId="ADAL" clId="{6D999DB0-DDB4-4D30-AF75-06D49157534E}" dt="2023-10-20T15:31:05.760" v="853" actId="478"/>
          <ac:cxnSpMkLst>
            <pc:docMk/>
            <pc:sldMk cId="2213833398" sldId="287"/>
            <ac:cxnSpMk id="45" creationId="{C7EBE360-BE3F-E553-6CBD-D74356136DAC}"/>
          </ac:cxnSpMkLst>
        </pc:cxnChg>
        <pc:cxnChg chg="del mod topLvl">
          <ac:chgData name="Hanna Glandorf" userId="1f753bf3-54a6-4979-9db0-89a5a9db6aa9" providerId="ADAL" clId="{6D999DB0-DDB4-4D30-AF75-06D49157534E}" dt="2023-10-20T15:31:07.910" v="856" actId="478"/>
          <ac:cxnSpMkLst>
            <pc:docMk/>
            <pc:sldMk cId="2213833398" sldId="287"/>
            <ac:cxnSpMk id="47" creationId="{00AFC72B-9973-277B-9282-073F9E3CF2BB}"/>
          </ac:cxnSpMkLst>
        </pc:cxnChg>
        <pc:cxnChg chg="del mod topLvl">
          <ac:chgData name="Hanna Glandorf" userId="1f753bf3-54a6-4979-9db0-89a5a9db6aa9" providerId="ADAL" clId="{6D999DB0-DDB4-4D30-AF75-06D49157534E}" dt="2023-10-20T15:31:07.182" v="855" actId="478"/>
          <ac:cxnSpMkLst>
            <pc:docMk/>
            <pc:sldMk cId="2213833398" sldId="287"/>
            <ac:cxnSpMk id="49" creationId="{9E05E42F-6981-707C-DD19-510A15D12987}"/>
          </ac:cxnSpMkLst>
        </pc:cxnChg>
        <pc:cxnChg chg="del mod topLvl">
          <ac:chgData name="Hanna Glandorf" userId="1f753bf3-54a6-4979-9db0-89a5a9db6aa9" providerId="ADAL" clId="{6D999DB0-DDB4-4D30-AF75-06D49157534E}" dt="2023-10-20T15:31:06.764" v="854" actId="478"/>
          <ac:cxnSpMkLst>
            <pc:docMk/>
            <pc:sldMk cId="2213833398" sldId="287"/>
            <ac:cxnSpMk id="51" creationId="{CFCCEEFF-5E20-B85F-AD71-E2991B40022A}"/>
          </ac:cxnSpMkLst>
        </pc:cxnChg>
        <pc:cxnChg chg="mod topLvl">
          <ac:chgData name="Hanna Glandorf" userId="1f753bf3-54a6-4979-9db0-89a5a9db6aa9" providerId="ADAL" clId="{6D999DB0-DDB4-4D30-AF75-06D49157534E}" dt="2023-10-20T15:39:29.019" v="966" actId="164"/>
          <ac:cxnSpMkLst>
            <pc:docMk/>
            <pc:sldMk cId="2213833398" sldId="287"/>
            <ac:cxnSpMk id="57" creationId="{E06018CD-056E-0499-CAA0-A4B2AE544B29}"/>
          </ac:cxnSpMkLst>
        </pc:cxnChg>
        <pc:cxnChg chg="mod">
          <ac:chgData name="Hanna Glandorf" userId="1f753bf3-54a6-4979-9db0-89a5a9db6aa9" providerId="ADAL" clId="{6D999DB0-DDB4-4D30-AF75-06D49157534E}" dt="2023-10-20T15:30:50.931" v="848" actId="165"/>
          <ac:cxnSpMkLst>
            <pc:docMk/>
            <pc:sldMk cId="2213833398" sldId="287"/>
            <ac:cxnSpMk id="73" creationId="{43E3FACE-D6EF-99CF-E17E-6603FCDC9701}"/>
          </ac:cxnSpMkLst>
        </pc:cxnChg>
        <pc:cxnChg chg="mod">
          <ac:chgData name="Hanna Glandorf" userId="1f753bf3-54a6-4979-9db0-89a5a9db6aa9" providerId="ADAL" clId="{6D999DB0-DDB4-4D30-AF75-06D49157534E}" dt="2023-10-20T15:30:50.931" v="848" actId="165"/>
          <ac:cxnSpMkLst>
            <pc:docMk/>
            <pc:sldMk cId="2213833398" sldId="287"/>
            <ac:cxnSpMk id="76" creationId="{39CE9D6E-C801-7EF1-C22E-DF9987529136}"/>
          </ac:cxnSpMkLst>
        </pc:cxnChg>
        <pc:cxnChg chg="mod">
          <ac:chgData name="Hanna Glandorf" userId="1f753bf3-54a6-4979-9db0-89a5a9db6aa9" providerId="ADAL" clId="{6D999DB0-DDB4-4D30-AF75-06D49157534E}" dt="2023-10-20T15:30:50.931" v="848" actId="165"/>
          <ac:cxnSpMkLst>
            <pc:docMk/>
            <pc:sldMk cId="2213833398" sldId="287"/>
            <ac:cxnSpMk id="79" creationId="{C61E3348-8A3E-34D8-6265-9C9D5F579DDE}"/>
          </ac:cxnSpMkLst>
        </pc:cxnChg>
        <pc:cxnChg chg="mod">
          <ac:chgData name="Hanna Glandorf" userId="1f753bf3-54a6-4979-9db0-89a5a9db6aa9" providerId="ADAL" clId="{6D999DB0-DDB4-4D30-AF75-06D49157534E}" dt="2023-10-20T15:30:50.931" v="848" actId="165"/>
          <ac:cxnSpMkLst>
            <pc:docMk/>
            <pc:sldMk cId="2213833398" sldId="287"/>
            <ac:cxnSpMk id="82" creationId="{9115632A-C96C-1D77-B403-B52E1794FE25}"/>
          </ac:cxnSpMkLst>
        </pc:cxnChg>
        <pc:cxnChg chg="del mod topLvl">
          <ac:chgData name="Hanna Glandorf" userId="1f753bf3-54a6-4979-9db0-89a5a9db6aa9" providerId="ADAL" clId="{6D999DB0-DDB4-4D30-AF75-06D49157534E}" dt="2023-10-20T15:32:07.275" v="880" actId="478"/>
          <ac:cxnSpMkLst>
            <pc:docMk/>
            <pc:sldMk cId="2213833398" sldId="287"/>
            <ac:cxnSpMk id="85" creationId="{877E3616-F212-4197-3111-4CDF75E732BE}"/>
          </ac:cxnSpMkLst>
        </pc:cxnChg>
        <pc:cxnChg chg="mod">
          <ac:chgData name="Hanna Glandorf" userId="1f753bf3-54a6-4979-9db0-89a5a9db6aa9" providerId="ADAL" clId="{6D999DB0-DDB4-4D30-AF75-06D49157534E}" dt="2023-10-20T15:30:50.931" v="848" actId="165"/>
          <ac:cxnSpMkLst>
            <pc:docMk/>
            <pc:sldMk cId="2213833398" sldId="287"/>
            <ac:cxnSpMk id="92" creationId="{2227BB2E-3C4C-DC23-0AD1-4E43B5028FEC}"/>
          </ac:cxnSpMkLst>
        </pc:cxnChg>
        <pc:cxnChg chg="mod">
          <ac:chgData name="Hanna Glandorf" userId="1f753bf3-54a6-4979-9db0-89a5a9db6aa9" providerId="ADAL" clId="{6D999DB0-DDB4-4D30-AF75-06D49157534E}" dt="2023-10-20T15:30:50.931" v="848" actId="165"/>
          <ac:cxnSpMkLst>
            <pc:docMk/>
            <pc:sldMk cId="2213833398" sldId="287"/>
            <ac:cxnSpMk id="95" creationId="{F9566E67-0B86-3F76-0BEC-DAAC1CD28B36}"/>
          </ac:cxnSpMkLst>
        </pc:cxnChg>
        <pc:cxnChg chg="del mod topLvl">
          <ac:chgData name="Hanna Glandorf" userId="1f753bf3-54a6-4979-9db0-89a5a9db6aa9" providerId="ADAL" clId="{6D999DB0-DDB4-4D30-AF75-06D49157534E}" dt="2023-10-20T15:32:08.426" v="881" actId="478"/>
          <ac:cxnSpMkLst>
            <pc:docMk/>
            <pc:sldMk cId="2213833398" sldId="287"/>
            <ac:cxnSpMk id="103" creationId="{BD8C1519-19B5-183A-CD42-D5941016D9C0}"/>
          </ac:cxnSpMkLst>
        </pc:cxnChg>
        <pc:cxnChg chg="del mod topLvl">
          <ac:chgData name="Hanna Glandorf" userId="1f753bf3-54a6-4979-9db0-89a5a9db6aa9" providerId="ADAL" clId="{6D999DB0-DDB4-4D30-AF75-06D49157534E}" dt="2023-10-20T15:31:47.980" v="873" actId="478"/>
          <ac:cxnSpMkLst>
            <pc:docMk/>
            <pc:sldMk cId="2213833398" sldId="287"/>
            <ac:cxnSpMk id="104" creationId="{531386A0-BFDE-0DCF-D579-6B15DF8D5EC4}"/>
          </ac:cxnSpMkLst>
        </pc:cxnChg>
        <pc:cxnChg chg="mod">
          <ac:chgData name="Hanna Glandorf" userId="1f753bf3-54a6-4979-9db0-89a5a9db6aa9" providerId="ADAL" clId="{6D999DB0-DDB4-4D30-AF75-06D49157534E}" dt="2023-10-20T15:33:36.931" v="906"/>
          <ac:cxnSpMkLst>
            <pc:docMk/>
            <pc:sldMk cId="2213833398" sldId="287"/>
            <ac:cxnSpMk id="111" creationId="{84AFB641-6133-C046-13CB-A79B26A63D06}"/>
          </ac:cxnSpMkLst>
        </pc:cxnChg>
        <pc:cxnChg chg="mod">
          <ac:chgData name="Hanna Glandorf" userId="1f753bf3-54a6-4979-9db0-89a5a9db6aa9" providerId="ADAL" clId="{6D999DB0-DDB4-4D30-AF75-06D49157534E}" dt="2023-10-20T15:33:36.931" v="906"/>
          <ac:cxnSpMkLst>
            <pc:docMk/>
            <pc:sldMk cId="2213833398" sldId="287"/>
            <ac:cxnSpMk id="112" creationId="{6FCEC289-81C0-BF30-C59D-FF0087398556}"/>
          </ac:cxnSpMkLst>
        </pc:cxnChg>
        <pc:cxnChg chg="mod">
          <ac:chgData name="Hanna Glandorf" userId="1f753bf3-54a6-4979-9db0-89a5a9db6aa9" providerId="ADAL" clId="{6D999DB0-DDB4-4D30-AF75-06D49157534E}" dt="2023-10-20T15:33:36.931" v="906"/>
          <ac:cxnSpMkLst>
            <pc:docMk/>
            <pc:sldMk cId="2213833398" sldId="287"/>
            <ac:cxnSpMk id="113" creationId="{7FEFF855-F320-9203-F9BD-548CBF5EA584}"/>
          </ac:cxnSpMkLst>
        </pc:cxnChg>
        <pc:cxnChg chg="mod">
          <ac:chgData name="Hanna Glandorf" userId="1f753bf3-54a6-4979-9db0-89a5a9db6aa9" providerId="ADAL" clId="{6D999DB0-DDB4-4D30-AF75-06D49157534E}" dt="2023-10-20T15:33:36.931" v="906"/>
          <ac:cxnSpMkLst>
            <pc:docMk/>
            <pc:sldMk cId="2213833398" sldId="287"/>
            <ac:cxnSpMk id="114" creationId="{9E1A6B13-90B4-B012-C086-8EFF4209B34B}"/>
          </ac:cxnSpMkLst>
        </pc:cxnChg>
      </pc:sldChg>
      <pc:sldChg chg="addSp delSp modSp add mod ord">
        <pc:chgData name="Hanna Glandorf" userId="1f753bf3-54a6-4979-9db0-89a5a9db6aa9" providerId="ADAL" clId="{6D999DB0-DDB4-4D30-AF75-06D49157534E}" dt="2023-10-20T16:18:09.702" v="1646" actId="20577"/>
        <pc:sldMkLst>
          <pc:docMk/>
          <pc:sldMk cId="2835665318" sldId="287"/>
        </pc:sldMkLst>
        <pc:spChg chg="mod">
          <ac:chgData name="Hanna Glandorf" userId="1f753bf3-54a6-4979-9db0-89a5a9db6aa9" providerId="ADAL" clId="{6D999DB0-DDB4-4D30-AF75-06D49157534E}" dt="2023-10-20T15:59:55.573" v="1179" actId="20577"/>
          <ac:spMkLst>
            <pc:docMk/>
            <pc:sldMk cId="2835665318" sldId="287"/>
            <ac:spMk id="2" creationId="{7846DE4E-A86F-1075-EBA6-3E255E4E4D2B}"/>
          </ac:spMkLst>
        </pc:spChg>
        <pc:spChg chg="mod">
          <ac:chgData name="Hanna Glandorf" userId="1f753bf3-54a6-4979-9db0-89a5a9db6aa9" providerId="ADAL" clId="{6D999DB0-DDB4-4D30-AF75-06D49157534E}" dt="2023-10-20T15:58:34.823" v="1140" actId="20577"/>
          <ac:spMkLst>
            <pc:docMk/>
            <pc:sldMk cId="2835665318" sldId="287"/>
            <ac:spMk id="3" creationId="{AC01B0A6-F2A6-37DF-0FEF-DD09D7E73CCA}"/>
          </ac:spMkLst>
        </pc:spChg>
        <pc:spChg chg="del">
          <ac:chgData name="Hanna Glandorf" userId="1f753bf3-54a6-4979-9db0-89a5a9db6aa9" providerId="ADAL" clId="{6D999DB0-DDB4-4D30-AF75-06D49157534E}" dt="2023-10-20T15:52:32.580" v="1138" actId="478"/>
          <ac:spMkLst>
            <pc:docMk/>
            <pc:sldMk cId="2835665318" sldId="287"/>
            <ac:spMk id="4" creationId="{4072F64A-7EB6-EC04-1C8B-94EB68BD5F70}"/>
          </ac:spMkLst>
        </pc:spChg>
        <pc:spChg chg="add mod">
          <ac:chgData name="Hanna Glandorf" userId="1f753bf3-54a6-4979-9db0-89a5a9db6aa9" providerId="ADAL" clId="{6D999DB0-DDB4-4D30-AF75-06D49157534E}" dt="2023-10-20T16:18:09.702" v="1646" actId="20577"/>
          <ac:spMkLst>
            <pc:docMk/>
            <pc:sldMk cId="2835665318" sldId="287"/>
            <ac:spMk id="6" creationId="{5CBCE2E9-EB48-A2D9-4DF2-E9033F08A505}"/>
          </ac:spMkLst>
        </pc:spChg>
      </pc:sldChg>
      <pc:sldChg chg="addSp delSp modSp add del mod">
        <pc:chgData name="Hanna Glandorf" userId="1f753bf3-54a6-4979-9db0-89a5a9db6aa9" providerId="ADAL" clId="{6D999DB0-DDB4-4D30-AF75-06D49157534E}" dt="2023-10-20T15:51:17.068" v="1125" actId="2696"/>
        <pc:sldMkLst>
          <pc:docMk/>
          <pc:sldMk cId="2431579398" sldId="288"/>
        </pc:sldMkLst>
        <pc:spChg chg="add mod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2" creationId="{62C98ABE-3EE3-10CE-71EA-53414F3CD984}"/>
          </ac:spMkLst>
        </pc:spChg>
        <pc:spChg chg="add mod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3" creationId="{D123D65D-8752-6737-8045-74DD9D080BC5}"/>
          </ac:spMkLst>
        </pc:spChg>
        <pc:spChg chg="add mod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4" creationId="{3C63845E-707F-2273-9B8B-2FC2C7639591}"/>
          </ac:spMkLst>
        </pc:spChg>
        <pc:spChg chg="add mod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5" creationId="{5DE651AD-C3C8-E4ED-7A04-C082E12B088E}"/>
          </ac:spMkLst>
        </pc:spChg>
        <pc:spChg chg="add mod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6" creationId="{E084EAC7-2C07-FB91-8AD5-0DC760AAFA7F}"/>
          </ac:spMkLst>
        </pc:spChg>
        <pc:spChg chg="add mod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7" creationId="{1D552029-EBBF-5F90-D190-EFD000E9906F}"/>
          </ac:spMkLst>
        </pc:spChg>
        <pc:spChg chg="add mod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13" creationId="{BA3BC5ED-25F9-B6D3-BDE6-67CC8DDF7EA0}"/>
          </ac:spMkLst>
        </pc:spChg>
        <pc:spChg chg="add mod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15" creationId="{A6DCA0C0-8CEB-CD60-CC3E-ED272274B445}"/>
          </ac:spMkLst>
        </pc:spChg>
        <pc:spChg chg="add mod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16" creationId="{DED51BB3-67CA-95B9-EC65-7BCCB4A71018}"/>
          </ac:spMkLst>
        </pc:spChg>
        <pc:spChg chg="add mod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17" creationId="{E5ADABDA-F7FE-D506-5D1C-62301AEAA27C}"/>
          </ac:spMkLst>
        </pc:spChg>
        <pc:spChg chg="del mod topLvl">
          <ac:chgData name="Hanna Glandorf" userId="1f753bf3-54a6-4979-9db0-89a5a9db6aa9" providerId="ADAL" clId="{6D999DB0-DDB4-4D30-AF75-06D49157534E}" dt="2023-10-20T15:42:26.781" v="1010" actId="478"/>
          <ac:spMkLst>
            <pc:docMk/>
            <pc:sldMk cId="2431579398" sldId="288"/>
            <ac:spMk id="66" creationId="{E100710F-DB20-26EA-A1FD-829088D475AF}"/>
          </ac:spMkLst>
        </pc:spChg>
        <pc:spChg chg="del mod topLvl">
          <ac:chgData name="Hanna Glandorf" userId="1f753bf3-54a6-4979-9db0-89a5a9db6aa9" providerId="ADAL" clId="{6D999DB0-DDB4-4D30-AF75-06D49157534E}" dt="2023-10-20T15:42:28.489" v="1011" actId="478"/>
          <ac:spMkLst>
            <pc:docMk/>
            <pc:sldMk cId="2431579398" sldId="288"/>
            <ac:spMk id="67" creationId="{3C53FDD2-1981-E94C-4068-8371CCB4A4C3}"/>
          </ac:spMkLst>
        </pc:spChg>
        <pc:spChg chg="del mod topLvl">
          <ac:chgData name="Hanna Glandorf" userId="1f753bf3-54a6-4979-9db0-89a5a9db6aa9" providerId="ADAL" clId="{6D999DB0-DDB4-4D30-AF75-06D49157534E}" dt="2023-10-20T15:42:30.404" v="1012" actId="478"/>
          <ac:spMkLst>
            <pc:docMk/>
            <pc:sldMk cId="2431579398" sldId="288"/>
            <ac:spMk id="68" creationId="{B0A5CC08-4781-D9FF-183C-E86E890D6ADF}"/>
          </ac:spMkLst>
        </pc:spChg>
        <pc:spChg chg="del mod topLvl">
          <ac:chgData name="Hanna Glandorf" userId="1f753bf3-54a6-4979-9db0-89a5a9db6aa9" providerId="ADAL" clId="{6D999DB0-DDB4-4D30-AF75-06D49157534E}" dt="2023-10-20T15:42:37.089" v="1015" actId="478"/>
          <ac:spMkLst>
            <pc:docMk/>
            <pc:sldMk cId="2431579398" sldId="288"/>
            <ac:spMk id="86" creationId="{2E02D947-0B6B-87A3-CE16-713E668D9CDA}"/>
          </ac:spMkLst>
        </pc:spChg>
        <pc:spChg chg="del mod topLvl">
          <ac:chgData name="Hanna Glandorf" userId="1f753bf3-54a6-4979-9db0-89a5a9db6aa9" providerId="ADAL" clId="{6D999DB0-DDB4-4D30-AF75-06D49157534E}" dt="2023-10-20T15:42:38.789" v="1016" actId="478"/>
          <ac:spMkLst>
            <pc:docMk/>
            <pc:sldMk cId="2431579398" sldId="288"/>
            <ac:spMk id="87" creationId="{E607ECCE-1BDF-D263-1860-3EC1C6BEFA38}"/>
          </ac:spMkLst>
        </pc:spChg>
        <pc:spChg chg="del mod topLvl">
          <ac:chgData name="Hanna Glandorf" userId="1f753bf3-54a6-4979-9db0-89a5a9db6aa9" providerId="ADAL" clId="{6D999DB0-DDB4-4D30-AF75-06D49157534E}" dt="2023-10-20T15:42:42.457" v="1017" actId="478"/>
          <ac:spMkLst>
            <pc:docMk/>
            <pc:sldMk cId="2431579398" sldId="288"/>
            <ac:spMk id="88" creationId="{9AD942C1-9F10-3310-A40D-0D14CCF5B06A}"/>
          </ac:spMkLst>
        </pc:spChg>
        <pc:spChg chg="del mod topLvl">
          <ac:chgData name="Hanna Glandorf" userId="1f753bf3-54a6-4979-9db0-89a5a9db6aa9" providerId="ADAL" clId="{6D999DB0-DDB4-4D30-AF75-06D49157534E}" dt="2023-10-20T15:42:31.724" v="1013" actId="478"/>
          <ac:spMkLst>
            <pc:docMk/>
            <pc:sldMk cId="2431579398" sldId="288"/>
            <ac:spMk id="96" creationId="{F490B685-9FF8-DD95-D131-AE7BA4D78882}"/>
          </ac:spMkLst>
        </pc:spChg>
        <pc:spChg chg="del mod topLvl">
          <ac:chgData name="Hanna Glandorf" userId="1f753bf3-54a6-4979-9db0-89a5a9db6aa9" providerId="ADAL" clId="{6D999DB0-DDB4-4D30-AF75-06D49157534E}" dt="2023-10-20T15:42:34.652" v="1014" actId="478"/>
          <ac:spMkLst>
            <pc:docMk/>
            <pc:sldMk cId="2431579398" sldId="288"/>
            <ac:spMk id="101" creationId="{67DEA930-CD1C-73BB-C19D-99116B9A37CE}"/>
          </ac:spMkLst>
        </pc:spChg>
        <pc:spChg chg="mod topLvl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125" creationId="{E9F13DBF-9D72-8329-47C3-C4195DF89383}"/>
          </ac:spMkLst>
        </pc:spChg>
        <pc:spChg chg="mod topLvl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126" creationId="{166D755B-37FD-BFD5-D9ED-CB9DF4806692}"/>
          </ac:spMkLst>
        </pc:spChg>
        <pc:spChg chg="mod topLvl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127" creationId="{2899BC8D-5E58-066A-C815-C05E61CF9026}"/>
          </ac:spMkLst>
        </pc:spChg>
        <pc:spChg chg="mod topLvl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128" creationId="{DA949CA1-AB3F-4B7F-0719-5B6A734D80C0}"/>
          </ac:spMkLst>
        </pc:spChg>
        <pc:spChg chg="mod topLvl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129" creationId="{03FCE88B-D14D-1868-5850-6379080D1B03}"/>
          </ac:spMkLst>
        </pc:spChg>
        <pc:spChg chg="mod topLvl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130" creationId="{5C85EAC1-068F-77F3-1FD8-DAAD5C794C0E}"/>
          </ac:spMkLst>
        </pc:spChg>
        <pc:spChg chg="mod topLvl">
          <ac:chgData name="Hanna Glandorf" userId="1f753bf3-54a6-4979-9db0-89a5a9db6aa9" providerId="ADAL" clId="{6D999DB0-DDB4-4D30-AF75-06D49157534E}" dt="2023-10-20T15:49:22.531" v="1069" actId="164"/>
          <ac:spMkLst>
            <pc:docMk/>
            <pc:sldMk cId="2431579398" sldId="288"/>
            <ac:spMk id="131" creationId="{E2F53AA3-E112-A764-09E7-33076DA72AAF}"/>
          </ac:spMkLst>
        </pc:spChg>
        <pc:grpChg chg="add mod">
          <ac:chgData name="Hanna Glandorf" userId="1f753bf3-54a6-4979-9db0-89a5a9db6aa9" providerId="ADAL" clId="{6D999DB0-DDB4-4D30-AF75-06D49157534E}" dt="2023-10-20T15:49:22.531" v="1069" actId="164"/>
          <ac:grpSpMkLst>
            <pc:docMk/>
            <pc:sldMk cId="2431579398" sldId="288"/>
            <ac:grpSpMk id="18" creationId="{907AD502-46C3-8530-9B7E-24732F31EA57}"/>
          </ac:grpSpMkLst>
        </pc:grpChg>
        <pc:grpChg chg="del">
          <ac:chgData name="Hanna Glandorf" userId="1f753bf3-54a6-4979-9db0-89a5a9db6aa9" providerId="ADAL" clId="{6D999DB0-DDB4-4D30-AF75-06D49157534E}" dt="2023-10-20T15:42:22.976" v="1009" actId="165"/>
          <ac:grpSpMkLst>
            <pc:docMk/>
            <pc:sldMk cId="2431579398" sldId="288"/>
            <ac:grpSpMk id="135" creationId="{E821D186-9355-8B13-0EF7-51BEF7283382}"/>
          </ac:grpSpMkLst>
        </pc:grpChg>
        <pc:cxnChg chg="add mod">
          <ac:chgData name="Hanna Glandorf" userId="1f753bf3-54a6-4979-9db0-89a5a9db6aa9" providerId="ADAL" clId="{6D999DB0-DDB4-4D30-AF75-06D49157534E}" dt="2023-10-20T15:49:22.531" v="1069" actId="164"/>
          <ac:cxnSpMkLst>
            <pc:docMk/>
            <pc:sldMk cId="2431579398" sldId="288"/>
            <ac:cxnSpMk id="8" creationId="{3B39664C-8D6E-E6FF-EF7E-133E7E92268A}"/>
          </ac:cxnSpMkLst>
        </pc:cxnChg>
        <pc:cxnChg chg="add mod">
          <ac:chgData name="Hanna Glandorf" userId="1f753bf3-54a6-4979-9db0-89a5a9db6aa9" providerId="ADAL" clId="{6D999DB0-DDB4-4D30-AF75-06D49157534E}" dt="2023-10-20T15:49:22.531" v="1069" actId="164"/>
          <ac:cxnSpMkLst>
            <pc:docMk/>
            <pc:sldMk cId="2431579398" sldId="288"/>
            <ac:cxnSpMk id="9" creationId="{88A74195-4C77-017E-CE27-6CD68E16C755}"/>
          </ac:cxnSpMkLst>
        </pc:cxnChg>
        <pc:cxnChg chg="mod topLvl">
          <ac:chgData name="Hanna Glandorf" userId="1f753bf3-54a6-4979-9db0-89a5a9db6aa9" providerId="ADAL" clId="{6D999DB0-DDB4-4D30-AF75-06D49157534E}" dt="2023-10-20T15:49:22.531" v="1069" actId="164"/>
          <ac:cxnSpMkLst>
            <pc:docMk/>
            <pc:sldMk cId="2431579398" sldId="288"/>
            <ac:cxnSpMk id="14" creationId="{EA20BE05-35C4-1B10-E087-307A2F63AE01}"/>
          </ac:cxnSpMkLst>
        </pc:cxnChg>
        <pc:cxnChg chg="mod topLvl">
          <ac:chgData name="Hanna Glandorf" userId="1f753bf3-54a6-4979-9db0-89a5a9db6aa9" providerId="ADAL" clId="{6D999DB0-DDB4-4D30-AF75-06D49157534E}" dt="2023-10-20T15:49:22.531" v="1069" actId="164"/>
          <ac:cxnSpMkLst>
            <pc:docMk/>
            <pc:sldMk cId="2431579398" sldId="288"/>
            <ac:cxnSpMk id="57" creationId="{E06018CD-056E-0499-CAA0-A4B2AE544B29}"/>
          </ac:cxnSpMkLst>
        </pc:cxnChg>
      </pc:sldChg>
      <pc:sldChg chg="add del">
        <pc:chgData name="Hanna Glandorf" userId="1f753bf3-54a6-4979-9db0-89a5a9db6aa9" providerId="ADAL" clId="{6D999DB0-DDB4-4D30-AF75-06D49157534E}" dt="2023-10-20T15:43:22.559" v="1019"/>
        <pc:sldMkLst>
          <pc:docMk/>
          <pc:sldMk cId="170818237" sldId="289"/>
        </pc:sldMkLst>
      </pc:sldChg>
      <pc:sldChg chg="addSp delSp modSp add del mod delAnim">
        <pc:chgData name="Hanna Glandorf" userId="1f753bf3-54a6-4979-9db0-89a5a9db6aa9" providerId="ADAL" clId="{6D999DB0-DDB4-4D30-AF75-06D49157534E}" dt="2023-11-09T14:38:54.185" v="2326" actId="2696"/>
        <pc:sldMkLst>
          <pc:docMk/>
          <pc:sldMk cId="4107459315" sldId="290"/>
        </pc:sldMkLst>
        <pc:spChg chg="mod topLvl">
          <ac:chgData name="Hanna Glandorf" userId="1f753bf3-54a6-4979-9db0-89a5a9db6aa9" providerId="ADAL" clId="{6D999DB0-DDB4-4D30-AF75-06D49157534E}" dt="2023-11-09T14:37:34.884" v="2316" actId="164"/>
          <ac:spMkLst>
            <pc:docMk/>
            <pc:sldMk cId="4107459315" sldId="290"/>
            <ac:spMk id="9" creationId="{2522051E-6436-BD70-9514-5947A34611B3}"/>
          </ac:spMkLst>
        </pc:spChg>
        <pc:spChg chg="mod topLvl">
          <ac:chgData name="Hanna Glandorf" userId="1f753bf3-54a6-4979-9db0-89a5a9db6aa9" providerId="ADAL" clId="{6D999DB0-DDB4-4D30-AF75-06D49157534E}" dt="2023-11-09T14:37:34.884" v="2316" actId="164"/>
          <ac:spMkLst>
            <pc:docMk/>
            <pc:sldMk cId="4107459315" sldId="290"/>
            <ac:spMk id="10" creationId="{1DF4D36F-36F0-F921-B919-D8A0DB9654C2}"/>
          </ac:spMkLst>
        </pc:spChg>
        <pc:spChg chg="mod topLvl">
          <ac:chgData name="Hanna Glandorf" userId="1f753bf3-54a6-4979-9db0-89a5a9db6aa9" providerId="ADAL" clId="{6D999DB0-DDB4-4D30-AF75-06D49157534E}" dt="2023-11-09T14:37:34.884" v="2316" actId="164"/>
          <ac:spMkLst>
            <pc:docMk/>
            <pc:sldMk cId="4107459315" sldId="290"/>
            <ac:spMk id="11" creationId="{64B9EF4B-0465-1F41-DE96-F6F06C095830}"/>
          </ac:spMkLst>
        </pc:spChg>
        <pc:spChg chg="mod topLvl">
          <ac:chgData name="Hanna Glandorf" userId="1f753bf3-54a6-4979-9db0-89a5a9db6aa9" providerId="ADAL" clId="{6D999DB0-DDB4-4D30-AF75-06D49157534E}" dt="2023-11-09T14:37:34.884" v="2316" actId="164"/>
          <ac:spMkLst>
            <pc:docMk/>
            <pc:sldMk cId="4107459315" sldId="290"/>
            <ac:spMk id="12" creationId="{F7FEE4ED-6728-6C64-83CD-A21BCB622E6B}"/>
          </ac:spMkLst>
        </pc:spChg>
        <pc:spChg chg="mod topLvl">
          <ac:chgData name="Hanna Glandorf" userId="1f753bf3-54a6-4979-9db0-89a5a9db6aa9" providerId="ADAL" clId="{6D999DB0-DDB4-4D30-AF75-06D49157534E}" dt="2023-11-09T14:37:34.884" v="2316" actId="164"/>
          <ac:spMkLst>
            <pc:docMk/>
            <pc:sldMk cId="4107459315" sldId="290"/>
            <ac:spMk id="13" creationId="{6DDF7DC3-76BC-D426-705B-DF890174A76E}"/>
          </ac:spMkLst>
        </pc:spChg>
        <pc:spChg chg="mod topLvl">
          <ac:chgData name="Hanna Glandorf" userId="1f753bf3-54a6-4979-9db0-89a5a9db6aa9" providerId="ADAL" clId="{6D999DB0-DDB4-4D30-AF75-06D49157534E}" dt="2023-11-09T14:37:34.884" v="2316" actId="164"/>
          <ac:spMkLst>
            <pc:docMk/>
            <pc:sldMk cId="4107459315" sldId="290"/>
            <ac:spMk id="14" creationId="{1A6FC576-903C-81E4-6FF8-8A5E23DA18FD}"/>
          </ac:spMkLst>
        </pc:spChg>
        <pc:spChg chg="mod topLvl">
          <ac:chgData name="Hanna Glandorf" userId="1f753bf3-54a6-4979-9db0-89a5a9db6aa9" providerId="ADAL" clId="{6D999DB0-DDB4-4D30-AF75-06D49157534E}" dt="2023-11-09T14:37:34.884" v="2316" actId="164"/>
          <ac:spMkLst>
            <pc:docMk/>
            <pc:sldMk cId="4107459315" sldId="290"/>
            <ac:spMk id="15" creationId="{FBAEAD17-607B-5A3B-6E79-C70290BC70CF}"/>
          </ac:spMkLst>
        </pc:spChg>
        <pc:spChg chg="mod">
          <ac:chgData name="Hanna Glandorf" userId="1f753bf3-54a6-4979-9db0-89a5a9db6aa9" providerId="ADAL" clId="{6D999DB0-DDB4-4D30-AF75-06D49157534E}" dt="2023-11-09T14:37:40.216" v="2317"/>
          <ac:spMkLst>
            <pc:docMk/>
            <pc:sldMk cId="4107459315" sldId="290"/>
            <ac:spMk id="21" creationId="{0594F0A6-706A-B531-92FF-09DA895D0801}"/>
          </ac:spMkLst>
        </pc:spChg>
        <pc:spChg chg="mod">
          <ac:chgData name="Hanna Glandorf" userId="1f753bf3-54a6-4979-9db0-89a5a9db6aa9" providerId="ADAL" clId="{6D999DB0-DDB4-4D30-AF75-06D49157534E}" dt="2023-11-09T14:37:40.216" v="2317"/>
          <ac:spMkLst>
            <pc:docMk/>
            <pc:sldMk cId="4107459315" sldId="290"/>
            <ac:spMk id="22" creationId="{9842DB0C-0364-C50A-BA29-86E1D45649A3}"/>
          </ac:spMkLst>
        </pc:spChg>
        <pc:spChg chg="add del mod topLvl">
          <ac:chgData name="Hanna Glandorf" userId="1f753bf3-54a6-4979-9db0-89a5a9db6aa9" providerId="ADAL" clId="{6D999DB0-DDB4-4D30-AF75-06D49157534E}" dt="2023-11-09T14:37:34.884" v="2316" actId="164"/>
          <ac:spMkLst>
            <pc:docMk/>
            <pc:sldMk cId="4107459315" sldId="290"/>
            <ac:spMk id="23" creationId="{65849706-3DCE-7EBE-8AE4-F96257401B67}"/>
          </ac:spMkLst>
        </pc:spChg>
        <pc:spChg chg="mod topLvl">
          <ac:chgData name="Hanna Glandorf" userId="1f753bf3-54a6-4979-9db0-89a5a9db6aa9" providerId="ADAL" clId="{6D999DB0-DDB4-4D30-AF75-06D49157534E}" dt="2023-11-09T14:37:34.884" v="2316" actId="164"/>
          <ac:spMkLst>
            <pc:docMk/>
            <pc:sldMk cId="4107459315" sldId="290"/>
            <ac:spMk id="24" creationId="{C1843D5F-5784-E638-5305-F4210C316539}"/>
          </ac:spMkLst>
        </pc:spChg>
        <pc:spChg chg="mod topLvl">
          <ac:chgData name="Hanna Glandorf" userId="1f753bf3-54a6-4979-9db0-89a5a9db6aa9" providerId="ADAL" clId="{6D999DB0-DDB4-4D30-AF75-06D49157534E}" dt="2023-11-09T14:37:34.884" v="2316" actId="164"/>
          <ac:spMkLst>
            <pc:docMk/>
            <pc:sldMk cId="4107459315" sldId="290"/>
            <ac:spMk id="25" creationId="{1726242A-1063-9C22-E627-371347D90222}"/>
          </ac:spMkLst>
        </pc:spChg>
        <pc:spChg chg="mod topLvl">
          <ac:chgData name="Hanna Glandorf" userId="1f753bf3-54a6-4979-9db0-89a5a9db6aa9" providerId="ADAL" clId="{6D999DB0-DDB4-4D30-AF75-06D49157534E}" dt="2023-11-09T14:37:34.884" v="2316" actId="164"/>
          <ac:spMkLst>
            <pc:docMk/>
            <pc:sldMk cId="4107459315" sldId="290"/>
            <ac:spMk id="26" creationId="{2A646633-E483-48E4-7B37-9D9AA93B998E}"/>
          </ac:spMkLst>
        </pc:spChg>
        <pc:spChg chg="mod topLvl">
          <ac:chgData name="Hanna Glandorf" userId="1f753bf3-54a6-4979-9db0-89a5a9db6aa9" providerId="ADAL" clId="{6D999DB0-DDB4-4D30-AF75-06D49157534E}" dt="2023-11-09T14:37:34.884" v="2316" actId="164"/>
          <ac:spMkLst>
            <pc:docMk/>
            <pc:sldMk cId="4107459315" sldId="290"/>
            <ac:spMk id="27" creationId="{F64E142F-D6AD-C331-E302-E9B9133DDC2F}"/>
          </ac:spMkLst>
        </pc:spChg>
        <pc:spChg chg="mod topLvl">
          <ac:chgData name="Hanna Glandorf" userId="1f753bf3-54a6-4979-9db0-89a5a9db6aa9" providerId="ADAL" clId="{6D999DB0-DDB4-4D30-AF75-06D49157534E}" dt="2023-11-09T14:37:34.884" v="2316" actId="164"/>
          <ac:spMkLst>
            <pc:docMk/>
            <pc:sldMk cId="4107459315" sldId="290"/>
            <ac:spMk id="28" creationId="{56A97C02-9784-A4C7-7386-A0C662A4D363}"/>
          </ac:spMkLst>
        </pc:spChg>
        <pc:spChg chg="del mod topLvl">
          <ac:chgData name="Hanna Glandorf" userId="1f753bf3-54a6-4979-9db0-89a5a9db6aa9" providerId="ADAL" clId="{6D999DB0-DDB4-4D30-AF75-06D49157534E}" dt="2023-11-09T14:35:21.190" v="2205" actId="478"/>
          <ac:spMkLst>
            <pc:docMk/>
            <pc:sldMk cId="4107459315" sldId="290"/>
            <ac:spMk id="29" creationId="{B5F44B31-9ECF-6892-8582-BB363CAB4655}"/>
          </ac:spMkLst>
        </pc:spChg>
        <pc:spChg chg="del mod topLvl">
          <ac:chgData name="Hanna Glandorf" userId="1f753bf3-54a6-4979-9db0-89a5a9db6aa9" providerId="ADAL" clId="{6D999DB0-DDB4-4D30-AF75-06D49157534E}" dt="2023-11-09T14:35:29.262" v="2207" actId="478"/>
          <ac:spMkLst>
            <pc:docMk/>
            <pc:sldMk cId="4107459315" sldId="290"/>
            <ac:spMk id="30" creationId="{7CB8D226-A69C-582B-4BEC-9BF44051B930}"/>
          </ac:spMkLst>
        </pc:spChg>
        <pc:spChg chg="del mod topLvl">
          <ac:chgData name="Hanna Glandorf" userId="1f753bf3-54a6-4979-9db0-89a5a9db6aa9" providerId="ADAL" clId="{6D999DB0-DDB4-4D30-AF75-06D49157534E}" dt="2023-11-09T14:35:26.941" v="2206" actId="478"/>
          <ac:spMkLst>
            <pc:docMk/>
            <pc:sldMk cId="4107459315" sldId="290"/>
            <ac:spMk id="31" creationId="{C8DF9A08-CF4F-9419-D02D-B1DF1D4B426F}"/>
          </ac:spMkLst>
        </pc:spChg>
        <pc:spChg chg="mod">
          <ac:chgData name="Hanna Glandorf" userId="1f753bf3-54a6-4979-9db0-89a5a9db6aa9" providerId="ADAL" clId="{6D999DB0-DDB4-4D30-AF75-06D49157534E}" dt="2023-11-09T14:37:40.216" v="2317"/>
          <ac:spMkLst>
            <pc:docMk/>
            <pc:sldMk cId="4107459315" sldId="290"/>
            <ac:spMk id="32" creationId="{02F8B7C4-FB2D-18C4-4530-3EE9C11A9E69}"/>
          </ac:spMkLst>
        </pc:spChg>
        <pc:spChg chg="mod">
          <ac:chgData name="Hanna Glandorf" userId="1f753bf3-54a6-4979-9db0-89a5a9db6aa9" providerId="ADAL" clId="{6D999DB0-DDB4-4D30-AF75-06D49157534E}" dt="2023-11-09T14:37:40.216" v="2317"/>
          <ac:spMkLst>
            <pc:docMk/>
            <pc:sldMk cId="4107459315" sldId="290"/>
            <ac:spMk id="33" creationId="{26E5DDD7-BCE7-BF2B-C717-357B6AD8A4E0}"/>
          </ac:spMkLst>
        </pc:spChg>
        <pc:spChg chg="del mod topLvl">
          <ac:chgData name="Hanna Glandorf" userId="1f753bf3-54a6-4979-9db0-89a5a9db6aa9" providerId="ADAL" clId="{6D999DB0-DDB4-4D30-AF75-06D49157534E}" dt="2023-11-09T14:35:31.628" v="2208" actId="478"/>
          <ac:spMkLst>
            <pc:docMk/>
            <pc:sldMk cId="4107459315" sldId="290"/>
            <ac:spMk id="34" creationId="{83D3FFBC-CEA6-A23B-6F19-8DD95E8AA7C6}"/>
          </ac:spMkLst>
        </pc:spChg>
        <pc:spChg chg="mod">
          <ac:chgData name="Hanna Glandorf" userId="1f753bf3-54a6-4979-9db0-89a5a9db6aa9" providerId="ADAL" clId="{6D999DB0-DDB4-4D30-AF75-06D49157534E}" dt="2023-11-09T14:37:40.216" v="2317"/>
          <ac:spMkLst>
            <pc:docMk/>
            <pc:sldMk cId="4107459315" sldId="290"/>
            <ac:spMk id="35" creationId="{14E1E586-5A08-B2B1-036B-6FDD026C12A0}"/>
          </ac:spMkLst>
        </pc:spChg>
        <pc:spChg chg="mod">
          <ac:chgData name="Hanna Glandorf" userId="1f753bf3-54a6-4979-9db0-89a5a9db6aa9" providerId="ADAL" clId="{6D999DB0-DDB4-4D30-AF75-06D49157534E}" dt="2023-11-09T14:37:40.216" v="2317"/>
          <ac:spMkLst>
            <pc:docMk/>
            <pc:sldMk cId="4107459315" sldId="290"/>
            <ac:spMk id="36" creationId="{6AAB4BEA-C93E-DB57-25C9-4157F6810511}"/>
          </ac:spMkLst>
        </pc:spChg>
        <pc:spChg chg="mod">
          <ac:chgData name="Hanna Glandorf" userId="1f753bf3-54a6-4979-9db0-89a5a9db6aa9" providerId="ADAL" clId="{6D999DB0-DDB4-4D30-AF75-06D49157534E}" dt="2023-11-09T14:37:40.216" v="2317"/>
          <ac:spMkLst>
            <pc:docMk/>
            <pc:sldMk cId="4107459315" sldId="290"/>
            <ac:spMk id="37" creationId="{EDAF5382-F56E-9C79-A6AD-A0E1E728B2EA}"/>
          </ac:spMkLst>
        </pc:spChg>
        <pc:spChg chg="mod">
          <ac:chgData name="Hanna Glandorf" userId="1f753bf3-54a6-4979-9db0-89a5a9db6aa9" providerId="ADAL" clId="{6D999DB0-DDB4-4D30-AF75-06D49157534E}" dt="2023-11-09T14:37:40.216" v="2317"/>
          <ac:spMkLst>
            <pc:docMk/>
            <pc:sldMk cId="4107459315" sldId="290"/>
            <ac:spMk id="42" creationId="{8AAC590F-D573-48DD-0F1C-4B75151D4D4C}"/>
          </ac:spMkLst>
        </pc:spChg>
        <pc:spChg chg="mod">
          <ac:chgData name="Hanna Glandorf" userId="1f753bf3-54a6-4979-9db0-89a5a9db6aa9" providerId="ADAL" clId="{6D999DB0-DDB4-4D30-AF75-06D49157534E}" dt="2023-11-09T14:37:40.216" v="2317"/>
          <ac:spMkLst>
            <pc:docMk/>
            <pc:sldMk cId="4107459315" sldId="290"/>
            <ac:spMk id="43" creationId="{D464CBA0-E048-8893-3794-1AB6EA350BD1}"/>
          </ac:spMkLst>
        </pc:spChg>
        <pc:spChg chg="mod">
          <ac:chgData name="Hanna Glandorf" userId="1f753bf3-54a6-4979-9db0-89a5a9db6aa9" providerId="ADAL" clId="{6D999DB0-DDB4-4D30-AF75-06D49157534E}" dt="2023-11-09T14:37:40.216" v="2317"/>
          <ac:spMkLst>
            <pc:docMk/>
            <pc:sldMk cId="4107459315" sldId="290"/>
            <ac:spMk id="44" creationId="{73AF96DE-5690-B442-4B48-5E2D2D0BED5D}"/>
          </ac:spMkLst>
        </pc:spChg>
        <pc:spChg chg="mod">
          <ac:chgData name="Hanna Glandorf" userId="1f753bf3-54a6-4979-9db0-89a5a9db6aa9" providerId="ADAL" clId="{6D999DB0-DDB4-4D30-AF75-06D49157534E}" dt="2023-11-09T14:37:40.216" v="2317"/>
          <ac:spMkLst>
            <pc:docMk/>
            <pc:sldMk cId="4107459315" sldId="290"/>
            <ac:spMk id="45" creationId="{D4DB6B61-BEC4-DE5F-250D-EBCC04FF6319}"/>
          </ac:spMkLst>
        </pc:spChg>
        <pc:spChg chg="mod">
          <ac:chgData name="Hanna Glandorf" userId="1f753bf3-54a6-4979-9db0-89a5a9db6aa9" providerId="ADAL" clId="{6D999DB0-DDB4-4D30-AF75-06D49157534E}" dt="2023-11-09T14:37:40.216" v="2317"/>
          <ac:spMkLst>
            <pc:docMk/>
            <pc:sldMk cId="4107459315" sldId="290"/>
            <ac:spMk id="46" creationId="{D5CB224C-3FB1-333B-0942-053E57108C1E}"/>
          </ac:spMkLst>
        </pc:spChg>
        <pc:spChg chg="mod">
          <ac:chgData name="Hanna Glandorf" userId="1f753bf3-54a6-4979-9db0-89a5a9db6aa9" providerId="ADAL" clId="{6D999DB0-DDB4-4D30-AF75-06D49157534E}" dt="2023-11-09T14:37:40.216" v="2317"/>
          <ac:spMkLst>
            <pc:docMk/>
            <pc:sldMk cId="4107459315" sldId="290"/>
            <ac:spMk id="47" creationId="{C3E9D806-76CE-9509-53EF-F80880CC0832}"/>
          </ac:spMkLst>
        </pc:spChg>
        <pc:grpChg chg="add mod">
          <ac:chgData name="Hanna Glandorf" userId="1f753bf3-54a6-4979-9db0-89a5a9db6aa9" providerId="ADAL" clId="{6D999DB0-DDB4-4D30-AF75-06D49157534E}" dt="2023-11-09T14:37:34.884" v="2316" actId="164"/>
          <ac:grpSpMkLst>
            <pc:docMk/>
            <pc:sldMk cId="4107459315" sldId="290"/>
            <ac:grpSpMk id="8" creationId="{3DAA69CC-E656-5AC5-FB92-FEB6A79205C7}"/>
          </ac:grpSpMkLst>
        </pc:grpChg>
        <pc:grpChg chg="add del mod">
          <ac:chgData name="Hanna Glandorf" userId="1f753bf3-54a6-4979-9db0-89a5a9db6aa9" providerId="ADAL" clId="{6D999DB0-DDB4-4D30-AF75-06D49157534E}" dt="2023-11-09T14:37:42.836" v="2318"/>
          <ac:grpSpMkLst>
            <pc:docMk/>
            <pc:sldMk cId="4107459315" sldId="290"/>
            <ac:grpSpMk id="20" creationId="{E39D345B-F20B-FD1F-DF6A-9199EC89CD3E}"/>
          </ac:grpSpMkLst>
        </pc:grpChg>
        <pc:grpChg chg="del">
          <ac:chgData name="Hanna Glandorf" userId="1f753bf3-54a6-4979-9db0-89a5a9db6aa9" providerId="ADAL" clId="{6D999DB0-DDB4-4D30-AF75-06D49157534E}" dt="2023-11-09T14:32:52.759" v="2138" actId="165"/>
          <ac:grpSpMkLst>
            <pc:docMk/>
            <pc:sldMk cId="4107459315" sldId="290"/>
            <ac:grpSpMk id="57" creationId="{DD3F4225-CFA6-18F9-168B-79676C6E37FC}"/>
          </ac:grpSpMkLst>
        </pc:grpChg>
        <pc:grpChg chg="del">
          <ac:chgData name="Hanna Glandorf" userId="1f753bf3-54a6-4979-9db0-89a5a9db6aa9" providerId="ADAL" clId="{6D999DB0-DDB4-4D30-AF75-06D49157534E}" dt="2023-11-09T14:32:44.998" v="2137" actId="478"/>
          <ac:grpSpMkLst>
            <pc:docMk/>
            <pc:sldMk cId="4107459315" sldId="290"/>
            <ac:grpSpMk id="58" creationId="{A9E38D77-646D-3E25-E8A9-E053E389493A}"/>
          </ac:grpSpMkLst>
        </pc:grpChg>
        <pc:grpChg chg="del">
          <ac:chgData name="Hanna Glandorf" userId="1f753bf3-54a6-4979-9db0-89a5a9db6aa9" providerId="ADAL" clId="{6D999DB0-DDB4-4D30-AF75-06D49157534E}" dt="2023-11-09T14:32:43.544" v="2136" actId="478"/>
          <ac:grpSpMkLst>
            <pc:docMk/>
            <pc:sldMk cId="4107459315" sldId="290"/>
            <ac:grpSpMk id="76" creationId="{E0B31DFC-DC79-2570-67B5-440B72127F75}"/>
          </ac:grpSpMkLst>
        </pc:grpChg>
        <pc:cxnChg chg="add mod">
          <ac:chgData name="Hanna Glandorf" userId="1f753bf3-54a6-4979-9db0-89a5a9db6aa9" providerId="ADAL" clId="{6D999DB0-DDB4-4D30-AF75-06D49157534E}" dt="2023-11-09T14:37:34.884" v="2316" actId="164"/>
          <ac:cxnSpMkLst>
            <pc:docMk/>
            <pc:sldMk cId="4107459315" sldId="290"/>
            <ac:cxnSpMk id="3" creationId="{AC842F61-57FB-DBA5-9F94-E0142580C109}"/>
          </ac:cxnSpMkLst>
        </pc:cxnChg>
        <pc:cxnChg chg="add mod">
          <ac:chgData name="Hanna Glandorf" userId="1f753bf3-54a6-4979-9db0-89a5a9db6aa9" providerId="ADAL" clId="{6D999DB0-DDB4-4D30-AF75-06D49157534E}" dt="2023-11-09T14:37:34.884" v="2316" actId="164"/>
          <ac:cxnSpMkLst>
            <pc:docMk/>
            <pc:sldMk cId="4107459315" sldId="290"/>
            <ac:cxnSpMk id="4" creationId="{5F8E0BD9-58A3-D08F-BC86-939D3FB3F3BA}"/>
          </ac:cxnSpMkLst>
        </pc:cxnChg>
        <pc:cxnChg chg="add mod">
          <ac:chgData name="Hanna Glandorf" userId="1f753bf3-54a6-4979-9db0-89a5a9db6aa9" providerId="ADAL" clId="{6D999DB0-DDB4-4D30-AF75-06D49157534E}" dt="2023-11-09T14:37:34.884" v="2316" actId="164"/>
          <ac:cxnSpMkLst>
            <pc:docMk/>
            <pc:sldMk cId="4107459315" sldId="290"/>
            <ac:cxnSpMk id="6" creationId="{63F28D5D-84E3-0A92-A380-1649A6AAEF14}"/>
          </ac:cxnSpMkLst>
        </pc:cxnChg>
        <pc:cxnChg chg="add mod">
          <ac:chgData name="Hanna Glandorf" userId="1f753bf3-54a6-4979-9db0-89a5a9db6aa9" providerId="ADAL" clId="{6D999DB0-DDB4-4D30-AF75-06D49157534E}" dt="2023-11-09T14:37:34.884" v="2316" actId="164"/>
          <ac:cxnSpMkLst>
            <pc:docMk/>
            <pc:sldMk cId="4107459315" sldId="290"/>
            <ac:cxnSpMk id="7" creationId="{5464ED4B-9490-8238-B85D-9206EB473E6A}"/>
          </ac:cxnSpMkLst>
        </pc:cxnChg>
        <pc:cxnChg chg="mod topLvl">
          <ac:chgData name="Hanna Glandorf" userId="1f753bf3-54a6-4979-9db0-89a5a9db6aa9" providerId="ADAL" clId="{6D999DB0-DDB4-4D30-AF75-06D49157534E}" dt="2023-11-09T14:37:34.884" v="2316" actId="164"/>
          <ac:cxnSpMkLst>
            <pc:docMk/>
            <pc:sldMk cId="4107459315" sldId="290"/>
            <ac:cxnSpMk id="16" creationId="{EF6FAE37-EC3A-6129-6D45-BC3E710CA48A}"/>
          </ac:cxnSpMkLst>
        </pc:cxnChg>
        <pc:cxnChg chg="mod topLvl">
          <ac:chgData name="Hanna Glandorf" userId="1f753bf3-54a6-4979-9db0-89a5a9db6aa9" providerId="ADAL" clId="{6D999DB0-DDB4-4D30-AF75-06D49157534E}" dt="2023-11-09T14:37:34.884" v="2316" actId="164"/>
          <ac:cxnSpMkLst>
            <pc:docMk/>
            <pc:sldMk cId="4107459315" sldId="290"/>
            <ac:cxnSpMk id="17" creationId="{FD440115-D686-5FBC-0CBE-A31F822FA695}"/>
          </ac:cxnSpMkLst>
        </pc:cxnChg>
        <pc:cxnChg chg="mod topLvl">
          <ac:chgData name="Hanna Glandorf" userId="1f753bf3-54a6-4979-9db0-89a5a9db6aa9" providerId="ADAL" clId="{6D999DB0-DDB4-4D30-AF75-06D49157534E}" dt="2023-11-09T14:37:34.884" v="2316" actId="164"/>
          <ac:cxnSpMkLst>
            <pc:docMk/>
            <pc:sldMk cId="4107459315" sldId="290"/>
            <ac:cxnSpMk id="18" creationId="{D6EEAA4E-F3E1-5C41-A9F5-E4BA785478D9}"/>
          </ac:cxnSpMkLst>
        </pc:cxnChg>
        <pc:cxnChg chg="mod topLvl">
          <ac:chgData name="Hanna Glandorf" userId="1f753bf3-54a6-4979-9db0-89a5a9db6aa9" providerId="ADAL" clId="{6D999DB0-DDB4-4D30-AF75-06D49157534E}" dt="2023-11-09T14:37:34.884" v="2316" actId="164"/>
          <ac:cxnSpMkLst>
            <pc:docMk/>
            <pc:sldMk cId="4107459315" sldId="290"/>
            <ac:cxnSpMk id="19" creationId="{2A8A2EE5-465C-1BB2-C48C-7281B8A50946}"/>
          </ac:cxnSpMkLst>
        </pc:cxnChg>
        <pc:cxnChg chg="mod">
          <ac:chgData name="Hanna Glandorf" userId="1f753bf3-54a6-4979-9db0-89a5a9db6aa9" providerId="ADAL" clId="{6D999DB0-DDB4-4D30-AF75-06D49157534E}" dt="2023-11-09T14:37:40.216" v="2317"/>
          <ac:cxnSpMkLst>
            <pc:docMk/>
            <pc:sldMk cId="4107459315" sldId="290"/>
            <ac:cxnSpMk id="38" creationId="{E180B857-A4C0-D58F-54F6-501A4349EB3F}"/>
          </ac:cxnSpMkLst>
        </pc:cxnChg>
        <pc:cxnChg chg="mod">
          <ac:chgData name="Hanna Glandorf" userId="1f753bf3-54a6-4979-9db0-89a5a9db6aa9" providerId="ADAL" clId="{6D999DB0-DDB4-4D30-AF75-06D49157534E}" dt="2023-11-09T14:37:40.216" v="2317"/>
          <ac:cxnSpMkLst>
            <pc:docMk/>
            <pc:sldMk cId="4107459315" sldId="290"/>
            <ac:cxnSpMk id="39" creationId="{4BEF4DC0-0A67-8443-1492-0CFC96EBB17D}"/>
          </ac:cxnSpMkLst>
        </pc:cxnChg>
        <pc:cxnChg chg="mod">
          <ac:chgData name="Hanna Glandorf" userId="1f753bf3-54a6-4979-9db0-89a5a9db6aa9" providerId="ADAL" clId="{6D999DB0-DDB4-4D30-AF75-06D49157534E}" dt="2023-11-09T14:37:40.216" v="2317"/>
          <ac:cxnSpMkLst>
            <pc:docMk/>
            <pc:sldMk cId="4107459315" sldId="290"/>
            <ac:cxnSpMk id="40" creationId="{07F2297C-2D4F-0E14-FE43-650CF0BC3BCC}"/>
          </ac:cxnSpMkLst>
        </pc:cxnChg>
        <pc:cxnChg chg="mod">
          <ac:chgData name="Hanna Glandorf" userId="1f753bf3-54a6-4979-9db0-89a5a9db6aa9" providerId="ADAL" clId="{6D999DB0-DDB4-4D30-AF75-06D49157534E}" dt="2023-11-09T14:37:40.216" v="2317"/>
          <ac:cxnSpMkLst>
            <pc:docMk/>
            <pc:sldMk cId="4107459315" sldId="290"/>
            <ac:cxnSpMk id="41" creationId="{1F8BDDA4-61D7-7EFF-EB2D-A49F3D3E579E}"/>
          </ac:cxnSpMkLst>
        </pc:cxnChg>
        <pc:cxnChg chg="mod">
          <ac:chgData name="Hanna Glandorf" userId="1f753bf3-54a6-4979-9db0-89a5a9db6aa9" providerId="ADAL" clId="{6D999DB0-DDB4-4D30-AF75-06D49157534E}" dt="2023-11-09T14:37:40.216" v="2317"/>
          <ac:cxnSpMkLst>
            <pc:docMk/>
            <pc:sldMk cId="4107459315" sldId="290"/>
            <ac:cxnSpMk id="48" creationId="{099DDF11-3F61-E212-8135-F6CE642ECBF2}"/>
          </ac:cxnSpMkLst>
        </pc:cxnChg>
        <pc:cxnChg chg="mod">
          <ac:chgData name="Hanna Glandorf" userId="1f753bf3-54a6-4979-9db0-89a5a9db6aa9" providerId="ADAL" clId="{6D999DB0-DDB4-4D30-AF75-06D49157534E}" dt="2023-11-09T14:37:40.216" v="2317"/>
          <ac:cxnSpMkLst>
            <pc:docMk/>
            <pc:sldMk cId="4107459315" sldId="290"/>
            <ac:cxnSpMk id="49" creationId="{075C00FD-D1FF-BAC3-0DA8-542C2A3B0448}"/>
          </ac:cxnSpMkLst>
        </pc:cxnChg>
        <pc:cxnChg chg="mod">
          <ac:chgData name="Hanna Glandorf" userId="1f753bf3-54a6-4979-9db0-89a5a9db6aa9" providerId="ADAL" clId="{6D999DB0-DDB4-4D30-AF75-06D49157534E}" dt="2023-11-09T14:37:40.216" v="2317"/>
          <ac:cxnSpMkLst>
            <pc:docMk/>
            <pc:sldMk cId="4107459315" sldId="290"/>
            <ac:cxnSpMk id="50" creationId="{707FC35E-642B-B68A-30BB-234933AE3782}"/>
          </ac:cxnSpMkLst>
        </pc:cxnChg>
        <pc:cxnChg chg="mod">
          <ac:chgData name="Hanna Glandorf" userId="1f753bf3-54a6-4979-9db0-89a5a9db6aa9" providerId="ADAL" clId="{6D999DB0-DDB4-4D30-AF75-06D49157534E}" dt="2023-11-09T14:37:40.216" v="2317"/>
          <ac:cxnSpMkLst>
            <pc:docMk/>
            <pc:sldMk cId="4107459315" sldId="290"/>
            <ac:cxnSpMk id="51" creationId="{DECE5E68-D157-9105-C3C0-321A76A8635B}"/>
          </ac:cxnSpMkLst>
        </pc:cxnChg>
        <pc:cxnChg chg="mod">
          <ac:chgData name="Hanna Glandorf" userId="1f753bf3-54a6-4979-9db0-89a5a9db6aa9" providerId="ADAL" clId="{6D999DB0-DDB4-4D30-AF75-06D49157534E}" dt="2023-11-09T14:32:44.998" v="2137" actId="478"/>
          <ac:cxnSpMkLst>
            <pc:docMk/>
            <pc:sldMk cId="4107459315" sldId="290"/>
            <ac:cxnSpMk id="67" creationId="{ED386F54-F203-EA3C-8AEE-4AB7C1EF3071}"/>
          </ac:cxnSpMkLst>
        </pc:cxnChg>
        <pc:cxnChg chg="mod">
          <ac:chgData name="Hanna Glandorf" userId="1f753bf3-54a6-4979-9db0-89a5a9db6aa9" providerId="ADAL" clId="{6D999DB0-DDB4-4D30-AF75-06D49157534E}" dt="2023-11-09T14:32:43.544" v="2136" actId="478"/>
          <ac:cxnSpMkLst>
            <pc:docMk/>
            <pc:sldMk cId="4107459315" sldId="290"/>
            <ac:cxnSpMk id="80" creationId="{171487F8-9FCA-1D6F-B51F-AE890432DCA8}"/>
          </ac:cxnSpMkLst>
        </pc:cxnChg>
        <pc:cxnChg chg="mod">
          <ac:chgData name="Hanna Glandorf" userId="1f753bf3-54a6-4979-9db0-89a5a9db6aa9" providerId="ADAL" clId="{6D999DB0-DDB4-4D30-AF75-06D49157534E}" dt="2023-11-09T14:32:43.544" v="2136" actId="478"/>
          <ac:cxnSpMkLst>
            <pc:docMk/>
            <pc:sldMk cId="4107459315" sldId="290"/>
            <ac:cxnSpMk id="81" creationId="{A76B875C-9E91-48FE-1BFB-4EC9FF0A8479}"/>
          </ac:cxnSpMkLst>
        </pc:cxnChg>
      </pc:sldChg>
    </pc:docChg>
  </pc:docChgLst>
  <pc:docChgLst>
    <pc:chgData name="Hanna Glandorf" userId="1f753bf3-54a6-4979-9db0-89a5a9db6aa9" providerId="ADAL" clId="{E9A2795B-6C7A-4801-BD4A-7AD9715C331A}"/>
    <pc:docChg chg="custSel addSld delSld modSld sldOrd">
      <pc:chgData name="Hanna Glandorf" userId="1f753bf3-54a6-4979-9db0-89a5a9db6aa9" providerId="ADAL" clId="{E9A2795B-6C7A-4801-BD4A-7AD9715C331A}" dt="2023-11-13T12:48:01.510" v="40" actId="2696"/>
      <pc:docMkLst>
        <pc:docMk/>
      </pc:docMkLst>
      <pc:sldChg chg="delSp modSp add del mod ord delAnim">
        <pc:chgData name="Hanna Glandorf" userId="1f753bf3-54a6-4979-9db0-89a5a9db6aa9" providerId="ADAL" clId="{E9A2795B-6C7A-4801-BD4A-7AD9715C331A}" dt="2023-11-13T12:47:57.680" v="38" actId="2696"/>
        <pc:sldMkLst>
          <pc:docMk/>
          <pc:sldMk cId="330423746" sldId="290"/>
        </pc:sldMkLst>
        <pc:spChg chg="mod">
          <ac:chgData name="Hanna Glandorf" userId="1f753bf3-54a6-4979-9db0-89a5a9db6aa9" providerId="ADAL" clId="{E9A2795B-6C7A-4801-BD4A-7AD9715C331A}" dt="2023-11-13T12:25:05.098" v="15" actId="20577"/>
          <ac:spMkLst>
            <pc:docMk/>
            <pc:sldMk cId="330423746" sldId="290"/>
            <ac:spMk id="23" creationId="{65849706-3DCE-7EBE-8AE4-F96257401B67}"/>
          </ac:spMkLst>
        </pc:spChg>
        <pc:spChg chg="mod">
          <ac:chgData name="Hanna Glandorf" userId="1f753bf3-54a6-4979-9db0-89a5a9db6aa9" providerId="ADAL" clId="{E9A2795B-6C7A-4801-BD4A-7AD9715C331A}" dt="2023-11-13T12:25:07.526" v="17" actId="20577"/>
          <ac:spMkLst>
            <pc:docMk/>
            <pc:sldMk cId="330423746" sldId="290"/>
            <ac:spMk id="24" creationId="{C1843D5F-5784-E638-5305-F4210C316539}"/>
          </ac:spMkLst>
        </pc:spChg>
        <pc:spChg chg="mod">
          <ac:chgData name="Hanna Glandorf" userId="1f753bf3-54a6-4979-9db0-89a5a9db6aa9" providerId="ADAL" clId="{E9A2795B-6C7A-4801-BD4A-7AD9715C331A}" dt="2023-11-13T12:25:10.070" v="19" actId="20577"/>
          <ac:spMkLst>
            <pc:docMk/>
            <pc:sldMk cId="330423746" sldId="290"/>
            <ac:spMk id="25" creationId="{1726242A-1063-9C22-E627-371347D90222}"/>
          </ac:spMkLst>
        </pc:spChg>
        <pc:spChg chg="mod">
          <ac:chgData name="Hanna Glandorf" userId="1f753bf3-54a6-4979-9db0-89a5a9db6aa9" providerId="ADAL" clId="{E9A2795B-6C7A-4801-BD4A-7AD9715C331A}" dt="2023-11-13T12:25:12.654" v="21" actId="20577"/>
          <ac:spMkLst>
            <pc:docMk/>
            <pc:sldMk cId="330423746" sldId="290"/>
            <ac:spMk id="26" creationId="{2A646633-E483-48E4-7B37-9D9AA93B998E}"/>
          </ac:spMkLst>
        </pc:spChg>
        <pc:spChg chg="mod">
          <ac:chgData name="Hanna Glandorf" userId="1f753bf3-54a6-4979-9db0-89a5a9db6aa9" providerId="ADAL" clId="{E9A2795B-6C7A-4801-BD4A-7AD9715C331A}" dt="2023-11-13T12:25:15.062" v="23" actId="20577"/>
          <ac:spMkLst>
            <pc:docMk/>
            <pc:sldMk cId="330423746" sldId="290"/>
            <ac:spMk id="27" creationId="{F64E142F-D6AD-C331-E302-E9B9133DDC2F}"/>
          </ac:spMkLst>
        </pc:spChg>
        <pc:spChg chg="mod">
          <ac:chgData name="Hanna Glandorf" userId="1f753bf3-54a6-4979-9db0-89a5a9db6aa9" providerId="ADAL" clId="{E9A2795B-6C7A-4801-BD4A-7AD9715C331A}" dt="2023-11-13T12:25:17.853" v="25" actId="20577"/>
          <ac:spMkLst>
            <pc:docMk/>
            <pc:sldMk cId="330423746" sldId="290"/>
            <ac:spMk id="28" creationId="{56A97C02-9784-A4C7-7386-A0C662A4D363}"/>
          </ac:spMkLst>
        </pc:spChg>
        <pc:grpChg chg="del">
          <ac:chgData name="Hanna Glandorf" userId="1f753bf3-54a6-4979-9db0-89a5a9db6aa9" providerId="ADAL" clId="{E9A2795B-6C7A-4801-BD4A-7AD9715C331A}" dt="2023-11-13T12:24:11.060" v="7" actId="478"/>
          <ac:grpSpMkLst>
            <pc:docMk/>
            <pc:sldMk cId="330423746" sldId="290"/>
            <ac:grpSpMk id="3" creationId="{26550FEA-B9DE-E9A5-8E3C-F1F5A8B0698E}"/>
          </ac:grpSpMkLst>
        </pc:grpChg>
        <pc:grpChg chg="del">
          <ac:chgData name="Hanna Glandorf" userId="1f753bf3-54a6-4979-9db0-89a5a9db6aa9" providerId="ADAL" clId="{E9A2795B-6C7A-4801-BD4A-7AD9715C331A}" dt="2023-11-13T12:24:09.884" v="6" actId="478"/>
          <ac:grpSpMkLst>
            <pc:docMk/>
            <pc:sldMk cId="330423746" sldId="290"/>
            <ac:grpSpMk id="58" creationId="{A9E38D77-646D-3E25-E8A9-E053E389493A}"/>
          </ac:grpSpMkLst>
        </pc:grpChg>
        <pc:grpChg chg="del">
          <ac:chgData name="Hanna Glandorf" userId="1f753bf3-54a6-4979-9db0-89a5a9db6aa9" providerId="ADAL" clId="{E9A2795B-6C7A-4801-BD4A-7AD9715C331A}" dt="2023-11-13T12:24:07.965" v="5" actId="478"/>
          <ac:grpSpMkLst>
            <pc:docMk/>
            <pc:sldMk cId="330423746" sldId="290"/>
            <ac:grpSpMk id="76" creationId="{E0B31DFC-DC79-2570-67B5-440B72127F75}"/>
          </ac:grpSpMkLst>
        </pc:grpChg>
        <pc:cxnChg chg="mod">
          <ac:chgData name="Hanna Glandorf" userId="1f753bf3-54a6-4979-9db0-89a5a9db6aa9" providerId="ADAL" clId="{E9A2795B-6C7A-4801-BD4A-7AD9715C331A}" dt="2023-11-13T12:24:11.060" v="7" actId="478"/>
          <ac:cxnSpMkLst>
            <pc:docMk/>
            <pc:sldMk cId="330423746" sldId="290"/>
            <ac:cxnSpMk id="32" creationId="{FE46CC91-F0A5-93C0-924C-3E2956BF8506}"/>
          </ac:cxnSpMkLst>
        </pc:cxnChg>
        <pc:cxnChg chg="mod">
          <ac:chgData name="Hanna Glandorf" userId="1f753bf3-54a6-4979-9db0-89a5a9db6aa9" providerId="ADAL" clId="{E9A2795B-6C7A-4801-BD4A-7AD9715C331A}" dt="2023-11-13T12:24:11.060" v="7" actId="478"/>
          <ac:cxnSpMkLst>
            <pc:docMk/>
            <pc:sldMk cId="330423746" sldId="290"/>
            <ac:cxnSpMk id="35" creationId="{E331CF77-ECAB-20AC-A5AC-BE07671FC796}"/>
          </ac:cxnSpMkLst>
        </pc:cxnChg>
        <pc:cxnChg chg="mod">
          <ac:chgData name="Hanna Glandorf" userId="1f753bf3-54a6-4979-9db0-89a5a9db6aa9" providerId="ADAL" clId="{E9A2795B-6C7A-4801-BD4A-7AD9715C331A}" dt="2023-11-13T12:24:09.884" v="6" actId="478"/>
          <ac:cxnSpMkLst>
            <pc:docMk/>
            <pc:sldMk cId="330423746" sldId="290"/>
            <ac:cxnSpMk id="67" creationId="{ED386F54-F203-EA3C-8AEE-4AB7C1EF3071}"/>
          </ac:cxnSpMkLst>
        </pc:cxnChg>
        <pc:cxnChg chg="mod">
          <ac:chgData name="Hanna Glandorf" userId="1f753bf3-54a6-4979-9db0-89a5a9db6aa9" providerId="ADAL" clId="{E9A2795B-6C7A-4801-BD4A-7AD9715C331A}" dt="2023-11-13T12:24:07.965" v="5" actId="478"/>
          <ac:cxnSpMkLst>
            <pc:docMk/>
            <pc:sldMk cId="330423746" sldId="290"/>
            <ac:cxnSpMk id="80" creationId="{171487F8-9FCA-1D6F-B51F-AE890432DCA8}"/>
          </ac:cxnSpMkLst>
        </pc:cxnChg>
        <pc:cxnChg chg="mod">
          <ac:chgData name="Hanna Glandorf" userId="1f753bf3-54a6-4979-9db0-89a5a9db6aa9" providerId="ADAL" clId="{E9A2795B-6C7A-4801-BD4A-7AD9715C331A}" dt="2023-11-13T12:24:07.965" v="5" actId="478"/>
          <ac:cxnSpMkLst>
            <pc:docMk/>
            <pc:sldMk cId="330423746" sldId="290"/>
            <ac:cxnSpMk id="81" creationId="{A76B875C-9E91-48FE-1BFB-4EC9FF0A8479}"/>
          </ac:cxnSpMkLst>
        </pc:cxnChg>
      </pc:sldChg>
      <pc:sldChg chg="delSp modSp add del mod delAnim">
        <pc:chgData name="Hanna Glandorf" userId="1f753bf3-54a6-4979-9db0-89a5a9db6aa9" providerId="ADAL" clId="{E9A2795B-6C7A-4801-BD4A-7AD9715C331A}" dt="2023-11-13T12:47:59.621" v="39" actId="2696"/>
        <pc:sldMkLst>
          <pc:docMk/>
          <pc:sldMk cId="1978672245" sldId="291"/>
        </pc:sldMkLst>
        <pc:spChg chg="mod">
          <ac:chgData name="Hanna Glandorf" userId="1f753bf3-54a6-4979-9db0-89a5a9db6aa9" providerId="ADAL" clId="{E9A2795B-6C7A-4801-BD4A-7AD9715C331A}" dt="2023-11-13T12:25:34.015" v="35" actId="20577"/>
          <ac:spMkLst>
            <pc:docMk/>
            <pc:sldMk cId="1978672245" sldId="291"/>
            <ac:spMk id="63" creationId="{4F3AD7BC-F970-64CA-8901-8F2A5F0C5DFD}"/>
          </ac:spMkLst>
        </pc:spChg>
        <pc:spChg chg="mod">
          <ac:chgData name="Hanna Glandorf" userId="1f753bf3-54a6-4979-9db0-89a5a9db6aa9" providerId="ADAL" clId="{E9A2795B-6C7A-4801-BD4A-7AD9715C331A}" dt="2023-11-13T12:25:36.775" v="37" actId="20577"/>
          <ac:spMkLst>
            <pc:docMk/>
            <pc:sldMk cId="1978672245" sldId="291"/>
            <ac:spMk id="64" creationId="{44083D3F-193D-2CAE-A929-0EFD2162786F}"/>
          </ac:spMkLst>
        </pc:spChg>
        <pc:spChg chg="mod">
          <ac:chgData name="Hanna Glandorf" userId="1f753bf3-54a6-4979-9db0-89a5a9db6aa9" providerId="ADAL" clId="{E9A2795B-6C7A-4801-BD4A-7AD9715C331A}" dt="2023-11-13T12:25:21.087" v="27" actId="20577"/>
          <ac:spMkLst>
            <pc:docMk/>
            <pc:sldMk cId="1978672245" sldId="291"/>
            <ac:spMk id="72" creationId="{02DF4FB0-BD39-C8B2-7FC6-24D49D101E37}"/>
          </ac:spMkLst>
        </pc:spChg>
        <pc:spChg chg="mod">
          <ac:chgData name="Hanna Glandorf" userId="1f753bf3-54a6-4979-9db0-89a5a9db6aa9" providerId="ADAL" clId="{E9A2795B-6C7A-4801-BD4A-7AD9715C331A}" dt="2023-11-13T12:25:23.543" v="29" actId="20577"/>
          <ac:spMkLst>
            <pc:docMk/>
            <pc:sldMk cId="1978672245" sldId="291"/>
            <ac:spMk id="73" creationId="{1F415182-531C-130D-C819-313AD5FC3F6D}"/>
          </ac:spMkLst>
        </pc:spChg>
        <pc:spChg chg="mod">
          <ac:chgData name="Hanna Glandorf" userId="1f753bf3-54a6-4979-9db0-89a5a9db6aa9" providerId="ADAL" clId="{E9A2795B-6C7A-4801-BD4A-7AD9715C331A}" dt="2023-11-13T12:25:28.719" v="31" actId="20577"/>
          <ac:spMkLst>
            <pc:docMk/>
            <pc:sldMk cId="1978672245" sldId="291"/>
            <ac:spMk id="74" creationId="{C4626D16-363A-B581-C156-B454EF0385C6}"/>
          </ac:spMkLst>
        </pc:spChg>
        <pc:spChg chg="mod">
          <ac:chgData name="Hanna Glandorf" userId="1f753bf3-54a6-4979-9db0-89a5a9db6aa9" providerId="ADAL" clId="{E9A2795B-6C7A-4801-BD4A-7AD9715C331A}" dt="2023-11-13T12:25:31.319" v="33" actId="20577"/>
          <ac:spMkLst>
            <pc:docMk/>
            <pc:sldMk cId="1978672245" sldId="291"/>
            <ac:spMk id="75" creationId="{A340D219-78CF-3C8D-7A7B-6B5C402D1FF5}"/>
          </ac:spMkLst>
        </pc:spChg>
        <pc:grpChg chg="del">
          <ac:chgData name="Hanna Glandorf" userId="1f753bf3-54a6-4979-9db0-89a5a9db6aa9" providerId="ADAL" clId="{E9A2795B-6C7A-4801-BD4A-7AD9715C331A}" dt="2023-11-13T12:24:13.963" v="8" actId="478"/>
          <ac:grpSpMkLst>
            <pc:docMk/>
            <pc:sldMk cId="1978672245" sldId="291"/>
            <ac:grpSpMk id="3" creationId="{26550FEA-B9DE-E9A5-8E3C-F1F5A8B0698E}"/>
          </ac:grpSpMkLst>
        </pc:grpChg>
        <pc:grpChg chg="del">
          <ac:chgData name="Hanna Glandorf" userId="1f753bf3-54a6-4979-9db0-89a5a9db6aa9" providerId="ADAL" clId="{E9A2795B-6C7A-4801-BD4A-7AD9715C331A}" dt="2023-11-13T12:24:14.781" v="9" actId="478"/>
          <ac:grpSpMkLst>
            <pc:docMk/>
            <pc:sldMk cId="1978672245" sldId="291"/>
            <ac:grpSpMk id="57" creationId="{DD3F4225-CFA6-18F9-168B-79676C6E37FC}"/>
          </ac:grpSpMkLst>
        </pc:grpChg>
        <pc:grpChg chg="del">
          <ac:chgData name="Hanna Glandorf" userId="1f753bf3-54a6-4979-9db0-89a5a9db6aa9" providerId="ADAL" clId="{E9A2795B-6C7A-4801-BD4A-7AD9715C331A}" dt="2023-11-13T12:24:15.532" v="10" actId="478"/>
          <ac:grpSpMkLst>
            <pc:docMk/>
            <pc:sldMk cId="1978672245" sldId="291"/>
            <ac:grpSpMk id="76" creationId="{E0B31DFC-DC79-2570-67B5-440B72127F75}"/>
          </ac:grpSpMkLst>
        </pc:grpChg>
        <pc:cxnChg chg="mod">
          <ac:chgData name="Hanna Glandorf" userId="1f753bf3-54a6-4979-9db0-89a5a9db6aa9" providerId="ADAL" clId="{E9A2795B-6C7A-4801-BD4A-7AD9715C331A}" dt="2023-11-13T12:24:14.781" v="9" actId="478"/>
          <ac:cxnSpMkLst>
            <pc:docMk/>
            <pc:sldMk cId="1978672245" sldId="291"/>
            <ac:cxnSpMk id="16" creationId="{EF6FAE37-EC3A-6129-6D45-BC3E710CA48A}"/>
          </ac:cxnSpMkLst>
        </pc:cxnChg>
        <pc:cxnChg chg="mod">
          <ac:chgData name="Hanna Glandorf" userId="1f753bf3-54a6-4979-9db0-89a5a9db6aa9" providerId="ADAL" clId="{E9A2795B-6C7A-4801-BD4A-7AD9715C331A}" dt="2023-11-13T12:24:14.781" v="9" actId="478"/>
          <ac:cxnSpMkLst>
            <pc:docMk/>
            <pc:sldMk cId="1978672245" sldId="291"/>
            <ac:cxnSpMk id="18" creationId="{D6EEAA4E-F3E1-5C41-A9F5-E4BA785478D9}"/>
          </ac:cxnSpMkLst>
        </pc:cxnChg>
        <pc:cxnChg chg="mod">
          <ac:chgData name="Hanna Glandorf" userId="1f753bf3-54a6-4979-9db0-89a5a9db6aa9" providerId="ADAL" clId="{E9A2795B-6C7A-4801-BD4A-7AD9715C331A}" dt="2023-11-13T12:24:13.963" v="8" actId="478"/>
          <ac:cxnSpMkLst>
            <pc:docMk/>
            <pc:sldMk cId="1978672245" sldId="291"/>
            <ac:cxnSpMk id="32" creationId="{FE46CC91-F0A5-93C0-924C-3E2956BF8506}"/>
          </ac:cxnSpMkLst>
        </pc:cxnChg>
        <pc:cxnChg chg="mod">
          <ac:chgData name="Hanna Glandorf" userId="1f753bf3-54a6-4979-9db0-89a5a9db6aa9" providerId="ADAL" clId="{E9A2795B-6C7A-4801-BD4A-7AD9715C331A}" dt="2023-11-13T12:24:13.963" v="8" actId="478"/>
          <ac:cxnSpMkLst>
            <pc:docMk/>
            <pc:sldMk cId="1978672245" sldId="291"/>
            <ac:cxnSpMk id="35" creationId="{E331CF77-ECAB-20AC-A5AC-BE07671FC796}"/>
          </ac:cxnSpMkLst>
        </pc:cxnChg>
        <pc:cxnChg chg="mod">
          <ac:chgData name="Hanna Glandorf" userId="1f753bf3-54a6-4979-9db0-89a5a9db6aa9" providerId="ADAL" clId="{E9A2795B-6C7A-4801-BD4A-7AD9715C331A}" dt="2023-11-13T12:24:15.532" v="10" actId="478"/>
          <ac:cxnSpMkLst>
            <pc:docMk/>
            <pc:sldMk cId="1978672245" sldId="291"/>
            <ac:cxnSpMk id="80" creationId="{171487F8-9FCA-1D6F-B51F-AE890432DCA8}"/>
          </ac:cxnSpMkLst>
        </pc:cxnChg>
        <pc:cxnChg chg="mod">
          <ac:chgData name="Hanna Glandorf" userId="1f753bf3-54a6-4979-9db0-89a5a9db6aa9" providerId="ADAL" clId="{E9A2795B-6C7A-4801-BD4A-7AD9715C331A}" dt="2023-11-13T12:24:15.532" v="10" actId="478"/>
          <ac:cxnSpMkLst>
            <pc:docMk/>
            <pc:sldMk cId="1978672245" sldId="291"/>
            <ac:cxnSpMk id="81" creationId="{A76B875C-9E91-48FE-1BFB-4EC9FF0A8479}"/>
          </ac:cxnSpMkLst>
        </pc:cxnChg>
      </pc:sldChg>
      <pc:sldChg chg="delSp modSp add del mod delAnim">
        <pc:chgData name="Hanna Glandorf" userId="1f753bf3-54a6-4979-9db0-89a5a9db6aa9" providerId="ADAL" clId="{E9A2795B-6C7A-4801-BD4A-7AD9715C331A}" dt="2023-11-13T12:48:01.510" v="40" actId="2696"/>
        <pc:sldMkLst>
          <pc:docMk/>
          <pc:sldMk cId="3501081667" sldId="292"/>
        </pc:sldMkLst>
        <pc:grpChg chg="del">
          <ac:chgData name="Hanna Glandorf" userId="1f753bf3-54a6-4979-9db0-89a5a9db6aa9" providerId="ADAL" clId="{E9A2795B-6C7A-4801-BD4A-7AD9715C331A}" dt="2023-11-13T12:24:18.812" v="13" actId="478"/>
          <ac:grpSpMkLst>
            <pc:docMk/>
            <pc:sldMk cId="3501081667" sldId="292"/>
            <ac:grpSpMk id="3" creationId="{26550FEA-B9DE-E9A5-8E3C-F1F5A8B0698E}"/>
          </ac:grpSpMkLst>
        </pc:grpChg>
        <pc:grpChg chg="del">
          <ac:chgData name="Hanna Glandorf" userId="1f753bf3-54a6-4979-9db0-89a5a9db6aa9" providerId="ADAL" clId="{E9A2795B-6C7A-4801-BD4A-7AD9715C331A}" dt="2023-11-13T12:24:18.253" v="12" actId="478"/>
          <ac:grpSpMkLst>
            <pc:docMk/>
            <pc:sldMk cId="3501081667" sldId="292"/>
            <ac:grpSpMk id="57" creationId="{DD3F4225-CFA6-18F9-168B-79676C6E37FC}"/>
          </ac:grpSpMkLst>
        </pc:grpChg>
        <pc:grpChg chg="del">
          <ac:chgData name="Hanna Glandorf" userId="1f753bf3-54a6-4979-9db0-89a5a9db6aa9" providerId="ADAL" clId="{E9A2795B-6C7A-4801-BD4A-7AD9715C331A}" dt="2023-11-13T12:24:17.678" v="11" actId="478"/>
          <ac:grpSpMkLst>
            <pc:docMk/>
            <pc:sldMk cId="3501081667" sldId="292"/>
            <ac:grpSpMk id="58" creationId="{A9E38D77-646D-3E25-E8A9-E053E389493A}"/>
          </ac:grpSpMkLst>
        </pc:grpChg>
        <pc:cxnChg chg="mod">
          <ac:chgData name="Hanna Glandorf" userId="1f753bf3-54a6-4979-9db0-89a5a9db6aa9" providerId="ADAL" clId="{E9A2795B-6C7A-4801-BD4A-7AD9715C331A}" dt="2023-11-13T12:24:18.253" v="12" actId="478"/>
          <ac:cxnSpMkLst>
            <pc:docMk/>
            <pc:sldMk cId="3501081667" sldId="292"/>
            <ac:cxnSpMk id="16" creationId="{EF6FAE37-EC3A-6129-6D45-BC3E710CA48A}"/>
          </ac:cxnSpMkLst>
        </pc:cxnChg>
        <pc:cxnChg chg="mod">
          <ac:chgData name="Hanna Glandorf" userId="1f753bf3-54a6-4979-9db0-89a5a9db6aa9" providerId="ADAL" clId="{E9A2795B-6C7A-4801-BD4A-7AD9715C331A}" dt="2023-11-13T12:24:18.253" v="12" actId="478"/>
          <ac:cxnSpMkLst>
            <pc:docMk/>
            <pc:sldMk cId="3501081667" sldId="292"/>
            <ac:cxnSpMk id="18" creationId="{D6EEAA4E-F3E1-5C41-A9F5-E4BA785478D9}"/>
          </ac:cxnSpMkLst>
        </pc:cxnChg>
        <pc:cxnChg chg="mod">
          <ac:chgData name="Hanna Glandorf" userId="1f753bf3-54a6-4979-9db0-89a5a9db6aa9" providerId="ADAL" clId="{E9A2795B-6C7A-4801-BD4A-7AD9715C331A}" dt="2023-11-13T12:24:18.812" v="13" actId="478"/>
          <ac:cxnSpMkLst>
            <pc:docMk/>
            <pc:sldMk cId="3501081667" sldId="292"/>
            <ac:cxnSpMk id="32" creationId="{FE46CC91-F0A5-93C0-924C-3E2956BF8506}"/>
          </ac:cxnSpMkLst>
        </pc:cxnChg>
        <pc:cxnChg chg="mod">
          <ac:chgData name="Hanna Glandorf" userId="1f753bf3-54a6-4979-9db0-89a5a9db6aa9" providerId="ADAL" clId="{E9A2795B-6C7A-4801-BD4A-7AD9715C331A}" dt="2023-11-13T12:24:18.812" v="13" actId="478"/>
          <ac:cxnSpMkLst>
            <pc:docMk/>
            <pc:sldMk cId="3501081667" sldId="292"/>
            <ac:cxnSpMk id="35" creationId="{E331CF77-ECAB-20AC-A5AC-BE07671FC796}"/>
          </ac:cxnSpMkLst>
        </pc:cxnChg>
        <pc:cxnChg chg="mod">
          <ac:chgData name="Hanna Glandorf" userId="1f753bf3-54a6-4979-9db0-89a5a9db6aa9" providerId="ADAL" clId="{E9A2795B-6C7A-4801-BD4A-7AD9715C331A}" dt="2023-11-13T12:24:17.678" v="11" actId="478"/>
          <ac:cxnSpMkLst>
            <pc:docMk/>
            <pc:sldMk cId="3501081667" sldId="292"/>
            <ac:cxnSpMk id="67" creationId="{ED386F54-F203-EA3C-8AEE-4AB7C1EF3071}"/>
          </ac:cxnSpMkLst>
        </pc:cxnChg>
      </pc:sldChg>
    </pc:docChg>
  </pc:docChgLst>
  <pc:docChgLst>
    <pc:chgData name="Hanna Glandorf" userId="1f753bf3-54a6-4979-9db0-89a5a9db6aa9" providerId="ADAL" clId="{7CB8769B-E399-4EE5-8DD9-2E1CB37C185B}"/>
    <pc:docChg chg="undo custSel addSld delSld modSld">
      <pc:chgData name="Hanna Glandorf" userId="1f753bf3-54a6-4979-9db0-89a5a9db6aa9" providerId="ADAL" clId="{7CB8769B-E399-4EE5-8DD9-2E1CB37C185B}" dt="2023-10-23T16:27:28.192" v="1236" actId="20577"/>
      <pc:docMkLst>
        <pc:docMk/>
      </pc:docMkLst>
      <pc:sldChg chg="del">
        <pc:chgData name="Hanna Glandorf" userId="1f753bf3-54a6-4979-9db0-89a5a9db6aa9" providerId="ADAL" clId="{7CB8769B-E399-4EE5-8DD9-2E1CB37C185B}" dt="2023-10-23T16:21:16.053" v="641" actId="2696"/>
        <pc:sldMkLst>
          <pc:docMk/>
          <pc:sldMk cId="875224607" sldId="258"/>
        </pc:sldMkLst>
      </pc:sldChg>
      <pc:sldChg chg="addSp delSp modSp mod">
        <pc:chgData name="Hanna Glandorf" userId="1f753bf3-54a6-4979-9db0-89a5a9db6aa9" providerId="ADAL" clId="{7CB8769B-E399-4EE5-8DD9-2E1CB37C185B}" dt="2023-10-23T16:27:28.192" v="1236" actId="20577"/>
        <pc:sldMkLst>
          <pc:docMk/>
          <pc:sldMk cId="2201910977" sldId="261"/>
        </pc:sldMkLst>
        <pc:spChg chg="mod">
          <ac:chgData name="Hanna Glandorf" userId="1f753bf3-54a6-4979-9db0-89a5a9db6aa9" providerId="ADAL" clId="{7CB8769B-E399-4EE5-8DD9-2E1CB37C185B}" dt="2023-10-23T16:22:52.683" v="743" actId="20577"/>
          <ac:spMkLst>
            <pc:docMk/>
            <pc:sldMk cId="2201910977" sldId="261"/>
            <ac:spMk id="2" creationId="{7846DE4E-A86F-1075-EBA6-3E255E4E4D2B}"/>
          </ac:spMkLst>
        </pc:spChg>
        <pc:spChg chg="del">
          <ac:chgData name="Hanna Glandorf" userId="1f753bf3-54a6-4979-9db0-89a5a9db6aa9" providerId="ADAL" clId="{7CB8769B-E399-4EE5-8DD9-2E1CB37C185B}" dt="2023-10-23T16:22:26.368" v="733" actId="478"/>
          <ac:spMkLst>
            <pc:docMk/>
            <pc:sldMk cId="2201910977" sldId="261"/>
            <ac:spMk id="3" creationId="{AC01B0A6-F2A6-37DF-0FEF-DD09D7E73CCA}"/>
          </ac:spMkLst>
        </pc:spChg>
        <pc:spChg chg="del">
          <ac:chgData name="Hanna Glandorf" userId="1f753bf3-54a6-4979-9db0-89a5a9db6aa9" providerId="ADAL" clId="{7CB8769B-E399-4EE5-8DD9-2E1CB37C185B}" dt="2023-10-23T16:22:20.859" v="732" actId="478"/>
          <ac:spMkLst>
            <pc:docMk/>
            <pc:sldMk cId="2201910977" sldId="261"/>
            <ac:spMk id="4" creationId="{4072F64A-7EB6-EC04-1C8B-94EB68BD5F70}"/>
          </ac:spMkLst>
        </pc:spChg>
        <pc:spChg chg="add del mod">
          <ac:chgData name="Hanna Glandorf" userId="1f753bf3-54a6-4979-9db0-89a5a9db6aa9" providerId="ADAL" clId="{7CB8769B-E399-4EE5-8DD9-2E1CB37C185B}" dt="2023-10-23T16:22:31.244" v="735" actId="478"/>
          <ac:spMkLst>
            <pc:docMk/>
            <pc:sldMk cId="2201910977" sldId="261"/>
            <ac:spMk id="7" creationId="{B00DAA35-7D03-4AFB-BA12-EF2B7F40AB4A}"/>
          </ac:spMkLst>
        </pc:spChg>
        <pc:spChg chg="add mod">
          <ac:chgData name="Hanna Glandorf" userId="1f753bf3-54a6-4979-9db0-89a5a9db6aa9" providerId="ADAL" clId="{7CB8769B-E399-4EE5-8DD9-2E1CB37C185B}" dt="2023-10-23T16:27:28.192" v="1236" actId="20577"/>
          <ac:spMkLst>
            <pc:docMk/>
            <pc:sldMk cId="2201910977" sldId="261"/>
            <ac:spMk id="8" creationId="{4E038BC8-0993-40CF-A6EA-8450CABA287D}"/>
          </ac:spMkLst>
        </pc:spChg>
      </pc:sldChg>
      <pc:sldChg chg="del">
        <pc:chgData name="Hanna Glandorf" userId="1f753bf3-54a6-4979-9db0-89a5a9db6aa9" providerId="ADAL" clId="{7CB8769B-E399-4EE5-8DD9-2E1CB37C185B}" dt="2023-10-23T16:21:04.495" v="640" actId="2696"/>
        <pc:sldMkLst>
          <pc:docMk/>
          <pc:sldMk cId="914945275" sldId="285"/>
        </pc:sldMkLst>
      </pc:sldChg>
      <pc:sldChg chg="addSp delSp modSp add mod addAnim delAnim modAnim">
        <pc:chgData name="Hanna Glandorf" userId="1f753bf3-54a6-4979-9db0-89a5a9db6aa9" providerId="ADAL" clId="{7CB8769B-E399-4EE5-8DD9-2E1CB37C185B}" dt="2023-10-23T16:20:34.396" v="639" actId="1038"/>
        <pc:sldMkLst>
          <pc:docMk/>
          <pc:sldMk cId="1010275398" sldId="288"/>
        </pc:sldMkLst>
        <pc:spChg chg="mod">
          <ac:chgData name="Hanna Glandorf" userId="1f753bf3-54a6-4979-9db0-89a5a9db6aa9" providerId="ADAL" clId="{7CB8769B-E399-4EE5-8DD9-2E1CB37C185B}" dt="2023-10-23T15:52:22.831" v="38" actId="27636"/>
          <ac:spMkLst>
            <pc:docMk/>
            <pc:sldMk cId="1010275398" sldId="288"/>
            <ac:spMk id="5" creationId="{AAABF4C2-42C4-468D-B3CB-ABDC21F1BCB1}"/>
          </ac:spMkLst>
        </pc:spChg>
        <pc:spChg chg="del">
          <ac:chgData name="Hanna Glandorf" userId="1f753bf3-54a6-4979-9db0-89a5a9db6aa9" providerId="ADAL" clId="{7CB8769B-E399-4EE5-8DD9-2E1CB37C185B}" dt="2023-10-23T15:53:05.942" v="46" actId="478"/>
          <ac:spMkLst>
            <pc:docMk/>
            <pc:sldMk cId="1010275398" sldId="288"/>
            <ac:spMk id="9" creationId="{6C73DF00-64F8-43C9-AB86-AB62CD88EEC2}"/>
          </ac:spMkLst>
        </pc:spChg>
        <pc:spChg chg="add mod ord">
          <ac:chgData name="Hanna Glandorf" userId="1f753bf3-54a6-4979-9db0-89a5a9db6aa9" providerId="ADAL" clId="{7CB8769B-E399-4EE5-8DD9-2E1CB37C185B}" dt="2023-10-23T15:54:32.033" v="68" actId="164"/>
          <ac:spMkLst>
            <pc:docMk/>
            <pc:sldMk cId="1010275398" sldId="288"/>
            <ac:spMk id="12" creationId="{3101524B-2AA9-46A2-83C7-C1D53D4F164A}"/>
          </ac:spMkLst>
        </pc:spChg>
        <pc:spChg chg="add mod ord">
          <ac:chgData name="Hanna Glandorf" userId="1f753bf3-54a6-4979-9db0-89a5a9db6aa9" providerId="ADAL" clId="{7CB8769B-E399-4EE5-8DD9-2E1CB37C185B}" dt="2023-10-23T15:54:39.769" v="69" actId="164"/>
          <ac:spMkLst>
            <pc:docMk/>
            <pc:sldMk cId="1010275398" sldId="288"/>
            <ac:spMk id="13" creationId="{30A2214E-4865-40FD-9AC7-8D134BA3DA67}"/>
          </ac:spMkLst>
        </pc:spChg>
        <pc:spChg chg="mod">
          <ac:chgData name="Hanna Glandorf" userId="1f753bf3-54a6-4979-9db0-89a5a9db6aa9" providerId="ADAL" clId="{7CB8769B-E399-4EE5-8DD9-2E1CB37C185B}" dt="2023-10-23T15:54:24.411" v="67" actId="164"/>
          <ac:spMkLst>
            <pc:docMk/>
            <pc:sldMk cId="1010275398" sldId="288"/>
            <ac:spMk id="14" creationId="{FB1B79C8-1DE5-4565-9B99-2C1FF50E4B3C}"/>
          </ac:spMkLst>
        </pc:spChg>
        <pc:spChg chg="del">
          <ac:chgData name="Hanna Glandorf" userId="1f753bf3-54a6-4979-9db0-89a5a9db6aa9" providerId="ADAL" clId="{7CB8769B-E399-4EE5-8DD9-2E1CB37C185B}" dt="2023-10-23T15:53:05.063" v="45" actId="478"/>
          <ac:spMkLst>
            <pc:docMk/>
            <pc:sldMk cId="1010275398" sldId="288"/>
            <ac:spMk id="15" creationId="{16CCE28B-13F0-4D83-A23C-0EDC4A2A5B99}"/>
          </ac:spMkLst>
        </pc:spChg>
        <pc:spChg chg="mod">
          <ac:chgData name="Hanna Glandorf" userId="1f753bf3-54a6-4979-9db0-89a5a9db6aa9" providerId="ADAL" clId="{7CB8769B-E399-4EE5-8DD9-2E1CB37C185B}" dt="2023-10-23T15:54:24.411" v="67" actId="164"/>
          <ac:spMkLst>
            <pc:docMk/>
            <pc:sldMk cId="1010275398" sldId="288"/>
            <ac:spMk id="16" creationId="{B8728F28-2574-4ADA-B4CD-4AC619AD3BBF}"/>
          </ac:spMkLst>
        </pc:spChg>
        <pc:spChg chg="mod">
          <ac:chgData name="Hanna Glandorf" userId="1f753bf3-54a6-4979-9db0-89a5a9db6aa9" providerId="ADAL" clId="{7CB8769B-E399-4EE5-8DD9-2E1CB37C185B}" dt="2023-10-23T15:54:32.033" v="68" actId="164"/>
          <ac:spMkLst>
            <pc:docMk/>
            <pc:sldMk cId="1010275398" sldId="288"/>
            <ac:spMk id="17" creationId="{AC4AB0E5-22DF-4A00-9F00-3E9FE8259C82}"/>
          </ac:spMkLst>
        </pc:spChg>
        <pc:spChg chg="mod">
          <ac:chgData name="Hanna Glandorf" userId="1f753bf3-54a6-4979-9db0-89a5a9db6aa9" providerId="ADAL" clId="{7CB8769B-E399-4EE5-8DD9-2E1CB37C185B}" dt="2023-10-23T15:54:39.769" v="69" actId="164"/>
          <ac:spMkLst>
            <pc:docMk/>
            <pc:sldMk cId="1010275398" sldId="288"/>
            <ac:spMk id="18" creationId="{9A212686-DB4E-446C-BEA6-F10CCEEB28D7}"/>
          </ac:spMkLst>
        </pc:spChg>
        <pc:spChg chg="mod">
          <ac:chgData name="Hanna Glandorf" userId="1f753bf3-54a6-4979-9db0-89a5a9db6aa9" providerId="ADAL" clId="{7CB8769B-E399-4EE5-8DD9-2E1CB37C185B}" dt="2023-10-23T16:09:43.998" v="512" actId="1076"/>
          <ac:spMkLst>
            <pc:docMk/>
            <pc:sldMk cId="1010275398" sldId="288"/>
            <ac:spMk id="19" creationId="{52D15428-6F02-4D12-92FB-935D631B7DB7}"/>
          </ac:spMkLst>
        </pc:spChg>
        <pc:spChg chg="add mod ord topLvl">
          <ac:chgData name="Hanna Glandorf" userId="1f753bf3-54a6-4979-9db0-89a5a9db6aa9" providerId="ADAL" clId="{7CB8769B-E399-4EE5-8DD9-2E1CB37C185B}" dt="2023-10-23T16:06:12.688" v="480" actId="164"/>
          <ac:spMkLst>
            <pc:docMk/>
            <pc:sldMk cId="1010275398" sldId="288"/>
            <ac:spMk id="21" creationId="{2D865B3D-3EF5-4FB9-A48D-07BD59DEBE3E}"/>
          </ac:spMkLst>
        </pc:spChg>
        <pc:spChg chg="add mod topLvl">
          <ac:chgData name="Hanna Glandorf" userId="1f753bf3-54a6-4979-9db0-89a5a9db6aa9" providerId="ADAL" clId="{7CB8769B-E399-4EE5-8DD9-2E1CB37C185B}" dt="2023-10-23T16:06:12.688" v="480" actId="164"/>
          <ac:spMkLst>
            <pc:docMk/>
            <pc:sldMk cId="1010275398" sldId="288"/>
            <ac:spMk id="22" creationId="{77EF5BBC-5B4C-4C03-8551-99B03AE52581}"/>
          </ac:spMkLst>
        </pc:spChg>
        <pc:spChg chg="add mod">
          <ac:chgData name="Hanna Glandorf" userId="1f753bf3-54a6-4979-9db0-89a5a9db6aa9" providerId="ADAL" clId="{7CB8769B-E399-4EE5-8DD9-2E1CB37C185B}" dt="2023-10-23T16:06:12.688" v="480" actId="164"/>
          <ac:spMkLst>
            <pc:docMk/>
            <pc:sldMk cId="1010275398" sldId="288"/>
            <ac:spMk id="23" creationId="{89B32699-4C98-456C-A5FC-06AEBE8CBD43}"/>
          </ac:spMkLst>
        </pc:spChg>
        <pc:spChg chg="add del mod">
          <ac:chgData name="Hanna Glandorf" userId="1f753bf3-54a6-4979-9db0-89a5a9db6aa9" providerId="ADAL" clId="{7CB8769B-E399-4EE5-8DD9-2E1CB37C185B}" dt="2023-10-23T16:16:52.548" v="591" actId="1076"/>
          <ac:spMkLst>
            <pc:docMk/>
            <pc:sldMk cId="1010275398" sldId="288"/>
            <ac:spMk id="24" creationId="{AEF63AB8-9D00-4356-AC85-3436DDEB58DF}"/>
          </ac:spMkLst>
        </pc:spChg>
        <pc:spChg chg="add mod">
          <ac:chgData name="Hanna Glandorf" userId="1f753bf3-54a6-4979-9db0-89a5a9db6aa9" providerId="ADAL" clId="{7CB8769B-E399-4EE5-8DD9-2E1CB37C185B}" dt="2023-10-23T16:20:34.396" v="639" actId="1038"/>
          <ac:spMkLst>
            <pc:docMk/>
            <pc:sldMk cId="1010275398" sldId="288"/>
            <ac:spMk id="25" creationId="{0B9EB61E-A0AC-43D3-9446-D45BBF6FEA99}"/>
          </ac:spMkLst>
        </pc:spChg>
        <pc:spChg chg="add mod">
          <ac:chgData name="Hanna Glandorf" userId="1f753bf3-54a6-4979-9db0-89a5a9db6aa9" providerId="ADAL" clId="{7CB8769B-E399-4EE5-8DD9-2E1CB37C185B}" dt="2023-10-23T16:19:44.755" v="628" actId="1076"/>
          <ac:spMkLst>
            <pc:docMk/>
            <pc:sldMk cId="1010275398" sldId="288"/>
            <ac:spMk id="28" creationId="{F5519179-D293-41CB-93CB-24B4973C6A2E}"/>
          </ac:spMkLst>
        </pc:spChg>
        <pc:spChg chg="add mod">
          <ac:chgData name="Hanna Glandorf" userId="1f753bf3-54a6-4979-9db0-89a5a9db6aa9" providerId="ADAL" clId="{7CB8769B-E399-4EE5-8DD9-2E1CB37C185B}" dt="2023-10-23T16:19:39.445" v="627" actId="1076"/>
          <ac:spMkLst>
            <pc:docMk/>
            <pc:sldMk cId="1010275398" sldId="288"/>
            <ac:spMk id="29" creationId="{688B68AC-909B-495B-A5F1-B06EAD41AC73}"/>
          </ac:spMkLst>
        </pc:spChg>
        <pc:grpChg chg="add mod">
          <ac:chgData name="Hanna Glandorf" userId="1f753bf3-54a6-4979-9db0-89a5a9db6aa9" providerId="ADAL" clId="{7CB8769B-E399-4EE5-8DD9-2E1CB37C185B}" dt="2023-10-23T16:13:17.069" v="571" actId="1036"/>
          <ac:grpSpMkLst>
            <pc:docMk/>
            <pc:sldMk cId="1010275398" sldId="288"/>
            <ac:grpSpMk id="2" creationId="{E7A6BE70-C112-43EF-8CD2-A0D21A5E9EAE}"/>
          </ac:grpSpMkLst>
        </pc:grpChg>
        <pc:grpChg chg="add mod">
          <ac:chgData name="Hanna Glandorf" userId="1f753bf3-54a6-4979-9db0-89a5a9db6aa9" providerId="ADAL" clId="{7CB8769B-E399-4EE5-8DD9-2E1CB37C185B}" dt="2023-10-23T16:13:17.069" v="571" actId="1036"/>
          <ac:grpSpMkLst>
            <pc:docMk/>
            <pc:sldMk cId="1010275398" sldId="288"/>
            <ac:grpSpMk id="3" creationId="{AE3656F4-15B8-4653-974A-6E97E271C95F}"/>
          </ac:grpSpMkLst>
        </pc:grpChg>
        <pc:grpChg chg="add mod">
          <ac:chgData name="Hanna Glandorf" userId="1f753bf3-54a6-4979-9db0-89a5a9db6aa9" providerId="ADAL" clId="{7CB8769B-E399-4EE5-8DD9-2E1CB37C185B}" dt="2023-10-23T16:13:17.069" v="571" actId="1036"/>
          <ac:grpSpMkLst>
            <pc:docMk/>
            <pc:sldMk cId="1010275398" sldId="288"/>
            <ac:grpSpMk id="4" creationId="{74543E09-323E-4857-A981-FB1593C7BC64}"/>
          </ac:grpSpMkLst>
        </pc:grpChg>
        <pc:grpChg chg="add del mod">
          <ac:chgData name="Hanna Glandorf" userId="1f753bf3-54a6-4979-9db0-89a5a9db6aa9" providerId="ADAL" clId="{7CB8769B-E399-4EE5-8DD9-2E1CB37C185B}" dt="2023-10-23T16:05:51.674" v="477" actId="165"/>
          <ac:grpSpMkLst>
            <pc:docMk/>
            <pc:sldMk cId="1010275398" sldId="288"/>
            <ac:grpSpMk id="6" creationId="{2B761358-9C5B-4EA0-91C9-8585B232431E}"/>
          </ac:grpSpMkLst>
        </pc:grpChg>
        <pc:grpChg chg="add mod">
          <ac:chgData name="Hanna Glandorf" userId="1f753bf3-54a6-4979-9db0-89a5a9db6aa9" providerId="ADAL" clId="{7CB8769B-E399-4EE5-8DD9-2E1CB37C185B}" dt="2023-10-23T16:16:36.541" v="590" actId="1035"/>
          <ac:grpSpMkLst>
            <pc:docMk/>
            <pc:sldMk cId="1010275398" sldId="288"/>
            <ac:grpSpMk id="7" creationId="{B05EB3E0-3700-4A43-B7FF-55A21759A6FB}"/>
          </ac:grpSpMkLst>
        </pc:grpChg>
        <pc:picChg chg="add mod ord topLvl">
          <ac:chgData name="Hanna Glandorf" userId="1f753bf3-54a6-4979-9db0-89a5a9db6aa9" providerId="ADAL" clId="{7CB8769B-E399-4EE5-8DD9-2E1CB37C185B}" dt="2023-10-23T16:06:12.688" v="480" actId="164"/>
          <ac:picMkLst>
            <pc:docMk/>
            <pc:sldMk cId="1010275398" sldId="288"/>
            <ac:picMk id="20" creationId="{BED9E874-227B-4447-A6F8-6C3132A65AA4}"/>
          </ac:picMkLst>
        </pc:picChg>
        <pc:cxnChg chg="add del mod">
          <ac:chgData name="Hanna Glandorf" userId="1f753bf3-54a6-4979-9db0-89a5a9db6aa9" providerId="ADAL" clId="{7CB8769B-E399-4EE5-8DD9-2E1CB37C185B}" dt="2023-10-23T16:08:47.599" v="510"/>
          <ac:cxnSpMkLst>
            <pc:docMk/>
            <pc:sldMk cId="1010275398" sldId="288"/>
            <ac:cxnSpMk id="26" creationId="{F0F5B855-60FA-4C28-831E-5DA45011DF36}"/>
          </ac:cxnSpMkLst>
        </pc:cxnChg>
        <pc:cxnChg chg="add del mod">
          <ac:chgData name="Hanna Glandorf" userId="1f753bf3-54a6-4979-9db0-89a5a9db6aa9" providerId="ADAL" clId="{7CB8769B-E399-4EE5-8DD9-2E1CB37C185B}" dt="2023-10-23T16:08:47.599" v="510"/>
          <ac:cxnSpMkLst>
            <pc:docMk/>
            <pc:sldMk cId="1010275398" sldId="288"/>
            <ac:cxnSpMk id="27" creationId="{C6694DFA-0665-4C28-92DC-7C40CE15EC2B}"/>
          </ac:cxnSpMkLst>
        </pc:cxnChg>
      </pc:sldChg>
      <pc:sldChg chg="add">
        <pc:chgData name="Hanna Glandorf" userId="1f753bf3-54a6-4979-9db0-89a5a9db6aa9" providerId="ADAL" clId="{7CB8769B-E399-4EE5-8DD9-2E1CB37C185B}" dt="2023-10-23T16:21:33.410" v="642" actId="2890"/>
        <pc:sldMkLst>
          <pc:docMk/>
          <pc:sldMk cId="3685213254" sldId="2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9A2C2-ECB6-4B9D-879F-A9424D69945E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4049A-2FB5-4F70-B58F-DAD82E9AE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47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E087D6-86FD-48A0-B204-016310F85D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7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E087D6-86FD-48A0-B204-016310F85D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75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E087D6-86FD-48A0-B204-016310F85D4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974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E087D6-86FD-48A0-B204-016310F85D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92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3F464F91-ECC2-4DBD-9611-88A1C1134350}"/>
              </a:ext>
            </a:extLst>
          </p:cNvPr>
          <p:cNvGrpSpPr>
            <a:grpSpLocks noChangeAspect="1"/>
          </p:cNvGrpSpPr>
          <p:nvPr/>
        </p:nvGrpSpPr>
        <p:grpSpPr>
          <a:xfrm>
            <a:off x="6635136" y="4345189"/>
            <a:ext cx="4936788" cy="1800000"/>
            <a:chOff x="6669282" y="4373209"/>
            <a:chExt cx="5011174" cy="1888194"/>
          </a:xfrm>
        </p:grpSpPr>
        <p:pic>
          <p:nvPicPr>
            <p:cNvPr id="4" name="Picture 3" descr="Text&#10;&#10;Description automatically generated">
              <a:extLst>
                <a:ext uri="{FF2B5EF4-FFF2-40B4-BE49-F238E27FC236}">
                  <a16:creationId xmlns:a16="http://schemas.microsoft.com/office/drawing/2014/main" id="{94738200-FDD5-4075-96F7-A09FA68E4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98456" y="4373209"/>
              <a:ext cx="1782000" cy="1782000"/>
            </a:xfrm>
            <a:prstGeom prst="rect">
              <a:avLst/>
            </a:prstGeom>
          </p:spPr>
        </p:pic>
        <p:pic>
          <p:nvPicPr>
            <p:cNvPr id="5" name="Picture 4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3DDE7F45-5367-4C92-A482-B1C183FFF3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9282" y="4377640"/>
              <a:ext cx="3167242" cy="178157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D831144-7D75-4435-8F54-38C2004771EB}"/>
                </a:ext>
              </a:extLst>
            </p:cNvPr>
            <p:cNvSpPr/>
            <p:nvPr/>
          </p:nvSpPr>
          <p:spPr>
            <a:xfrm>
              <a:off x="6669282" y="6215684"/>
              <a:ext cx="5011174" cy="45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7B3572F2-DA65-46A5-BAB5-77379C52ECEA}"/>
              </a:ext>
            </a:extLst>
          </p:cNvPr>
          <p:cNvSpPr txBox="1"/>
          <p:nvPr/>
        </p:nvSpPr>
        <p:spPr>
          <a:xfrm>
            <a:off x="620076" y="1090137"/>
            <a:ext cx="89378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1680"/>
              </a:spcAft>
            </a:pPr>
            <a:r>
              <a:rPr lang="en-GB" sz="4400" b="1" dirty="0">
                <a:solidFill>
                  <a:srgbClr val="242424"/>
                </a:solidFill>
                <a:effectLst/>
                <a:latin typeface="Arial" panose="020B0604020202020204" pitchFamily="34" charset="0"/>
              </a:rPr>
              <a:t>Examining the Mental and Physical </a:t>
            </a:r>
            <a:r>
              <a:rPr lang="en-GB" sz="4400" b="1" dirty="0">
                <a:solidFill>
                  <a:srgbClr val="242424"/>
                </a:solidFill>
                <a:latin typeface="Arial" panose="020B0604020202020204" pitchFamily="34" charset="0"/>
              </a:rPr>
              <a:t>H</a:t>
            </a:r>
            <a:r>
              <a:rPr lang="en-GB" sz="4400" b="1" dirty="0">
                <a:solidFill>
                  <a:srgbClr val="242424"/>
                </a:solidFill>
                <a:effectLst/>
                <a:latin typeface="Arial" panose="020B0604020202020204" pitchFamily="34" charset="0"/>
              </a:rPr>
              <a:t>ealth </a:t>
            </a:r>
            <a:r>
              <a:rPr lang="en-GB" sz="4400" b="1" dirty="0">
                <a:solidFill>
                  <a:srgbClr val="242424"/>
                </a:solidFill>
                <a:latin typeface="Arial" panose="020B0604020202020204" pitchFamily="34" charset="0"/>
              </a:rPr>
              <a:t>C</a:t>
            </a:r>
            <a:r>
              <a:rPr lang="en-GB" sz="4400" b="1" dirty="0">
                <a:solidFill>
                  <a:srgbClr val="242424"/>
                </a:solidFill>
                <a:effectLst/>
                <a:latin typeface="Arial" panose="020B0604020202020204" pitchFamily="34" charset="0"/>
              </a:rPr>
              <a:t>onsequences of Burnout in Athletes</a:t>
            </a:r>
            <a:r>
              <a:rPr lang="en-GB" sz="4400" dirty="0">
                <a:solidFill>
                  <a:srgbClr val="242424"/>
                </a:solidFill>
                <a:effectLst/>
                <a:latin typeface="Arial" panose="020B0604020202020204" pitchFamily="34" charset="0"/>
              </a:rPr>
              <a:t> </a:t>
            </a:r>
            <a:endParaRPr lang="en-GB" sz="44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AAA6DC-A572-4E9D-B3E1-0AF5C3B21BE8}"/>
              </a:ext>
            </a:extLst>
          </p:cNvPr>
          <p:cNvSpPr txBox="1"/>
          <p:nvPr/>
        </p:nvSpPr>
        <p:spPr>
          <a:xfrm>
            <a:off x="721676" y="4157510"/>
            <a:ext cx="5475924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8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Hanna Glandorf</a:t>
            </a:r>
          </a:p>
          <a:p>
            <a:pPr>
              <a:spcAft>
                <a:spcPts val="8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Supervision Team: Daniel Madigan, Owen Kavanagh, Sarah Mallinson-Howard</a:t>
            </a:r>
          </a:p>
          <a:p>
            <a:pPr>
              <a:spcAft>
                <a:spcPts val="8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School of Science, Technology &amp; Health</a:t>
            </a:r>
          </a:p>
          <a:p>
            <a:pPr>
              <a:spcAft>
                <a:spcPts val="8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York St John University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9664AA-2DB8-46E2-A6E2-0CDF8AA4825B}"/>
              </a:ext>
            </a:extLst>
          </p:cNvPr>
          <p:cNvSpPr/>
          <p:nvPr/>
        </p:nvSpPr>
        <p:spPr>
          <a:xfrm>
            <a:off x="620077" y="499020"/>
            <a:ext cx="8937874" cy="14927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92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AABF4C2-42C4-468D-B3CB-ABDC21F1BCB1}"/>
              </a:ext>
            </a:extLst>
          </p:cNvPr>
          <p:cNvSpPr txBox="1">
            <a:spLocks/>
          </p:cNvSpPr>
          <p:nvPr/>
        </p:nvSpPr>
        <p:spPr>
          <a:xfrm>
            <a:off x="620076" y="956158"/>
            <a:ext cx="8686800" cy="106314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What is athlete burnout? How does athlete burnout develop?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7A6BE70-C112-43EF-8CD2-A0D21A5E9EAE}"/>
              </a:ext>
            </a:extLst>
          </p:cNvPr>
          <p:cNvGrpSpPr/>
          <p:nvPr/>
        </p:nvGrpSpPr>
        <p:grpSpPr>
          <a:xfrm>
            <a:off x="1688327" y="3556409"/>
            <a:ext cx="2638698" cy="1200329"/>
            <a:chOff x="1005428" y="2260849"/>
            <a:chExt cx="2638698" cy="1200329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FB1B79C8-1DE5-4565-9B99-2C1FF50E4B3C}"/>
                </a:ext>
              </a:extLst>
            </p:cNvPr>
            <p:cNvSpPr/>
            <p:nvPr/>
          </p:nvSpPr>
          <p:spPr>
            <a:xfrm>
              <a:off x="1005428" y="2260849"/>
              <a:ext cx="2638698" cy="1200329"/>
            </a:xfrm>
            <a:prstGeom prst="roundRect">
              <a:avLst/>
            </a:prstGeom>
            <a:solidFill>
              <a:schemeClr val="bg2"/>
            </a:solidFill>
            <a:ln w="28575">
              <a:solidFill>
                <a:srgbClr val="F1AD3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8728F28-2574-4ADA-B4CD-4AC619AD3BBF}"/>
                </a:ext>
              </a:extLst>
            </p:cNvPr>
            <p:cNvSpPr txBox="1"/>
            <p:nvPr/>
          </p:nvSpPr>
          <p:spPr>
            <a:xfrm>
              <a:off x="1005429" y="2260849"/>
              <a:ext cx="26386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Emotional and physical exhaustion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E3656F4-15B8-4653-974A-6E97E271C95F}"/>
              </a:ext>
            </a:extLst>
          </p:cNvPr>
          <p:cNvGrpSpPr/>
          <p:nvPr/>
        </p:nvGrpSpPr>
        <p:grpSpPr>
          <a:xfrm>
            <a:off x="4732907" y="3556409"/>
            <a:ext cx="2638698" cy="1200329"/>
            <a:chOff x="5089014" y="2432809"/>
            <a:chExt cx="2638698" cy="1200329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3101524B-2AA9-46A2-83C7-C1D53D4F164A}"/>
                </a:ext>
              </a:extLst>
            </p:cNvPr>
            <p:cNvSpPr/>
            <p:nvPr/>
          </p:nvSpPr>
          <p:spPr>
            <a:xfrm>
              <a:off x="5089014" y="2432809"/>
              <a:ext cx="2638698" cy="1200329"/>
            </a:xfrm>
            <a:prstGeom prst="roundRect">
              <a:avLst/>
            </a:prstGeom>
            <a:solidFill>
              <a:schemeClr val="bg2"/>
            </a:solidFill>
            <a:ln w="28575">
              <a:solidFill>
                <a:srgbClr val="F1AD3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C4AB0E5-22DF-4A00-9F00-3E9FE8259C82}"/>
                </a:ext>
              </a:extLst>
            </p:cNvPr>
            <p:cNvSpPr txBox="1"/>
            <p:nvPr/>
          </p:nvSpPr>
          <p:spPr>
            <a:xfrm>
              <a:off x="5089015" y="2802140"/>
              <a:ext cx="26386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Devaluation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4543E09-323E-4857-A981-FB1593C7BC64}"/>
              </a:ext>
            </a:extLst>
          </p:cNvPr>
          <p:cNvGrpSpPr/>
          <p:nvPr/>
        </p:nvGrpSpPr>
        <p:grpSpPr>
          <a:xfrm>
            <a:off x="7777487" y="3556409"/>
            <a:ext cx="2638698" cy="1200329"/>
            <a:chOff x="8391014" y="2331711"/>
            <a:chExt cx="2638698" cy="1200329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0A2214E-4865-40FD-9AC7-8D134BA3DA67}"/>
                </a:ext>
              </a:extLst>
            </p:cNvPr>
            <p:cNvSpPr/>
            <p:nvPr/>
          </p:nvSpPr>
          <p:spPr>
            <a:xfrm>
              <a:off x="8391014" y="2331711"/>
              <a:ext cx="2638698" cy="1200329"/>
            </a:xfrm>
            <a:prstGeom prst="roundRect">
              <a:avLst/>
            </a:prstGeom>
            <a:solidFill>
              <a:schemeClr val="bg2"/>
            </a:solidFill>
            <a:ln w="28575">
              <a:solidFill>
                <a:srgbClr val="F1AD3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A212686-DB4E-446C-BEA6-F10CCEEB28D7}"/>
                </a:ext>
              </a:extLst>
            </p:cNvPr>
            <p:cNvSpPr txBox="1"/>
            <p:nvPr/>
          </p:nvSpPr>
          <p:spPr>
            <a:xfrm>
              <a:off x="8391014" y="2331711"/>
              <a:ext cx="263869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Reduced sense of accomplishment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2D15428-6F02-4D12-92FB-935D631B7DB7}"/>
              </a:ext>
            </a:extLst>
          </p:cNvPr>
          <p:cNvSpPr txBox="1"/>
          <p:nvPr/>
        </p:nvSpPr>
        <p:spPr>
          <a:xfrm>
            <a:off x="8369300" y="6406060"/>
            <a:ext cx="382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Based 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Raedeke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&amp; Smith (2001)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0F3EAE-E72E-4CB7-8E8F-3055297F4AB3}"/>
              </a:ext>
            </a:extLst>
          </p:cNvPr>
          <p:cNvSpPr/>
          <p:nvPr/>
        </p:nvSpPr>
        <p:spPr>
          <a:xfrm>
            <a:off x="620077" y="499020"/>
            <a:ext cx="8937874" cy="14927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05EB3E0-3700-4A43-B7FF-55A21759A6FB}"/>
              </a:ext>
            </a:extLst>
          </p:cNvPr>
          <p:cNvGrpSpPr/>
          <p:nvPr/>
        </p:nvGrpSpPr>
        <p:grpSpPr>
          <a:xfrm>
            <a:off x="372903" y="1972070"/>
            <a:ext cx="3897946" cy="2982623"/>
            <a:chOff x="888066" y="2407646"/>
            <a:chExt cx="4338771" cy="3435727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ED9E874-227B-4447-A6F8-6C3132A65A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9416" y="3375916"/>
              <a:ext cx="2905289" cy="2467457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7EF5BBC-5B4C-4C03-8551-99B03AE52581}"/>
                </a:ext>
              </a:extLst>
            </p:cNvPr>
            <p:cNvSpPr txBox="1"/>
            <p:nvPr/>
          </p:nvSpPr>
          <p:spPr>
            <a:xfrm>
              <a:off x="888066" y="4797146"/>
              <a:ext cx="229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Resources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D865B3D-3EF5-4FB9-A48D-07BD59DEBE3E}"/>
                </a:ext>
              </a:extLst>
            </p:cNvPr>
            <p:cNvSpPr txBox="1"/>
            <p:nvPr/>
          </p:nvSpPr>
          <p:spPr>
            <a:xfrm>
              <a:off x="2737637" y="5188650"/>
              <a:ext cx="248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Demands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9B32699-4C98-456C-A5FC-06AEBE8CBD43}"/>
                </a:ext>
              </a:extLst>
            </p:cNvPr>
            <p:cNvSpPr txBox="1"/>
            <p:nvPr/>
          </p:nvSpPr>
          <p:spPr>
            <a:xfrm>
              <a:off x="1783337" y="2407646"/>
              <a:ext cx="23974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Cognitive appraisal</a:t>
              </a:r>
            </a:p>
          </p:txBody>
        </p:sp>
      </p:grp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EF63AB8-9D00-4356-AC85-3436DDEB58DF}"/>
              </a:ext>
            </a:extLst>
          </p:cNvPr>
          <p:cNvSpPr/>
          <p:nvPr/>
        </p:nvSpPr>
        <p:spPr>
          <a:xfrm>
            <a:off x="3903274" y="3130550"/>
            <a:ext cx="939800" cy="596900"/>
          </a:xfrm>
          <a:prstGeom prst="rightArrow">
            <a:avLst/>
          </a:prstGeom>
          <a:solidFill>
            <a:srgbClr val="F1AD3E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B9EB61E-A0AC-43D3-9446-D45BBF6FEA99}"/>
              </a:ext>
            </a:extLst>
          </p:cNvPr>
          <p:cNvSpPr txBox="1"/>
          <p:nvPr/>
        </p:nvSpPr>
        <p:spPr>
          <a:xfrm>
            <a:off x="5077776" y="2669150"/>
            <a:ext cx="248791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Physiological responses 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(e.g., anxiety, insomnia, illness susceptibility)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5519179-D293-41CB-93CB-24B4973C6A2E}"/>
              </a:ext>
            </a:extLst>
          </p:cNvPr>
          <p:cNvSpPr txBox="1"/>
          <p:nvPr/>
        </p:nvSpPr>
        <p:spPr>
          <a:xfrm>
            <a:off x="8942617" y="2815337"/>
            <a:ext cx="267606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Coping &amp; Task behaviours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(e.g., withdrawal)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688B68AC-909B-495B-A5F1-B06EAD41AC73}"/>
              </a:ext>
            </a:extLst>
          </p:cNvPr>
          <p:cNvSpPr/>
          <p:nvPr/>
        </p:nvSpPr>
        <p:spPr>
          <a:xfrm>
            <a:off x="7777487" y="3128517"/>
            <a:ext cx="939800" cy="596900"/>
          </a:xfrm>
          <a:prstGeom prst="rightArrow">
            <a:avLst/>
          </a:prstGeom>
          <a:solidFill>
            <a:srgbClr val="F1AD3E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27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 animBg="1"/>
      <p:bldP spid="25" grpId="0"/>
      <p:bldP spid="28" grpId="0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6DE4E-A86F-1075-EBA6-3E255E4E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76" y="896465"/>
            <a:ext cx="10515600" cy="672843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Is athlete burnout associated with health?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4655FD-8E29-7ADE-EEED-60CFA2DFB151}"/>
              </a:ext>
            </a:extLst>
          </p:cNvPr>
          <p:cNvSpPr/>
          <p:nvPr/>
        </p:nvSpPr>
        <p:spPr>
          <a:xfrm>
            <a:off x="620077" y="499020"/>
            <a:ext cx="8937874" cy="14927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E038BC8-0993-40CF-A6EA-8450CABA287D}"/>
              </a:ext>
            </a:extLst>
          </p:cNvPr>
          <p:cNvSpPr txBox="1">
            <a:spLocks/>
          </p:cNvSpPr>
          <p:nvPr/>
        </p:nvSpPr>
        <p:spPr>
          <a:xfrm>
            <a:off x="838199" y="1825624"/>
            <a:ext cx="10185401" cy="4463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b="1" dirty="0">
                <a:latin typeface="Arial" panose="020B0604020202020204" pitchFamily="34" charset="0"/>
              </a:rPr>
              <a:t>Glandorf et al. (2023): systematic review with meta-analyses</a:t>
            </a:r>
          </a:p>
          <a:p>
            <a:pPr marL="0" indent="0" fontAlgn="base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b="1" i="1" dirty="0">
                <a:latin typeface="Arial" panose="020B0604020202020204" pitchFamily="34" charset="0"/>
              </a:rPr>
              <a:t>Increased Negative Mental Health Outcomes</a:t>
            </a:r>
          </a:p>
          <a:p>
            <a:pPr fontAlgn="base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</a:rPr>
              <a:t>Depression, anxiety, insomnia, worry, mood, body image dissatisfaction</a:t>
            </a:r>
          </a:p>
          <a:p>
            <a:pPr marL="0" indent="0" fontAlgn="base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b="1" i="1" dirty="0">
                <a:latin typeface="Arial" panose="020B0604020202020204" pitchFamily="34" charset="0"/>
              </a:rPr>
              <a:t>Reduced Positive Mental Health Outcomes</a:t>
            </a:r>
          </a:p>
          <a:p>
            <a:pPr fontAlgn="base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</a:rPr>
              <a:t>Satisfaction, subjective vitality</a:t>
            </a:r>
          </a:p>
          <a:p>
            <a:pPr marL="0" indent="0" fontAlgn="base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b="1" i="1" dirty="0">
                <a:latin typeface="Arial" panose="020B0604020202020204" pitchFamily="34" charset="0"/>
              </a:rPr>
              <a:t>Physical Health Outcomes</a:t>
            </a:r>
          </a:p>
          <a:p>
            <a:pPr fontAlgn="base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</a:rPr>
              <a:t>Physical symptoms, injury </a:t>
            </a:r>
          </a:p>
          <a:p>
            <a:pPr fontAlgn="base">
              <a:lnSpc>
                <a:spcPct val="100000"/>
              </a:lnSpc>
            </a:pPr>
            <a:endParaRPr lang="en-US" sz="2400" dirty="0">
              <a:latin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400" dirty="0">
              <a:solidFill>
                <a:srgbClr val="F1AD3E"/>
              </a:solidFill>
              <a:latin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400" dirty="0">
              <a:solidFill>
                <a:srgbClr val="F1AD3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910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6DE4E-A86F-1075-EBA6-3E255E4E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76" y="896465"/>
            <a:ext cx="10515600" cy="672843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Methods: Does athlete burnout predict health?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1B0A6-F2A6-37DF-0FEF-DD09D7E73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4623487" cy="4463494"/>
          </a:xfrm>
        </p:spPr>
        <p:txBody>
          <a:bodyPr>
            <a:no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r>
              <a:rPr lang="en-US" sz="2400" b="1" dirty="0">
                <a:latin typeface="Arial" panose="020B0604020202020204" pitchFamily="34" charset="0"/>
              </a:rPr>
              <a:t>Design</a:t>
            </a:r>
          </a:p>
          <a:p>
            <a:pPr fontAlgn="base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</a:rPr>
              <a:t>Three timepoints</a:t>
            </a:r>
          </a:p>
          <a:p>
            <a:pPr fontAlgn="base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</a:rPr>
              <a:t>Fully survey-based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sz="2400" b="1" dirty="0">
                <a:latin typeface="Arial" panose="020B0604020202020204" pitchFamily="34" charset="0"/>
              </a:rPr>
              <a:t>Participants</a:t>
            </a:r>
          </a:p>
          <a:p>
            <a:pPr fontAlgn="base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</a:rPr>
              <a:t>267 (M</a:t>
            </a:r>
            <a:r>
              <a:rPr lang="en-US" sz="1400" dirty="0">
                <a:latin typeface="Arial" panose="020B0604020202020204" pitchFamily="34" charset="0"/>
              </a:rPr>
              <a:t>age</a:t>
            </a:r>
            <a:r>
              <a:rPr lang="en-US" sz="2400" dirty="0">
                <a:latin typeface="Arial" panose="020B0604020202020204" pitchFamily="34" charset="0"/>
              </a:rPr>
              <a:t> = 21) athletes who completed at least two surveys</a:t>
            </a:r>
          </a:p>
          <a:p>
            <a:pPr fontAlgn="base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</a:rPr>
              <a:t>Competing at regional level or higher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sz="2400" dirty="0">
              <a:solidFill>
                <a:srgbClr val="F1AD3E"/>
              </a:solidFill>
              <a:latin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en-US" sz="2400" dirty="0">
              <a:solidFill>
                <a:srgbClr val="F1AD3E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4655FD-8E29-7ADE-EEED-60CFA2DFB151}"/>
              </a:ext>
            </a:extLst>
          </p:cNvPr>
          <p:cNvSpPr/>
          <p:nvPr/>
        </p:nvSpPr>
        <p:spPr>
          <a:xfrm>
            <a:off x="620077" y="499020"/>
            <a:ext cx="8937874" cy="14927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072F64A-7EB6-EC04-1C8B-94EB68BD5F70}"/>
              </a:ext>
            </a:extLst>
          </p:cNvPr>
          <p:cNvSpPr txBox="1">
            <a:spLocks/>
          </p:cNvSpPr>
          <p:nvPr/>
        </p:nvSpPr>
        <p:spPr>
          <a:xfrm>
            <a:off x="5997152" y="1825624"/>
            <a:ext cx="4734691" cy="4463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b="1" dirty="0">
                <a:latin typeface="Arial" panose="020B0604020202020204" pitchFamily="34" charset="0"/>
              </a:rPr>
              <a:t>Measures</a:t>
            </a:r>
          </a:p>
          <a:p>
            <a:pPr fontAlgn="base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</a:rPr>
              <a:t>Athlete burnout</a:t>
            </a:r>
          </a:p>
          <a:p>
            <a:pPr fontAlgn="base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</a:rPr>
              <a:t>Depressive symptoms, sleep disruptions</a:t>
            </a:r>
          </a:p>
          <a:p>
            <a:pPr fontAlgn="base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</a:rPr>
              <a:t>Life satisfaction</a:t>
            </a:r>
          </a:p>
          <a:p>
            <a:pPr fontAlgn="base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</a:rPr>
              <a:t>Physical symptoms, illness </a:t>
            </a:r>
          </a:p>
          <a:p>
            <a:pPr marL="0" indent="0" fontAlgn="base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b="1" dirty="0">
                <a:latin typeface="Arial" panose="020B0604020202020204" pitchFamily="34" charset="0"/>
              </a:rPr>
              <a:t>Procedure</a:t>
            </a:r>
          </a:p>
          <a:p>
            <a:pPr fontAlgn="base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</a:rPr>
              <a:t>Demographics at timepoint 1</a:t>
            </a:r>
          </a:p>
          <a:p>
            <a:pPr fontAlgn="base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</a:rPr>
              <a:t>Questionnaires at all timepoints</a:t>
            </a:r>
          </a:p>
          <a:p>
            <a:pPr marL="0" indent="0" fontAlgn="base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400" dirty="0">
              <a:latin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400" dirty="0">
              <a:solidFill>
                <a:srgbClr val="F1AD3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1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6550FEA-B9DE-E9A5-8E3C-F1F5A8B0698E}"/>
              </a:ext>
            </a:extLst>
          </p:cNvPr>
          <p:cNvGrpSpPr/>
          <p:nvPr/>
        </p:nvGrpSpPr>
        <p:grpSpPr>
          <a:xfrm>
            <a:off x="916451" y="2333346"/>
            <a:ext cx="8325143" cy="3743497"/>
            <a:chOff x="1366948" y="2343679"/>
            <a:chExt cx="8325143" cy="3743497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063781AA-A7D7-898A-5528-38CB3E9F8908}"/>
                </a:ext>
              </a:extLst>
            </p:cNvPr>
            <p:cNvSpPr/>
            <p:nvPr/>
          </p:nvSpPr>
          <p:spPr>
            <a:xfrm rot="5400000">
              <a:off x="3657771" y="52856"/>
              <a:ext cx="3743497" cy="832514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7922264-6974-F22D-8831-F8D28BD56486}"/>
                </a:ext>
              </a:extLst>
            </p:cNvPr>
            <p:cNvSpPr/>
            <p:nvPr/>
          </p:nvSpPr>
          <p:spPr>
            <a:xfrm>
              <a:off x="1874465" y="2679890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72B6BB0-8B49-2928-63E7-055BAFBEE40B}"/>
                </a:ext>
              </a:extLst>
            </p:cNvPr>
            <p:cNvSpPr/>
            <p:nvPr/>
          </p:nvSpPr>
          <p:spPr>
            <a:xfrm>
              <a:off x="4357199" y="2679890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52DE15D-1158-A790-71F0-BAA18C4AA37D}"/>
                </a:ext>
              </a:extLst>
            </p:cNvPr>
            <p:cNvSpPr/>
            <p:nvPr/>
          </p:nvSpPr>
          <p:spPr>
            <a:xfrm>
              <a:off x="6839933" y="2679890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33BE627-A5DF-3F0E-262A-F735A5EDD65C}"/>
                </a:ext>
              </a:extLst>
            </p:cNvPr>
            <p:cNvSpPr/>
            <p:nvPr/>
          </p:nvSpPr>
          <p:spPr>
            <a:xfrm>
              <a:off x="1865311" y="4784144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50C9F31-4692-986E-6D24-02AE50DDFFF6}"/>
                </a:ext>
              </a:extLst>
            </p:cNvPr>
            <p:cNvSpPr/>
            <p:nvPr/>
          </p:nvSpPr>
          <p:spPr>
            <a:xfrm>
              <a:off x="4360527" y="4784144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185D301-6F50-888A-71C7-9884BDCF9B72}"/>
                </a:ext>
              </a:extLst>
            </p:cNvPr>
            <p:cNvSpPr/>
            <p:nvPr/>
          </p:nvSpPr>
          <p:spPr>
            <a:xfrm>
              <a:off x="6839933" y="4784144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FE46CC91-F0A5-93C0-924C-3E2956BF8506}"/>
                </a:ext>
              </a:extLst>
            </p:cNvPr>
            <p:cNvCxnSpPr>
              <a:stCxn id="6" idx="6"/>
            </p:cNvCxnSpPr>
            <p:nvPr/>
          </p:nvCxnSpPr>
          <p:spPr>
            <a:xfrm>
              <a:off x="3841351" y="3161627"/>
              <a:ext cx="5158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E5FCD8FA-A570-CFBD-B5BF-8EE1AB92E6DA}"/>
                </a:ext>
              </a:extLst>
            </p:cNvPr>
            <p:cNvCxnSpPr/>
            <p:nvPr/>
          </p:nvCxnSpPr>
          <p:spPr>
            <a:xfrm>
              <a:off x="6324084" y="3161627"/>
              <a:ext cx="5158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E331CF77-ECAB-20AC-A5AC-BE07671FC796}"/>
                </a:ext>
              </a:extLst>
            </p:cNvPr>
            <p:cNvCxnSpPr>
              <a:stCxn id="6" idx="5"/>
              <a:endCxn id="21" idx="1"/>
            </p:cNvCxnSpPr>
            <p:nvPr/>
          </p:nvCxnSpPr>
          <p:spPr>
            <a:xfrm>
              <a:off x="3553307" y="3502267"/>
              <a:ext cx="1056826" cy="14056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AFC3E743-4E59-6B06-4C13-4888C6FB4CB4}"/>
                </a:ext>
              </a:extLst>
            </p:cNvPr>
            <p:cNvCxnSpPr/>
            <p:nvPr/>
          </p:nvCxnSpPr>
          <p:spPr>
            <a:xfrm>
              <a:off x="6080970" y="3478013"/>
              <a:ext cx="1056826" cy="14056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BF5E94B-9E47-01C7-1AE6-31133557F2E9}"/>
                </a:ext>
              </a:extLst>
            </p:cNvPr>
            <p:cNvSpPr txBox="1"/>
            <p:nvPr/>
          </p:nvSpPr>
          <p:spPr>
            <a:xfrm>
              <a:off x="1962606" y="2969741"/>
              <a:ext cx="1767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Burnout W1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AA2AA1E-C022-417A-CD30-290B0D6ECCD9}"/>
                </a:ext>
              </a:extLst>
            </p:cNvPr>
            <p:cNvSpPr txBox="1"/>
            <p:nvPr/>
          </p:nvSpPr>
          <p:spPr>
            <a:xfrm>
              <a:off x="4368227" y="2957490"/>
              <a:ext cx="19668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Burnout W2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97A0EF4-7197-7276-3B81-9FEC2AC045AC}"/>
                </a:ext>
              </a:extLst>
            </p:cNvPr>
            <p:cNvSpPr txBox="1"/>
            <p:nvPr/>
          </p:nvSpPr>
          <p:spPr>
            <a:xfrm>
              <a:off x="6897557" y="2945373"/>
              <a:ext cx="18885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Burnout W3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9E3161B-AA71-3603-C1AE-BE02DB9C3EC5}"/>
                </a:ext>
              </a:extLst>
            </p:cNvPr>
            <p:cNvSpPr txBox="1"/>
            <p:nvPr/>
          </p:nvSpPr>
          <p:spPr>
            <a:xfrm>
              <a:off x="1996988" y="5095414"/>
              <a:ext cx="17218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Health W1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B0425DE-F440-909A-BDA2-415D3C7D8173}"/>
                </a:ext>
              </a:extLst>
            </p:cNvPr>
            <p:cNvSpPr txBox="1"/>
            <p:nvPr/>
          </p:nvSpPr>
          <p:spPr>
            <a:xfrm>
              <a:off x="4401322" y="5095414"/>
              <a:ext cx="18786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Health W2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A5B3017-B4B0-5C0E-4637-2F270774D6BB}"/>
                </a:ext>
              </a:extLst>
            </p:cNvPr>
            <p:cNvSpPr txBox="1"/>
            <p:nvPr/>
          </p:nvSpPr>
          <p:spPr>
            <a:xfrm>
              <a:off x="6912254" y="5091591"/>
              <a:ext cx="18591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Health W3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F50BE9BC-ED74-9AA8-D1F1-E513D4650548}"/>
                </a:ext>
              </a:extLst>
            </p:cNvPr>
            <p:cNvCxnSpPr/>
            <p:nvPr/>
          </p:nvCxnSpPr>
          <p:spPr>
            <a:xfrm>
              <a:off x="3834360" y="5268664"/>
              <a:ext cx="5158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F0455972-B7FE-1F7E-659A-84E69D7DF412}"/>
                </a:ext>
              </a:extLst>
            </p:cNvPr>
            <p:cNvCxnSpPr/>
            <p:nvPr/>
          </p:nvCxnSpPr>
          <p:spPr>
            <a:xfrm>
              <a:off x="6333871" y="5268664"/>
              <a:ext cx="5158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6319052D-A7E5-5BAF-4BB5-54CF35C83F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93366" y="3528347"/>
              <a:ext cx="1056826" cy="14056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42A83169-0458-2C5C-67E7-81E81BD14A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8522" y="3580380"/>
              <a:ext cx="1056826" cy="14056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D3F4225-CFA6-18F9-168B-79676C6E37FC}"/>
              </a:ext>
            </a:extLst>
          </p:cNvPr>
          <p:cNvGrpSpPr/>
          <p:nvPr/>
        </p:nvGrpSpPr>
        <p:grpSpPr>
          <a:xfrm>
            <a:off x="1366948" y="2343679"/>
            <a:ext cx="8325143" cy="3743497"/>
            <a:chOff x="1424339" y="2218037"/>
            <a:chExt cx="8325143" cy="3743497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2522051E-6436-BD70-9514-5947A34611B3}"/>
                </a:ext>
              </a:extLst>
            </p:cNvPr>
            <p:cNvSpPr/>
            <p:nvPr/>
          </p:nvSpPr>
          <p:spPr>
            <a:xfrm rot="5400000">
              <a:off x="3715162" y="-72786"/>
              <a:ext cx="3743497" cy="832514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DF4D36F-36F0-F921-B919-D8A0DB9654C2}"/>
                </a:ext>
              </a:extLst>
            </p:cNvPr>
            <p:cNvSpPr/>
            <p:nvPr/>
          </p:nvSpPr>
          <p:spPr>
            <a:xfrm>
              <a:off x="1931856" y="2554248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4B9EF4B-0465-1F41-DE96-F6F06C095830}"/>
                </a:ext>
              </a:extLst>
            </p:cNvPr>
            <p:cNvSpPr/>
            <p:nvPr/>
          </p:nvSpPr>
          <p:spPr>
            <a:xfrm>
              <a:off x="4414590" y="2554248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7FEE4ED-6728-6C64-83CD-A21BCB622E6B}"/>
                </a:ext>
              </a:extLst>
            </p:cNvPr>
            <p:cNvSpPr/>
            <p:nvPr/>
          </p:nvSpPr>
          <p:spPr>
            <a:xfrm>
              <a:off x="6897324" y="2554248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DDF7DC3-76BC-D426-705B-DF890174A76E}"/>
                </a:ext>
              </a:extLst>
            </p:cNvPr>
            <p:cNvSpPr/>
            <p:nvPr/>
          </p:nvSpPr>
          <p:spPr>
            <a:xfrm>
              <a:off x="1922702" y="4658502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A6FC576-903C-81E4-6FF8-8A5E23DA18FD}"/>
                </a:ext>
              </a:extLst>
            </p:cNvPr>
            <p:cNvSpPr/>
            <p:nvPr/>
          </p:nvSpPr>
          <p:spPr>
            <a:xfrm>
              <a:off x="4417918" y="4658502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BAEAD17-607B-5A3B-6E79-C70290BC70CF}"/>
                </a:ext>
              </a:extLst>
            </p:cNvPr>
            <p:cNvSpPr/>
            <p:nvPr/>
          </p:nvSpPr>
          <p:spPr>
            <a:xfrm>
              <a:off x="6897324" y="4658502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F6FAE37-EC3A-6129-6D45-BC3E710CA48A}"/>
                </a:ext>
              </a:extLst>
            </p:cNvPr>
            <p:cNvCxnSpPr>
              <a:stCxn id="10" idx="6"/>
            </p:cNvCxnSpPr>
            <p:nvPr/>
          </p:nvCxnSpPr>
          <p:spPr>
            <a:xfrm>
              <a:off x="3898742" y="3035985"/>
              <a:ext cx="5158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FD440115-D686-5FBC-0CBE-A31F822FA695}"/>
                </a:ext>
              </a:extLst>
            </p:cNvPr>
            <p:cNvCxnSpPr/>
            <p:nvPr/>
          </p:nvCxnSpPr>
          <p:spPr>
            <a:xfrm>
              <a:off x="6381475" y="3035985"/>
              <a:ext cx="5158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6EEAA4E-F3E1-5C41-A9F5-E4BA785478D9}"/>
                </a:ext>
              </a:extLst>
            </p:cNvPr>
            <p:cNvCxnSpPr>
              <a:stCxn id="10" idx="5"/>
              <a:endCxn id="14" idx="1"/>
            </p:cNvCxnSpPr>
            <p:nvPr/>
          </p:nvCxnSpPr>
          <p:spPr>
            <a:xfrm>
              <a:off x="3610698" y="3376625"/>
              <a:ext cx="1056826" cy="14056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A8A2EE5-465C-1BB2-C48C-7281B8A50946}"/>
                </a:ext>
              </a:extLst>
            </p:cNvPr>
            <p:cNvCxnSpPr/>
            <p:nvPr/>
          </p:nvCxnSpPr>
          <p:spPr>
            <a:xfrm>
              <a:off x="6138361" y="3352371"/>
              <a:ext cx="1056826" cy="14056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5849706-3DCE-7EBE-8AE4-F96257401B67}"/>
                </a:ext>
              </a:extLst>
            </p:cNvPr>
            <p:cNvSpPr txBox="1"/>
            <p:nvPr/>
          </p:nvSpPr>
          <p:spPr>
            <a:xfrm>
              <a:off x="2019997" y="2844099"/>
              <a:ext cx="1767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Exhaustion W1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1843D5F-5784-E638-5305-F4210C316539}"/>
                </a:ext>
              </a:extLst>
            </p:cNvPr>
            <p:cNvSpPr txBox="1"/>
            <p:nvPr/>
          </p:nvSpPr>
          <p:spPr>
            <a:xfrm>
              <a:off x="4425618" y="2831848"/>
              <a:ext cx="19668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Exhaustion W2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726242A-1063-9C22-E627-371347D90222}"/>
                </a:ext>
              </a:extLst>
            </p:cNvPr>
            <p:cNvSpPr txBox="1"/>
            <p:nvPr/>
          </p:nvSpPr>
          <p:spPr>
            <a:xfrm>
              <a:off x="6954948" y="2819731"/>
              <a:ext cx="18885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Exhaustion W3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A646633-E483-48E4-7B37-9D9AA93B998E}"/>
                </a:ext>
              </a:extLst>
            </p:cNvPr>
            <p:cNvSpPr txBox="1"/>
            <p:nvPr/>
          </p:nvSpPr>
          <p:spPr>
            <a:xfrm>
              <a:off x="2020502" y="4756454"/>
              <a:ext cx="17218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Depressive Symptoms W1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64E142F-D6AD-C331-E302-E9B9133DDC2F}"/>
                </a:ext>
              </a:extLst>
            </p:cNvPr>
            <p:cNvSpPr txBox="1"/>
            <p:nvPr/>
          </p:nvSpPr>
          <p:spPr>
            <a:xfrm>
              <a:off x="4457778" y="4760790"/>
              <a:ext cx="18786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Depressive Symptoms W2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6A97C02-9784-A4C7-7386-A0C662A4D363}"/>
                </a:ext>
              </a:extLst>
            </p:cNvPr>
            <p:cNvSpPr txBox="1"/>
            <p:nvPr/>
          </p:nvSpPr>
          <p:spPr>
            <a:xfrm>
              <a:off x="6947304" y="4756454"/>
              <a:ext cx="18591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Depressive Symptoms W3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5F44B31-9ECF-6892-8582-BB363CAB4655}"/>
                </a:ext>
              </a:extLst>
            </p:cNvPr>
            <p:cNvSpPr txBox="1"/>
            <p:nvPr/>
          </p:nvSpPr>
          <p:spPr>
            <a:xfrm>
              <a:off x="3639944" y="2604619"/>
              <a:ext cx="909444" cy="560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.25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CB8D226-A69C-582B-4BEC-9BF44051B930}"/>
                </a:ext>
              </a:extLst>
            </p:cNvPr>
            <p:cNvSpPr txBox="1"/>
            <p:nvPr/>
          </p:nvSpPr>
          <p:spPr>
            <a:xfrm>
              <a:off x="6139948" y="2622161"/>
              <a:ext cx="873612" cy="560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.31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DF9A08-CF4F-9419-D02D-B1DF1D4B426F}"/>
                </a:ext>
              </a:extLst>
            </p:cNvPr>
            <p:cNvSpPr txBox="1"/>
            <p:nvPr/>
          </p:nvSpPr>
          <p:spPr>
            <a:xfrm>
              <a:off x="3475674" y="3219841"/>
              <a:ext cx="854471" cy="560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.19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3D3FFBC-CEA6-A23B-6F19-8DD95E8AA7C6}"/>
                </a:ext>
              </a:extLst>
            </p:cNvPr>
            <p:cNvSpPr txBox="1"/>
            <p:nvPr/>
          </p:nvSpPr>
          <p:spPr>
            <a:xfrm>
              <a:off x="6049881" y="3198081"/>
              <a:ext cx="800651" cy="560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.23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9E38D77-646D-3E25-E8A9-E053E389493A}"/>
              </a:ext>
            </a:extLst>
          </p:cNvPr>
          <p:cNvGrpSpPr/>
          <p:nvPr/>
        </p:nvGrpSpPr>
        <p:grpSpPr>
          <a:xfrm>
            <a:off x="1829918" y="2343679"/>
            <a:ext cx="8325143" cy="3743497"/>
            <a:chOff x="1284736" y="2169176"/>
            <a:chExt cx="8325143" cy="3743497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87236E4D-D11E-AFD6-7733-AB40908A5C7C}"/>
                </a:ext>
              </a:extLst>
            </p:cNvPr>
            <p:cNvSpPr/>
            <p:nvPr/>
          </p:nvSpPr>
          <p:spPr>
            <a:xfrm rot="5400000">
              <a:off x="3575559" y="-121647"/>
              <a:ext cx="3743497" cy="832514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885C3EC-2B88-3617-0384-3C3F5455DBC8}"/>
                </a:ext>
              </a:extLst>
            </p:cNvPr>
            <p:cNvSpPr/>
            <p:nvPr/>
          </p:nvSpPr>
          <p:spPr>
            <a:xfrm>
              <a:off x="6897324" y="4658502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B61A7CD8-D893-7A21-5BCC-5C02E0C83380}"/>
                </a:ext>
              </a:extLst>
            </p:cNvPr>
            <p:cNvSpPr/>
            <p:nvPr/>
          </p:nvSpPr>
          <p:spPr>
            <a:xfrm>
              <a:off x="4417918" y="4658502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B3CC02B5-F12C-461C-E9A5-D438BF0F1A4D}"/>
                </a:ext>
              </a:extLst>
            </p:cNvPr>
            <p:cNvCxnSpPr>
              <a:cxnSpLocks/>
            </p:cNvCxnSpPr>
            <p:nvPr/>
          </p:nvCxnSpPr>
          <p:spPr>
            <a:xfrm>
              <a:off x="6381475" y="3042918"/>
              <a:ext cx="5158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F3AD7BC-F970-64CA-8901-8F2A5F0C5DFD}"/>
                </a:ext>
              </a:extLst>
            </p:cNvPr>
            <p:cNvSpPr txBox="1"/>
            <p:nvPr/>
          </p:nvSpPr>
          <p:spPr>
            <a:xfrm>
              <a:off x="4435922" y="4737435"/>
              <a:ext cx="19503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Sleep Disruptions W2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4083D3F-193D-2CAE-A929-0EFD2162786F}"/>
                </a:ext>
              </a:extLst>
            </p:cNvPr>
            <p:cNvSpPr txBox="1"/>
            <p:nvPr/>
          </p:nvSpPr>
          <p:spPr>
            <a:xfrm>
              <a:off x="6929422" y="4735806"/>
              <a:ext cx="191911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Sleep Disruptions W3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64F6CB0-8702-A973-AAC0-C8DB183DC450}"/>
                </a:ext>
              </a:extLst>
            </p:cNvPr>
            <p:cNvSpPr txBox="1"/>
            <p:nvPr/>
          </p:nvSpPr>
          <p:spPr>
            <a:xfrm>
              <a:off x="6280342" y="2665716"/>
              <a:ext cx="6483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.58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F251D25-1607-79F3-03B5-B3E26EE9681D}"/>
                </a:ext>
              </a:extLst>
            </p:cNvPr>
            <p:cNvSpPr txBox="1"/>
            <p:nvPr/>
          </p:nvSpPr>
          <p:spPr>
            <a:xfrm>
              <a:off x="3666640" y="4540504"/>
              <a:ext cx="6168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.26</a:t>
              </a: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ED386F54-F203-EA3C-8AEE-4AB7C1EF3071}"/>
                </a:ext>
              </a:extLst>
            </p:cNvPr>
            <p:cNvCxnSpPr>
              <a:cxnSpLocks/>
              <a:stCxn id="71" idx="7"/>
              <a:endCxn id="69" idx="3"/>
            </p:cNvCxnSpPr>
            <p:nvPr/>
          </p:nvCxnSpPr>
          <p:spPr>
            <a:xfrm flipV="1">
              <a:off x="3601543" y="3376624"/>
              <a:ext cx="1101091" cy="14229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75FFC75C-CEDA-3695-ED00-67EB8147BB91}"/>
                </a:ext>
              </a:extLst>
            </p:cNvPr>
            <p:cNvSpPr/>
            <p:nvPr/>
          </p:nvSpPr>
          <p:spPr>
            <a:xfrm>
              <a:off x="1931856" y="2554248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54E6EE3C-1AF6-FF2C-3119-D033CA62AA09}"/>
                </a:ext>
              </a:extLst>
            </p:cNvPr>
            <p:cNvSpPr/>
            <p:nvPr/>
          </p:nvSpPr>
          <p:spPr>
            <a:xfrm>
              <a:off x="4414590" y="2554248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F41B4CEB-2725-D968-A6A3-67AA6515D27F}"/>
                </a:ext>
              </a:extLst>
            </p:cNvPr>
            <p:cNvSpPr/>
            <p:nvPr/>
          </p:nvSpPr>
          <p:spPr>
            <a:xfrm>
              <a:off x="6897324" y="2554248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CB53E88-D868-D914-432F-372F8868304F}"/>
                </a:ext>
              </a:extLst>
            </p:cNvPr>
            <p:cNvSpPr/>
            <p:nvPr/>
          </p:nvSpPr>
          <p:spPr>
            <a:xfrm>
              <a:off x="1922702" y="4658502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2DF4FB0-BD39-C8B2-7FC6-24D49D101E37}"/>
                </a:ext>
              </a:extLst>
            </p:cNvPr>
            <p:cNvSpPr txBox="1"/>
            <p:nvPr/>
          </p:nvSpPr>
          <p:spPr>
            <a:xfrm>
              <a:off x="2084646" y="2743225"/>
              <a:ext cx="16756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Devaluation W1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F415182-531C-130D-C819-313AD5FC3F6D}"/>
                </a:ext>
              </a:extLst>
            </p:cNvPr>
            <p:cNvSpPr txBox="1"/>
            <p:nvPr/>
          </p:nvSpPr>
          <p:spPr>
            <a:xfrm>
              <a:off x="4661330" y="2743225"/>
              <a:ext cx="15100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Devaluation W2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4626D16-363A-B581-C156-B454EF0385C6}"/>
                </a:ext>
              </a:extLst>
            </p:cNvPr>
            <p:cNvSpPr txBox="1"/>
            <p:nvPr/>
          </p:nvSpPr>
          <p:spPr>
            <a:xfrm>
              <a:off x="7063618" y="2731528"/>
              <a:ext cx="16660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Devaluation W3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340D219-78CF-3C8D-7A7B-6B5C402D1FF5}"/>
                </a:ext>
              </a:extLst>
            </p:cNvPr>
            <p:cNvSpPr txBox="1"/>
            <p:nvPr/>
          </p:nvSpPr>
          <p:spPr>
            <a:xfrm>
              <a:off x="1933296" y="4735806"/>
              <a:ext cx="19456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Sleep Disruptions W1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0B31DFC-DC79-2570-67B5-440B72127F75}"/>
              </a:ext>
            </a:extLst>
          </p:cNvPr>
          <p:cNvGrpSpPr/>
          <p:nvPr/>
        </p:nvGrpSpPr>
        <p:grpSpPr>
          <a:xfrm>
            <a:off x="2356791" y="2333346"/>
            <a:ext cx="8325143" cy="3743497"/>
            <a:chOff x="1284736" y="2169176"/>
            <a:chExt cx="8325143" cy="3743497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9A3F4872-0948-CB93-3C21-8D1286373F5F}"/>
                </a:ext>
              </a:extLst>
            </p:cNvPr>
            <p:cNvSpPr/>
            <p:nvPr/>
          </p:nvSpPr>
          <p:spPr>
            <a:xfrm rot="5400000">
              <a:off x="3575559" y="-121647"/>
              <a:ext cx="3743497" cy="832514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20F67379-691B-AB6A-220B-D8A458EB1F44}"/>
                </a:ext>
              </a:extLst>
            </p:cNvPr>
            <p:cNvSpPr/>
            <p:nvPr/>
          </p:nvSpPr>
          <p:spPr>
            <a:xfrm>
              <a:off x="6897324" y="4658502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6B0EE1D-8DDE-854D-66DE-AC84640ADCC3}"/>
                </a:ext>
              </a:extLst>
            </p:cNvPr>
            <p:cNvSpPr/>
            <p:nvPr/>
          </p:nvSpPr>
          <p:spPr>
            <a:xfrm>
              <a:off x="4417918" y="4658502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171487F8-9FCA-1D6F-B51F-AE890432DCA8}"/>
                </a:ext>
              </a:extLst>
            </p:cNvPr>
            <p:cNvCxnSpPr>
              <a:cxnSpLocks/>
              <a:endCxn id="84" idx="2"/>
            </p:cNvCxnSpPr>
            <p:nvPr/>
          </p:nvCxnSpPr>
          <p:spPr>
            <a:xfrm flipV="1">
              <a:off x="6381475" y="3035985"/>
              <a:ext cx="515849" cy="693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A76B875C-9E91-48FE-1BFB-4EC9FF0A8479}"/>
                </a:ext>
              </a:extLst>
            </p:cNvPr>
            <p:cNvCxnSpPr>
              <a:cxnSpLocks/>
              <a:stCxn id="85" idx="7"/>
              <a:endCxn id="83" idx="3"/>
            </p:cNvCxnSpPr>
            <p:nvPr/>
          </p:nvCxnSpPr>
          <p:spPr>
            <a:xfrm flipV="1">
              <a:off x="3601543" y="3376624"/>
              <a:ext cx="1101091" cy="14229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5073D16-97D1-40A9-7921-DE0969F1BD2A}"/>
                </a:ext>
              </a:extLst>
            </p:cNvPr>
            <p:cNvSpPr/>
            <p:nvPr/>
          </p:nvSpPr>
          <p:spPr>
            <a:xfrm>
              <a:off x="1931856" y="2554248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888B7A2F-6885-2B81-4CFD-E5A82F39D0DC}"/>
                </a:ext>
              </a:extLst>
            </p:cNvPr>
            <p:cNvSpPr/>
            <p:nvPr/>
          </p:nvSpPr>
          <p:spPr>
            <a:xfrm>
              <a:off x="4414590" y="2554248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D81A990-E29B-9332-50AF-08449CA18FE7}"/>
                </a:ext>
              </a:extLst>
            </p:cNvPr>
            <p:cNvSpPr/>
            <p:nvPr/>
          </p:nvSpPr>
          <p:spPr>
            <a:xfrm>
              <a:off x="6897324" y="2554248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A1048AA8-6537-9768-A695-3861AD0E514B}"/>
                </a:ext>
              </a:extLst>
            </p:cNvPr>
            <p:cNvSpPr/>
            <p:nvPr/>
          </p:nvSpPr>
          <p:spPr>
            <a:xfrm>
              <a:off x="1922702" y="4658502"/>
              <a:ext cx="1966885" cy="9634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4004000-44FD-8799-6569-135A3F5B694D}"/>
                </a:ext>
              </a:extLst>
            </p:cNvPr>
            <p:cNvSpPr txBox="1"/>
            <p:nvPr/>
          </p:nvSpPr>
          <p:spPr>
            <a:xfrm>
              <a:off x="2197366" y="2688975"/>
              <a:ext cx="14800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Total Burnout W1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B7F909C-EF11-BD6B-CFF5-C2BE6ECB8D6F}"/>
                </a:ext>
              </a:extLst>
            </p:cNvPr>
            <p:cNvSpPr txBox="1"/>
            <p:nvPr/>
          </p:nvSpPr>
          <p:spPr>
            <a:xfrm>
              <a:off x="4661778" y="2682042"/>
              <a:ext cx="15002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Total Burnout W2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2067AF6-2747-30C6-D100-85D71CC38B95}"/>
                </a:ext>
              </a:extLst>
            </p:cNvPr>
            <p:cNvSpPr txBox="1"/>
            <p:nvPr/>
          </p:nvSpPr>
          <p:spPr>
            <a:xfrm>
              <a:off x="7127570" y="2682042"/>
              <a:ext cx="15370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Total Burnout W3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51CEEF3-20FD-5B5A-99A9-DD13E9AAA25F}"/>
                </a:ext>
              </a:extLst>
            </p:cNvPr>
            <p:cNvSpPr txBox="1"/>
            <p:nvPr/>
          </p:nvSpPr>
          <p:spPr>
            <a:xfrm>
              <a:off x="1987394" y="4751919"/>
              <a:ext cx="18382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Life Satisfaction W1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2D53A51-9DF8-E1D2-0482-43533028D791}"/>
                </a:ext>
              </a:extLst>
            </p:cNvPr>
            <p:cNvSpPr txBox="1"/>
            <p:nvPr/>
          </p:nvSpPr>
          <p:spPr>
            <a:xfrm>
              <a:off x="4486310" y="4750986"/>
              <a:ext cx="18591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Life Satisfaction W2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41DB660-EC5E-9E46-6113-6C935848245A}"/>
                </a:ext>
              </a:extLst>
            </p:cNvPr>
            <p:cNvSpPr txBox="1"/>
            <p:nvPr/>
          </p:nvSpPr>
          <p:spPr>
            <a:xfrm>
              <a:off x="6989729" y="4750986"/>
              <a:ext cx="18144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Life Satisfaction W3</a:t>
              </a: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9220A1EC-822C-3B32-EF70-B5EE3E80D356}"/>
                </a:ext>
              </a:extLst>
            </p:cNvPr>
            <p:cNvCxnSpPr>
              <a:cxnSpLocks/>
            </p:cNvCxnSpPr>
            <p:nvPr/>
          </p:nvCxnSpPr>
          <p:spPr>
            <a:xfrm>
              <a:off x="3889587" y="5141262"/>
              <a:ext cx="525003" cy="2512"/>
            </a:xfrm>
            <a:prstGeom prst="straightConnector1">
              <a:avLst/>
            </a:prstGeom>
            <a:ln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4D22EDAC-36E6-F3FB-D9CA-0229D7EAC15A}"/>
                </a:ext>
              </a:extLst>
            </p:cNvPr>
            <p:cNvCxnSpPr>
              <a:cxnSpLocks/>
            </p:cNvCxnSpPr>
            <p:nvPr/>
          </p:nvCxnSpPr>
          <p:spPr>
            <a:xfrm>
              <a:off x="6381475" y="5143774"/>
              <a:ext cx="515849" cy="0"/>
            </a:xfrm>
            <a:prstGeom prst="straightConnector1">
              <a:avLst/>
            </a:prstGeom>
            <a:ln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2A8C3CE-2318-AB21-A139-F1BBB36AED73}"/>
                </a:ext>
              </a:extLst>
            </p:cNvPr>
            <p:cNvSpPr txBox="1"/>
            <p:nvPr/>
          </p:nvSpPr>
          <p:spPr>
            <a:xfrm>
              <a:off x="6319897" y="2666653"/>
              <a:ext cx="5651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.36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BB7EE53-5999-4CF5-1477-9FC134C3ACD3}"/>
                </a:ext>
              </a:extLst>
            </p:cNvPr>
            <p:cNvSpPr txBox="1"/>
            <p:nvPr/>
          </p:nvSpPr>
          <p:spPr>
            <a:xfrm>
              <a:off x="3803347" y="5185392"/>
              <a:ext cx="579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.50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4F98009-5664-AFF0-25FC-3FC367130798}"/>
                </a:ext>
              </a:extLst>
            </p:cNvPr>
            <p:cNvSpPr txBox="1"/>
            <p:nvPr/>
          </p:nvSpPr>
          <p:spPr>
            <a:xfrm>
              <a:off x="6300429" y="5144861"/>
              <a:ext cx="5738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.40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5A58803-16A2-A72D-2EFE-80FE2CC717B3}"/>
                </a:ext>
              </a:extLst>
            </p:cNvPr>
            <p:cNvSpPr txBox="1"/>
            <p:nvPr/>
          </p:nvSpPr>
          <p:spPr>
            <a:xfrm>
              <a:off x="3666630" y="4484395"/>
              <a:ext cx="6806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-.48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846DE4E-A86F-1075-EBA6-3E255E4E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76" y="896465"/>
            <a:ext cx="10515600" cy="672843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Results: Does athlete burnout predict health?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4655FD-8E29-7ADE-EEED-60CFA2DFB151}"/>
              </a:ext>
            </a:extLst>
          </p:cNvPr>
          <p:cNvSpPr/>
          <p:nvPr/>
        </p:nvSpPr>
        <p:spPr>
          <a:xfrm>
            <a:off x="620077" y="499020"/>
            <a:ext cx="8937874" cy="14927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7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6DE4E-A86F-1075-EBA6-3E255E4E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76" y="896465"/>
            <a:ext cx="10515600" cy="672843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Does athlete burnout predict health?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1B0A6-F2A6-37DF-0FEF-DD09D7E73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297477" cy="4463494"/>
          </a:xfrm>
        </p:spPr>
        <p:txBody>
          <a:bodyPr>
            <a:no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sz="2400" dirty="0">
              <a:solidFill>
                <a:srgbClr val="F1AD3E"/>
              </a:solidFill>
              <a:latin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en-US" sz="2400" dirty="0">
              <a:solidFill>
                <a:srgbClr val="F1AD3E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4655FD-8E29-7ADE-EEED-60CFA2DFB151}"/>
              </a:ext>
            </a:extLst>
          </p:cNvPr>
          <p:cNvSpPr/>
          <p:nvPr/>
        </p:nvSpPr>
        <p:spPr>
          <a:xfrm>
            <a:off x="620077" y="499020"/>
            <a:ext cx="8937874" cy="14927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CBCE2E9-EB48-A2D9-4DF2-E9033F08A505}"/>
              </a:ext>
            </a:extLst>
          </p:cNvPr>
          <p:cNvSpPr txBox="1">
            <a:spLocks/>
          </p:cNvSpPr>
          <p:nvPr/>
        </p:nvSpPr>
        <p:spPr>
          <a:xfrm>
            <a:off x="838199" y="1825624"/>
            <a:ext cx="9757673" cy="4463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b="1" dirty="0">
                <a:latin typeface="Arial" panose="020B0604020202020204" pitchFamily="34" charset="0"/>
              </a:rPr>
              <a:t>Conclusions</a:t>
            </a:r>
          </a:p>
          <a:p>
            <a:pPr fontAlgn="base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</a:rPr>
              <a:t>Athlete burnout predicts some health variables (e.g., depressive symptoms)</a:t>
            </a:r>
          </a:p>
          <a:p>
            <a:pPr fontAlgn="base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</a:rPr>
              <a:t>Other health variables may contribute to burnout development itself (e.g., sleep, life satisfaction)</a:t>
            </a:r>
          </a:p>
          <a:p>
            <a:pPr fontAlgn="base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</a:rPr>
              <a:t>Highlights need for awareness in applied settings to prevent and intervene with burnout development </a:t>
            </a:r>
            <a:r>
              <a:rPr lang="en-US" sz="2400">
                <a:latin typeface="Arial" panose="020B0604020202020204" pitchFamily="34" charset="0"/>
              </a:rPr>
              <a:t>in athletes</a:t>
            </a:r>
            <a:endParaRPr lang="en-US" sz="2400" dirty="0"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</a:pPr>
            <a:endParaRPr lang="en-US" sz="2400" dirty="0">
              <a:latin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400" dirty="0">
              <a:solidFill>
                <a:srgbClr val="F1AD3E"/>
              </a:solidFill>
              <a:latin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400" dirty="0">
              <a:solidFill>
                <a:srgbClr val="F1AD3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665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350</Words>
  <Application>Microsoft Office PowerPoint</Application>
  <PresentationFormat>Widescreen</PresentationFormat>
  <Paragraphs>84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Is athlete burnout associated with health?</vt:lpstr>
      <vt:lpstr>Methods: Does athlete burnout predict health?</vt:lpstr>
      <vt:lpstr>Results: Does athlete burnout predict health?</vt:lpstr>
      <vt:lpstr>Does athlete burnout predict health?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Hanna Glandorf</cp:lastModifiedBy>
  <cp:revision>1</cp:revision>
  <dcterms:created xsi:type="dcterms:W3CDTF">2023-10-20T14:52:33Z</dcterms:created>
  <dcterms:modified xsi:type="dcterms:W3CDTF">2023-11-13T12:48:02Z</dcterms:modified>
</cp:coreProperties>
</file>