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B8BAFE-A6EA-4212-A6B0-254657845432}" v="82" dt="2024-05-28T09:32:54.1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4" autoAdjust="0"/>
    <p:restoredTop sz="94660"/>
  </p:normalViewPr>
  <p:slideViewPr>
    <p:cSldViewPr snapToGrid="0">
      <p:cViewPr varScale="1">
        <p:scale>
          <a:sx n="91" d="100"/>
          <a:sy n="91" d="100"/>
        </p:scale>
        <p:origin x="333" y="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M PHEBY-MCGARVEY" userId="fb7b58f0-560d-43fe-97eb-3449cbcc1d5d" providerId="ADAL" clId="{DBB8BAFE-A6EA-4212-A6B0-254657845432}"/>
    <pc:docChg chg="undo custSel addSld delSld modSld">
      <pc:chgData name="SAM PHEBY-MCGARVEY" userId="fb7b58f0-560d-43fe-97eb-3449cbcc1d5d" providerId="ADAL" clId="{DBB8BAFE-A6EA-4212-A6B0-254657845432}" dt="2024-05-28T09:50:34.004" v="105" actId="20577"/>
      <pc:docMkLst>
        <pc:docMk/>
      </pc:docMkLst>
      <pc:sldChg chg="modSp modAnim">
        <pc:chgData name="SAM PHEBY-MCGARVEY" userId="fb7b58f0-560d-43fe-97eb-3449cbcc1d5d" providerId="ADAL" clId="{DBB8BAFE-A6EA-4212-A6B0-254657845432}" dt="2024-05-28T09:32:54.194" v="85"/>
        <pc:sldMkLst>
          <pc:docMk/>
          <pc:sldMk cId="3496724175" sldId="256"/>
        </pc:sldMkLst>
        <pc:spChg chg="mod">
          <ac:chgData name="SAM PHEBY-MCGARVEY" userId="fb7b58f0-560d-43fe-97eb-3449cbcc1d5d" providerId="ADAL" clId="{DBB8BAFE-A6EA-4212-A6B0-254657845432}" dt="2024-05-24T09:58:37.892" v="82" actId="20577"/>
          <ac:spMkLst>
            <pc:docMk/>
            <pc:sldMk cId="3496724175" sldId="256"/>
            <ac:spMk id="3" creationId="{FEC12953-E7DF-A435-7792-E002141D153E}"/>
          </ac:spMkLst>
        </pc:spChg>
      </pc:sldChg>
      <pc:sldChg chg="modSp mod">
        <pc:chgData name="SAM PHEBY-MCGARVEY" userId="fb7b58f0-560d-43fe-97eb-3449cbcc1d5d" providerId="ADAL" clId="{DBB8BAFE-A6EA-4212-A6B0-254657845432}" dt="2024-05-21T09:16:08.110" v="3" actId="20577"/>
        <pc:sldMkLst>
          <pc:docMk/>
          <pc:sldMk cId="728255216" sldId="257"/>
        </pc:sldMkLst>
        <pc:spChg chg="mod">
          <ac:chgData name="SAM PHEBY-MCGARVEY" userId="fb7b58f0-560d-43fe-97eb-3449cbcc1d5d" providerId="ADAL" clId="{DBB8BAFE-A6EA-4212-A6B0-254657845432}" dt="2024-05-21T09:16:08.110" v="3" actId="20577"/>
          <ac:spMkLst>
            <pc:docMk/>
            <pc:sldMk cId="728255216" sldId="257"/>
            <ac:spMk id="3" creationId="{AA5DBACF-E768-FE3F-9D78-374A011CC2F9}"/>
          </ac:spMkLst>
        </pc:spChg>
      </pc:sldChg>
      <pc:sldChg chg="modSp mod">
        <pc:chgData name="SAM PHEBY-MCGARVEY" userId="fb7b58f0-560d-43fe-97eb-3449cbcc1d5d" providerId="ADAL" clId="{DBB8BAFE-A6EA-4212-A6B0-254657845432}" dt="2024-05-28T09:50:34.004" v="105" actId="20577"/>
        <pc:sldMkLst>
          <pc:docMk/>
          <pc:sldMk cId="294132417" sldId="258"/>
        </pc:sldMkLst>
        <pc:spChg chg="mod">
          <ac:chgData name="SAM PHEBY-MCGARVEY" userId="fb7b58f0-560d-43fe-97eb-3449cbcc1d5d" providerId="ADAL" clId="{DBB8BAFE-A6EA-4212-A6B0-254657845432}" dt="2024-05-28T09:50:34.004" v="105" actId="20577"/>
          <ac:spMkLst>
            <pc:docMk/>
            <pc:sldMk cId="294132417" sldId="258"/>
            <ac:spMk id="3" creationId="{1332FBF6-8C12-D7CE-95A3-6A773E494653}"/>
          </ac:spMkLst>
        </pc:spChg>
      </pc:sldChg>
      <pc:sldChg chg="add del">
        <pc:chgData name="SAM PHEBY-MCGARVEY" userId="fb7b58f0-560d-43fe-97eb-3449cbcc1d5d" providerId="ADAL" clId="{DBB8BAFE-A6EA-4212-A6B0-254657845432}" dt="2024-05-21T09:13:21.365" v="1" actId="2696"/>
        <pc:sldMkLst>
          <pc:docMk/>
          <pc:sldMk cId="2508640493" sldId="265"/>
        </pc:sldMkLst>
      </pc:sldChg>
      <pc:sldChg chg="del">
        <pc:chgData name="SAM PHEBY-MCGARVEY" userId="fb7b58f0-560d-43fe-97eb-3449cbcc1d5d" providerId="ADAL" clId="{DBB8BAFE-A6EA-4212-A6B0-254657845432}" dt="2024-05-21T09:13:28.693" v="2" actId="2696"/>
        <pc:sldMkLst>
          <pc:docMk/>
          <pc:sldMk cId="930643656" sldId="267"/>
        </pc:sldMkLst>
      </pc:sldChg>
    </pc:docChg>
  </pc:docChgLst>
  <pc:docChgLst>
    <pc:chgData name="SAM PHEBY-MCGARVEY" userId="fb7b58f0-560d-43fe-97eb-3449cbcc1d5d" providerId="ADAL" clId="{4944165C-D0A6-4DCA-BF86-0A7A8558DB6D}"/>
    <pc:docChg chg="undo redo custSel addSld delSld modSld">
      <pc:chgData name="SAM PHEBY-MCGARVEY" userId="fb7b58f0-560d-43fe-97eb-3449cbcc1d5d" providerId="ADAL" clId="{4944165C-D0A6-4DCA-BF86-0A7A8558DB6D}" dt="2024-04-30T08:13:27.660" v="2086" actId="20577"/>
      <pc:docMkLst>
        <pc:docMk/>
      </pc:docMkLst>
      <pc:sldChg chg="addSp delSp modSp mod modTransition setBg addAnim">
        <pc:chgData name="SAM PHEBY-MCGARVEY" userId="fb7b58f0-560d-43fe-97eb-3449cbcc1d5d" providerId="ADAL" clId="{4944165C-D0A6-4DCA-BF86-0A7A8558DB6D}" dt="2024-04-30T06:38:57.460" v="2072"/>
        <pc:sldMkLst>
          <pc:docMk/>
          <pc:sldMk cId="3496724175" sldId="256"/>
        </pc:sldMkLst>
        <pc:spChg chg="mod ord">
          <ac:chgData name="SAM PHEBY-MCGARVEY" userId="fb7b58f0-560d-43fe-97eb-3449cbcc1d5d" providerId="ADAL" clId="{4944165C-D0A6-4DCA-BF86-0A7A8558DB6D}" dt="2024-04-30T06:14:21.378" v="1700" actId="26606"/>
          <ac:spMkLst>
            <pc:docMk/>
            <pc:sldMk cId="3496724175" sldId="256"/>
            <ac:spMk id="2" creationId="{1DED5197-D495-E1A0-CEB7-5C0E81E487F3}"/>
          </ac:spMkLst>
        </pc:spChg>
        <pc:spChg chg="mod ord">
          <ac:chgData name="SAM PHEBY-MCGARVEY" userId="fb7b58f0-560d-43fe-97eb-3449cbcc1d5d" providerId="ADAL" clId="{4944165C-D0A6-4DCA-BF86-0A7A8558DB6D}" dt="2024-04-30T06:14:21.378" v="1700" actId="26606"/>
          <ac:spMkLst>
            <pc:docMk/>
            <pc:sldMk cId="3496724175" sldId="256"/>
            <ac:spMk id="3" creationId="{FEC12953-E7DF-A435-7792-E002141D153E}"/>
          </ac:spMkLst>
        </pc:spChg>
        <pc:spChg chg="add del">
          <ac:chgData name="SAM PHEBY-MCGARVEY" userId="fb7b58f0-560d-43fe-97eb-3449cbcc1d5d" providerId="ADAL" clId="{4944165C-D0A6-4DCA-BF86-0A7A8558DB6D}" dt="2024-04-30T06:14:21.353" v="1699" actId="26606"/>
          <ac:spMkLst>
            <pc:docMk/>
            <pc:sldMk cId="3496724175" sldId="256"/>
            <ac:spMk id="12" creationId="{A93898FF-D987-4B0E-BFB4-85F5EB356D4D}"/>
          </ac:spMkLst>
        </pc:spChg>
        <pc:spChg chg="add del">
          <ac:chgData name="SAM PHEBY-MCGARVEY" userId="fb7b58f0-560d-43fe-97eb-3449cbcc1d5d" providerId="ADAL" clId="{4944165C-D0A6-4DCA-BF86-0A7A8558DB6D}" dt="2024-04-30T06:14:21.353" v="1699" actId="26606"/>
          <ac:spMkLst>
            <pc:docMk/>
            <pc:sldMk cId="3496724175" sldId="256"/>
            <ac:spMk id="14" creationId="{612F383F-B981-4BC3-9E2B-7BE938CEF3EC}"/>
          </ac:spMkLst>
        </pc:spChg>
        <pc:spChg chg="add del">
          <ac:chgData name="SAM PHEBY-MCGARVEY" userId="fb7b58f0-560d-43fe-97eb-3449cbcc1d5d" providerId="ADAL" clId="{4944165C-D0A6-4DCA-BF86-0A7A8558DB6D}" dt="2024-04-30T06:14:21.353" v="1699" actId="26606"/>
          <ac:spMkLst>
            <pc:docMk/>
            <pc:sldMk cId="3496724175" sldId="256"/>
            <ac:spMk id="16" creationId="{5AA485AD-076E-4077-A6E6-C3C9F0C39FF2}"/>
          </ac:spMkLst>
        </pc:spChg>
        <pc:spChg chg="add del">
          <ac:chgData name="SAM PHEBY-MCGARVEY" userId="fb7b58f0-560d-43fe-97eb-3449cbcc1d5d" providerId="ADAL" clId="{4944165C-D0A6-4DCA-BF86-0A7A8558DB6D}" dt="2024-04-30T06:14:21.353" v="1699" actId="26606"/>
          <ac:spMkLst>
            <pc:docMk/>
            <pc:sldMk cId="3496724175" sldId="256"/>
            <ac:spMk id="20" creationId="{58D235B8-3D10-493F-88AC-84BB404C1B5A}"/>
          </ac:spMkLst>
        </pc:spChg>
        <pc:spChg chg="add del">
          <ac:chgData name="SAM PHEBY-MCGARVEY" userId="fb7b58f0-560d-43fe-97eb-3449cbcc1d5d" providerId="ADAL" clId="{4944165C-D0A6-4DCA-BF86-0A7A8558DB6D}" dt="2024-04-30T06:14:21.353" v="1699" actId="26606"/>
          <ac:spMkLst>
            <pc:docMk/>
            <pc:sldMk cId="3496724175" sldId="256"/>
            <ac:spMk id="22" creationId="{42A4FC2C-047E-45A5-965D-8E1E3BF09BC6}"/>
          </ac:spMkLst>
        </pc:spChg>
        <pc:spChg chg="add">
          <ac:chgData name="SAM PHEBY-MCGARVEY" userId="fb7b58f0-560d-43fe-97eb-3449cbcc1d5d" providerId="ADAL" clId="{4944165C-D0A6-4DCA-BF86-0A7A8558DB6D}" dt="2024-04-30T06:14:21.378" v="1700" actId="26606"/>
          <ac:spMkLst>
            <pc:docMk/>
            <pc:sldMk cId="3496724175" sldId="256"/>
            <ac:spMk id="24" creationId="{3A930249-8242-4E2B-AF17-C01826488321}"/>
          </ac:spMkLst>
        </pc:spChg>
        <pc:spChg chg="add">
          <ac:chgData name="SAM PHEBY-MCGARVEY" userId="fb7b58f0-560d-43fe-97eb-3449cbcc1d5d" providerId="ADAL" clId="{4944165C-D0A6-4DCA-BF86-0A7A8558DB6D}" dt="2024-04-30T06:14:21.378" v="1700" actId="26606"/>
          <ac:spMkLst>
            <pc:docMk/>
            <pc:sldMk cId="3496724175" sldId="256"/>
            <ac:spMk id="25" creationId="{A5BDD999-C5E1-4B3E-A710-768673819165}"/>
          </ac:spMkLst>
        </pc:spChg>
        <pc:picChg chg="add mod ord">
          <ac:chgData name="SAM PHEBY-MCGARVEY" userId="fb7b58f0-560d-43fe-97eb-3449cbcc1d5d" providerId="ADAL" clId="{4944165C-D0A6-4DCA-BF86-0A7A8558DB6D}" dt="2024-04-30T06:14:21.378" v="1700" actId="26606"/>
          <ac:picMkLst>
            <pc:docMk/>
            <pc:sldMk cId="3496724175" sldId="256"/>
            <ac:picMk id="5" creationId="{2FC4DB34-BA99-E077-506C-ACE480052D67}"/>
          </ac:picMkLst>
        </pc:picChg>
        <pc:picChg chg="add mod ord">
          <ac:chgData name="SAM PHEBY-MCGARVEY" userId="fb7b58f0-560d-43fe-97eb-3449cbcc1d5d" providerId="ADAL" clId="{4944165C-D0A6-4DCA-BF86-0A7A8558DB6D}" dt="2024-04-30T06:14:21.378" v="1700" actId="26606"/>
          <ac:picMkLst>
            <pc:docMk/>
            <pc:sldMk cId="3496724175" sldId="256"/>
            <ac:picMk id="7" creationId="{A8CC16F7-4D8E-4820-EC26-0B4BE3DA82D7}"/>
          </ac:picMkLst>
        </pc:picChg>
        <pc:picChg chg="add del">
          <ac:chgData name="SAM PHEBY-MCGARVEY" userId="fb7b58f0-560d-43fe-97eb-3449cbcc1d5d" providerId="ADAL" clId="{4944165C-D0A6-4DCA-BF86-0A7A8558DB6D}" dt="2024-04-30T06:14:21.353" v="1699" actId="26606"/>
          <ac:picMkLst>
            <pc:docMk/>
            <pc:sldMk cId="3496724175" sldId="256"/>
            <ac:picMk id="18" creationId="{D088DBDF-80D5-4FC0-8A54-9D660B728DC4}"/>
          </ac:picMkLst>
        </pc:picChg>
      </pc:sldChg>
      <pc:sldChg chg="addSp delSp modSp new mod modTransition setBg">
        <pc:chgData name="SAM PHEBY-MCGARVEY" userId="fb7b58f0-560d-43fe-97eb-3449cbcc1d5d" providerId="ADAL" clId="{4944165C-D0A6-4DCA-BF86-0A7A8558DB6D}" dt="2024-04-30T08:13:27.660" v="2086" actId="20577"/>
        <pc:sldMkLst>
          <pc:docMk/>
          <pc:sldMk cId="728255216" sldId="257"/>
        </pc:sldMkLst>
        <pc:spChg chg="mod ord">
          <ac:chgData name="SAM PHEBY-MCGARVEY" userId="fb7b58f0-560d-43fe-97eb-3449cbcc1d5d" providerId="ADAL" clId="{4944165C-D0A6-4DCA-BF86-0A7A8558DB6D}" dt="2024-04-29T14:54:40.274" v="1584" actId="26606"/>
          <ac:spMkLst>
            <pc:docMk/>
            <pc:sldMk cId="728255216" sldId="257"/>
            <ac:spMk id="2" creationId="{6A3AB4D0-95B2-B7DF-FCCB-AE61036623F3}"/>
          </ac:spMkLst>
        </pc:spChg>
        <pc:spChg chg="mod ord">
          <ac:chgData name="SAM PHEBY-MCGARVEY" userId="fb7b58f0-560d-43fe-97eb-3449cbcc1d5d" providerId="ADAL" clId="{4944165C-D0A6-4DCA-BF86-0A7A8558DB6D}" dt="2024-04-30T08:13:27.660" v="2086" actId="20577"/>
          <ac:spMkLst>
            <pc:docMk/>
            <pc:sldMk cId="728255216" sldId="257"/>
            <ac:spMk id="3" creationId="{AA5DBACF-E768-FE3F-9D78-374A011CC2F9}"/>
          </ac:spMkLst>
        </pc:spChg>
        <pc:spChg chg="add del">
          <ac:chgData name="SAM PHEBY-MCGARVEY" userId="fb7b58f0-560d-43fe-97eb-3449cbcc1d5d" providerId="ADAL" clId="{4944165C-D0A6-4DCA-BF86-0A7A8558DB6D}" dt="2024-04-29T13:50:24.051" v="1521" actId="26606"/>
          <ac:spMkLst>
            <pc:docMk/>
            <pc:sldMk cId="728255216" sldId="257"/>
            <ac:spMk id="10" creationId="{2F36CA75-CFBF-4844-B719-8FE9EBADA9AF}"/>
          </ac:spMkLst>
        </pc:spChg>
        <pc:spChg chg="add del">
          <ac:chgData name="SAM PHEBY-MCGARVEY" userId="fb7b58f0-560d-43fe-97eb-3449cbcc1d5d" providerId="ADAL" clId="{4944165C-D0A6-4DCA-BF86-0A7A8558DB6D}" dt="2024-04-29T13:50:24.051" v="1521" actId="26606"/>
          <ac:spMkLst>
            <pc:docMk/>
            <pc:sldMk cId="728255216" sldId="257"/>
            <ac:spMk id="11" creationId="{3D4A84B9-E564-4DD0-97F8-DBF1C460C28A}"/>
          </ac:spMkLst>
        </pc:spChg>
        <pc:spChg chg="add del">
          <ac:chgData name="SAM PHEBY-MCGARVEY" userId="fb7b58f0-560d-43fe-97eb-3449cbcc1d5d" providerId="ADAL" clId="{4944165C-D0A6-4DCA-BF86-0A7A8558DB6D}" dt="2024-04-29T13:50:24.051" v="1521" actId="26606"/>
          <ac:spMkLst>
            <pc:docMk/>
            <pc:sldMk cId="728255216" sldId="257"/>
            <ac:spMk id="12" creationId="{0D7B6173-1D58-48E2-83CF-37350F315F75}"/>
          </ac:spMkLst>
        </pc:spChg>
        <pc:spChg chg="add del">
          <ac:chgData name="SAM PHEBY-MCGARVEY" userId="fb7b58f0-560d-43fe-97eb-3449cbcc1d5d" providerId="ADAL" clId="{4944165C-D0A6-4DCA-BF86-0A7A8558DB6D}" dt="2024-04-29T13:50:06.410" v="1515" actId="26606"/>
          <ac:spMkLst>
            <pc:docMk/>
            <pc:sldMk cId="728255216" sldId="257"/>
            <ac:spMk id="14" creationId="{5A0118C5-4F8D-4CF4-BADD-53FEACC6C42A}"/>
          </ac:spMkLst>
        </pc:spChg>
        <pc:spChg chg="add del">
          <ac:chgData name="SAM PHEBY-MCGARVEY" userId="fb7b58f0-560d-43fe-97eb-3449cbcc1d5d" providerId="ADAL" clId="{4944165C-D0A6-4DCA-BF86-0A7A8558DB6D}" dt="2024-04-29T13:50:24.051" v="1521" actId="26606"/>
          <ac:spMkLst>
            <pc:docMk/>
            <pc:sldMk cId="728255216" sldId="257"/>
            <ac:spMk id="15" creationId="{102382E0-0A09-46AE-B955-B911CAFE7F00}"/>
          </ac:spMkLst>
        </pc:spChg>
        <pc:spChg chg="add del">
          <ac:chgData name="SAM PHEBY-MCGARVEY" userId="fb7b58f0-560d-43fe-97eb-3449cbcc1d5d" providerId="ADAL" clId="{4944165C-D0A6-4DCA-BF86-0A7A8558DB6D}" dt="2024-04-29T13:50:06.410" v="1515" actId="26606"/>
          <ac:spMkLst>
            <pc:docMk/>
            <pc:sldMk cId="728255216" sldId="257"/>
            <ac:spMk id="16" creationId="{F98F79A4-A6C7-4101-B1E9-27E05CB7CFA0}"/>
          </ac:spMkLst>
        </pc:spChg>
        <pc:spChg chg="add del">
          <ac:chgData name="SAM PHEBY-MCGARVEY" userId="fb7b58f0-560d-43fe-97eb-3449cbcc1d5d" providerId="ADAL" clId="{4944165C-D0A6-4DCA-BF86-0A7A8558DB6D}" dt="2024-04-29T13:50:24.051" v="1521" actId="26606"/>
          <ac:spMkLst>
            <pc:docMk/>
            <pc:sldMk cId="728255216" sldId="257"/>
            <ac:spMk id="17" creationId="{7DE75D4A-0965-4973-BE75-DECCAC9A9614}"/>
          </ac:spMkLst>
        </pc:spChg>
        <pc:spChg chg="add del">
          <ac:chgData name="SAM PHEBY-MCGARVEY" userId="fb7b58f0-560d-43fe-97eb-3449cbcc1d5d" providerId="ADAL" clId="{4944165C-D0A6-4DCA-BF86-0A7A8558DB6D}" dt="2024-04-29T13:50:06.410" v="1515" actId="26606"/>
          <ac:spMkLst>
            <pc:docMk/>
            <pc:sldMk cId="728255216" sldId="257"/>
            <ac:spMk id="18" creationId="{79AFCB35-9C04-4524-A0B1-57FF6865D013}"/>
          </ac:spMkLst>
        </pc:spChg>
        <pc:spChg chg="add del">
          <ac:chgData name="SAM PHEBY-MCGARVEY" userId="fb7b58f0-560d-43fe-97eb-3449cbcc1d5d" providerId="ADAL" clId="{4944165C-D0A6-4DCA-BF86-0A7A8558DB6D}" dt="2024-04-29T13:50:28.278" v="1523" actId="26606"/>
          <ac:spMkLst>
            <pc:docMk/>
            <pc:sldMk cId="728255216" sldId="257"/>
            <ac:spMk id="19" creationId="{55C01129-3453-464D-A870-ED71C6E89D60}"/>
          </ac:spMkLst>
        </pc:spChg>
        <pc:spChg chg="add del">
          <ac:chgData name="SAM PHEBY-MCGARVEY" userId="fb7b58f0-560d-43fe-97eb-3449cbcc1d5d" providerId="ADAL" clId="{4944165C-D0A6-4DCA-BF86-0A7A8558DB6D}" dt="2024-04-29T13:50:06.410" v="1515" actId="26606"/>
          <ac:spMkLst>
            <pc:docMk/>
            <pc:sldMk cId="728255216" sldId="257"/>
            <ac:spMk id="20" creationId="{D11AD2AD-0BA0-4DD3-8EEA-84686A0E718C}"/>
          </ac:spMkLst>
        </pc:spChg>
        <pc:spChg chg="add del">
          <ac:chgData name="SAM PHEBY-MCGARVEY" userId="fb7b58f0-560d-43fe-97eb-3449cbcc1d5d" providerId="ADAL" clId="{4944165C-D0A6-4DCA-BF86-0A7A8558DB6D}" dt="2024-04-29T13:50:28.278" v="1523" actId="26606"/>
          <ac:spMkLst>
            <pc:docMk/>
            <pc:sldMk cId="728255216" sldId="257"/>
            <ac:spMk id="21" creationId="{9D2781A6-5C82-4764-B489-F9A599C0A7EB}"/>
          </ac:spMkLst>
        </pc:spChg>
        <pc:spChg chg="add del">
          <ac:chgData name="SAM PHEBY-MCGARVEY" userId="fb7b58f0-560d-43fe-97eb-3449cbcc1d5d" providerId="ADAL" clId="{4944165C-D0A6-4DCA-BF86-0A7A8558DB6D}" dt="2024-04-29T13:50:06.410" v="1515" actId="26606"/>
          <ac:spMkLst>
            <pc:docMk/>
            <pc:sldMk cId="728255216" sldId="257"/>
            <ac:spMk id="22" creationId="{59463AC4-F96D-4507-9EE0-A831B7910271}"/>
          </ac:spMkLst>
        </pc:spChg>
        <pc:spChg chg="add del">
          <ac:chgData name="SAM PHEBY-MCGARVEY" userId="fb7b58f0-560d-43fe-97eb-3449cbcc1d5d" providerId="ADAL" clId="{4944165C-D0A6-4DCA-BF86-0A7A8558DB6D}" dt="2024-04-29T14:54:40.274" v="1584" actId="26606"/>
          <ac:spMkLst>
            <pc:docMk/>
            <pc:sldMk cId="728255216" sldId="257"/>
            <ac:spMk id="23" creationId="{D2B783EE-0239-4717-BBEA-8C9EAC61C824}"/>
          </ac:spMkLst>
        </pc:spChg>
        <pc:spChg chg="add del">
          <ac:chgData name="SAM PHEBY-MCGARVEY" userId="fb7b58f0-560d-43fe-97eb-3449cbcc1d5d" providerId="ADAL" clId="{4944165C-D0A6-4DCA-BF86-0A7A8558DB6D}" dt="2024-04-29T13:50:06.410" v="1515" actId="26606"/>
          <ac:spMkLst>
            <pc:docMk/>
            <pc:sldMk cId="728255216" sldId="257"/>
            <ac:spMk id="24" creationId="{9E5C5460-229E-46C8-A712-CC317985420F}"/>
          </ac:spMkLst>
        </pc:spChg>
        <pc:spChg chg="add del">
          <ac:chgData name="SAM PHEBY-MCGARVEY" userId="fb7b58f0-560d-43fe-97eb-3449cbcc1d5d" providerId="ADAL" clId="{4944165C-D0A6-4DCA-BF86-0A7A8558DB6D}" dt="2024-04-29T14:54:40.274" v="1584" actId="26606"/>
          <ac:spMkLst>
            <pc:docMk/>
            <pc:sldMk cId="728255216" sldId="257"/>
            <ac:spMk id="25" creationId="{A7B99495-F43F-4D80-A44F-2CB4764EB90B}"/>
          </ac:spMkLst>
        </pc:spChg>
        <pc:spChg chg="add del">
          <ac:chgData name="SAM PHEBY-MCGARVEY" userId="fb7b58f0-560d-43fe-97eb-3449cbcc1d5d" providerId="ADAL" clId="{4944165C-D0A6-4DCA-BF86-0A7A8558DB6D}" dt="2024-04-29T13:50:06.410" v="1515" actId="26606"/>
          <ac:spMkLst>
            <pc:docMk/>
            <pc:sldMk cId="728255216" sldId="257"/>
            <ac:spMk id="26" creationId="{FC3ABE8C-1C72-4141-BADF-DD681176459A}"/>
          </ac:spMkLst>
        </pc:spChg>
        <pc:spChg chg="add del">
          <ac:chgData name="SAM PHEBY-MCGARVEY" userId="fb7b58f0-560d-43fe-97eb-3449cbcc1d5d" providerId="ADAL" clId="{4944165C-D0A6-4DCA-BF86-0A7A8558DB6D}" dt="2024-04-29T14:54:40.274" v="1584" actId="26606"/>
          <ac:spMkLst>
            <pc:docMk/>
            <pc:sldMk cId="728255216" sldId="257"/>
            <ac:spMk id="27" creationId="{70BEB1E7-2F88-40BC-B73D-42E5B6F80BFC}"/>
          </ac:spMkLst>
        </pc:spChg>
        <pc:spChg chg="add">
          <ac:chgData name="SAM PHEBY-MCGARVEY" userId="fb7b58f0-560d-43fe-97eb-3449cbcc1d5d" providerId="ADAL" clId="{4944165C-D0A6-4DCA-BF86-0A7A8558DB6D}" dt="2024-04-29T14:54:40.274" v="1584" actId="26606"/>
          <ac:spMkLst>
            <pc:docMk/>
            <pc:sldMk cId="728255216" sldId="257"/>
            <ac:spMk id="32" creationId="{2172A0AC-3DCE-4672-BCAF-28FEF91F6020}"/>
          </ac:spMkLst>
        </pc:spChg>
        <pc:spChg chg="add">
          <ac:chgData name="SAM PHEBY-MCGARVEY" userId="fb7b58f0-560d-43fe-97eb-3449cbcc1d5d" providerId="ADAL" clId="{4944165C-D0A6-4DCA-BF86-0A7A8558DB6D}" dt="2024-04-29T14:54:40.274" v="1584" actId="26606"/>
          <ac:spMkLst>
            <pc:docMk/>
            <pc:sldMk cId="728255216" sldId="257"/>
            <ac:spMk id="34" creationId="{AE6F1C77-EDC9-4C5F-8C1C-62DD46BDA3C3}"/>
          </ac:spMkLst>
        </pc:spChg>
        <pc:grpChg chg="add del">
          <ac:chgData name="SAM PHEBY-MCGARVEY" userId="fb7b58f0-560d-43fe-97eb-3449cbcc1d5d" providerId="ADAL" clId="{4944165C-D0A6-4DCA-BF86-0A7A8558DB6D}" dt="2024-04-29T13:50:06.410" v="1515" actId="26606"/>
          <ac:grpSpMkLst>
            <pc:docMk/>
            <pc:sldMk cId="728255216" sldId="257"/>
            <ac:grpSpMk id="28" creationId="{0C156BF8-7FF7-440F-BE2B-417DFFE8BFA5}"/>
          </ac:grpSpMkLst>
        </pc:grpChg>
        <pc:picChg chg="add mod">
          <ac:chgData name="SAM PHEBY-MCGARVEY" userId="fb7b58f0-560d-43fe-97eb-3449cbcc1d5d" providerId="ADAL" clId="{4944165C-D0A6-4DCA-BF86-0A7A8558DB6D}" dt="2024-04-29T14:54:40.274" v="1584" actId="26606"/>
          <ac:picMkLst>
            <pc:docMk/>
            <pc:sldMk cId="728255216" sldId="257"/>
            <ac:picMk id="5" creationId="{5C22AC52-0355-F0B6-0297-B836624AF26E}"/>
          </ac:picMkLst>
        </pc:picChg>
        <pc:picChg chg="add mod ord">
          <ac:chgData name="SAM PHEBY-MCGARVEY" userId="fb7b58f0-560d-43fe-97eb-3449cbcc1d5d" providerId="ADAL" clId="{4944165C-D0A6-4DCA-BF86-0A7A8558DB6D}" dt="2024-04-29T14:54:40.274" v="1584" actId="26606"/>
          <ac:picMkLst>
            <pc:docMk/>
            <pc:sldMk cId="728255216" sldId="257"/>
            <ac:picMk id="7" creationId="{1C789A68-D092-9871-98E3-C1FA8F24BE10}"/>
          </ac:picMkLst>
        </pc:picChg>
        <pc:picChg chg="add mod">
          <ac:chgData name="SAM PHEBY-MCGARVEY" userId="fb7b58f0-560d-43fe-97eb-3449cbcc1d5d" providerId="ADAL" clId="{4944165C-D0A6-4DCA-BF86-0A7A8558DB6D}" dt="2024-04-29T13:50:08.391" v="1518" actId="931"/>
          <ac:picMkLst>
            <pc:docMk/>
            <pc:sldMk cId="728255216" sldId="257"/>
            <ac:picMk id="9" creationId="{6C08A703-0FE1-4724-CE3D-D20E6EB88C84}"/>
          </ac:picMkLst>
        </pc:picChg>
        <pc:picChg chg="add del">
          <ac:chgData name="SAM PHEBY-MCGARVEY" userId="fb7b58f0-560d-43fe-97eb-3449cbcc1d5d" providerId="ADAL" clId="{4944165C-D0A6-4DCA-BF86-0A7A8558DB6D}" dt="2024-04-29T13:50:24.051" v="1521" actId="26606"/>
          <ac:picMkLst>
            <pc:docMk/>
            <pc:sldMk cId="728255216" sldId="257"/>
            <ac:picMk id="13" creationId="{4A599609-F5C2-4A0B-A992-913F814A631A}"/>
          </ac:picMkLst>
        </pc:picChg>
      </pc:sldChg>
      <pc:sldChg chg="addSp delSp modSp new mod modTransition setBg">
        <pc:chgData name="SAM PHEBY-MCGARVEY" userId="fb7b58f0-560d-43fe-97eb-3449cbcc1d5d" providerId="ADAL" clId="{4944165C-D0A6-4DCA-BF86-0A7A8558DB6D}" dt="2024-04-30T06:39:03.933" v="2074"/>
        <pc:sldMkLst>
          <pc:docMk/>
          <pc:sldMk cId="294132417" sldId="258"/>
        </pc:sldMkLst>
        <pc:spChg chg="mod ord">
          <ac:chgData name="SAM PHEBY-MCGARVEY" userId="fb7b58f0-560d-43fe-97eb-3449cbcc1d5d" providerId="ADAL" clId="{4944165C-D0A6-4DCA-BF86-0A7A8558DB6D}" dt="2024-04-29T14:54:29.851" v="1583" actId="26606"/>
          <ac:spMkLst>
            <pc:docMk/>
            <pc:sldMk cId="294132417" sldId="258"/>
            <ac:spMk id="2" creationId="{59A77FB1-9827-B2D1-4325-8B20AF54B051}"/>
          </ac:spMkLst>
        </pc:spChg>
        <pc:spChg chg="mod ord">
          <ac:chgData name="SAM PHEBY-MCGARVEY" userId="fb7b58f0-560d-43fe-97eb-3449cbcc1d5d" providerId="ADAL" clId="{4944165C-D0A6-4DCA-BF86-0A7A8558DB6D}" dt="2024-04-30T06:35:18.262" v="1993" actId="313"/>
          <ac:spMkLst>
            <pc:docMk/>
            <pc:sldMk cId="294132417" sldId="258"/>
            <ac:spMk id="3" creationId="{1332FBF6-8C12-D7CE-95A3-6A773E494653}"/>
          </ac:spMkLst>
        </pc:spChg>
        <pc:spChg chg="add del">
          <ac:chgData name="SAM PHEBY-MCGARVEY" userId="fb7b58f0-560d-43fe-97eb-3449cbcc1d5d" providerId="ADAL" clId="{4944165C-D0A6-4DCA-BF86-0A7A8558DB6D}" dt="2024-04-29T13:52:05.963" v="1531" actId="26606"/>
          <ac:spMkLst>
            <pc:docMk/>
            <pc:sldMk cId="294132417" sldId="258"/>
            <ac:spMk id="12" creationId="{639C3025-4784-4B16-914D-CCFC3E83354D}"/>
          </ac:spMkLst>
        </pc:spChg>
        <pc:spChg chg="add del">
          <ac:chgData name="SAM PHEBY-MCGARVEY" userId="fb7b58f0-560d-43fe-97eb-3449cbcc1d5d" providerId="ADAL" clId="{4944165C-D0A6-4DCA-BF86-0A7A8558DB6D}" dt="2024-04-29T13:52:05.963" v="1531" actId="26606"/>
          <ac:spMkLst>
            <pc:docMk/>
            <pc:sldMk cId="294132417" sldId="258"/>
            <ac:spMk id="14" creationId="{0AD20437-C88A-4F45-9C6D-DA32B29A4D1B}"/>
          </ac:spMkLst>
        </pc:spChg>
        <pc:spChg chg="add del">
          <ac:chgData name="SAM PHEBY-MCGARVEY" userId="fb7b58f0-560d-43fe-97eb-3449cbcc1d5d" providerId="ADAL" clId="{4944165C-D0A6-4DCA-BF86-0A7A8558DB6D}" dt="2024-04-29T13:52:11.319" v="1533" actId="26606"/>
          <ac:spMkLst>
            <pc:docMk/>
            <pc:sldMk cId="294132417" sldId="258"/>
            <ac:spMk id="16" creationId="{151F3819-4351-4730-8E02-40BF286E0E4A}"/>
          </ac:spMkLst>
        </pc:spChg>
        <pc:spChg chg="add del">
          <ac:chgData name="SAM PHEBY-MCGARVEY" userId="fb7b58f0-560d-43fe-97eb-3449cbcc1d5d" providerId="ADAL" clId="{4944165C-D0A6-4DCA-BF86-0A7A8558DB6D}" dt="2024-04-29T13:52:11.319" v="1533" actId="26606"/>
          <ac:spMkLst>
            <pc:docMk/>
            <pc:sldMk cId="294132417" sldId="258"/>
            <ac:spMk id="17" creationId="{7DAE5130-F148-4C5A-A6CB-48165DC767C5}"/>
          </ac:spMkLst>
        </pc:spChg>
        <pc:spChg chg="add del">
          <ac:chgData name="SAM PHEBY-MCGARVEY" userId="fb7b58f0-560d-43fe-97eb-3449cbcc1d5d" providerId="ADAL" clId="{4944165C-D0A6-4DCA-BF86-0A7A8558DB6D}" dt="2024-04-29T14:54:29.851" v="1583" actId="26606"/>
          <ac:spMkLst>
            <pc:docMk/>
            <pc:sldMk cId="294132417" sldId="258"/>
            <ac:spMk id="19" creationId="{D2B783EE-0239-4717-BBEA-8C9EAC61C824}"/>
          </ac:spMkLst>
        </pc:spChg>
        <pc:spChg chg="add del">
          <ac:chgData name="SAM PHEBY-MCGARVEY" userId="fb7b58f0-560d-43fe-97eb-3449cbcc1d5d" providerId="ADAL" clId="{4944165C-D0A6-4DCA-BF86-0A7A8558DB6D}" dt="2024-04-29T14:54:29.851" v="1583" actId="26606"/>
          <ac:spMkLst>
            <pc:docMk/>
            <pc:sldMk cId="294132417" sldId="258"/>
            <ac:spMk id="20" creationId="{A7B99495-F43F-4D80-A44F-2CB4764EB90B}"/>
          </ac:spMkLst>
        </pc:spChg>
        <pc:spChg chg="add del">
          <ac:chgData name="SAM PHEBY-MCGARVEY" userId="fb7b58f0-560d-43fe-97eb-3449cbcc1d5d" providerId="ADAL" clId="{4944165C-D0A6-4DCA-BF86-0A7A8558DB6D}" dt="2024-04-29T14:54:29.851" v="1583" actId="26606"/>
          <ac:spMkLst>
            <pc:docMk/>
            <pc:sldMk cId="294132417" sldId="258"/>
            <ac:spMk id="21" creationId="{70BEB1E7-2F88-40BC-B73D-42E5B6F80BFC}"/>
          </ac:spMkLst>
        </pc:spChg>
        <pc:spChg chg="add del">
          <ac:chgData name="SAM PHEBY-MCGARVEY" userId="fb7b58f0-560d-43fe-97eb-3449cbcc1d5d" providerId="ADAL" clId="{4944165C-D0A6-4DCA-BF86-0A7A8558DB6D}" dt="2024-04-29T14:54:29.820" v="1582" actId="26606"/>
          <ac:spMkLst>
            <pc:docMk/>
            <pc:sldMk cId="294132417" sldId="258"/>
            <ac:spMk id="26" creationId="{2172A0AC-3DCE-4672-BCAF-28FEF91F6020}"/>
          </ac:spMkLst>
        </pc:spChg>
        <pc:spChg chg="add del">
          <ac:chgData name="SAM PHEBY-MCGARVEY" userId="fb7b58f0-560d-43fe-97eb-3449cbcc1d5d" providerId="ADAL" clId="{4944165C-D0A6-4DCA-BF86-0A7A8558DB6D}" dt="2024-04-29T14:54:29.820" v="1582" actId="26606"/>
          <ac:spMkLst>
            <pc:docMk/>
            <pc:sldMk cId="294132417" sldId="258"/>
            <ac:spMk id="28" creationId="{AE6F1C77-EDC9-4C5F-8C1C-62DD46BDA3C3}"/>
          </ac:spMkLst>
        </pc:spChg>
        <pc:spChg chg="add">
          <ac:chgData name="SAM PHEBY-MCGARVEY" userId="fb7b58f0-560d-43fe-97eb-3449cbcc1d5d" providerId="ADAL" clId="{4944165C-D0A6-4DCA-BF86-0A7A8558DB6D}" dt="2024-04-29T14:54:29.851" v="1583" actId="26606"/>
          <ac:spMkLst>
            <pc:docMk/>
            <pc:sldMk cId="294132417" sldId="258"/>
            <ac:spMk id="30" creationId="{3D4A84B9-E564-4DD0-97F8-DBF1C460C28A}"/>
          </ac:spMkLst>
        </pc:spChg>
        <pc:spChg chg="add">
          <ac:chgData name="SAM PHEBY-MCGARVEY" userId="fb7b58f0-560d-43fe-97eb-3449cbcc1d5d" providerId="ADAL" clId="{4944165C-D0A6-4DCA-BF86-0A7A8558DB6D}" dt="2024-04-29T14:54:29.851" v="1583" actId="26606"/>
          <ac:spMkLst>
            <pc:docMk/>
            <pc:sldMk cId="294132417" sldId="258"/>
            <ac:spMk id="31" creationId="{0D7B6173-1D58-48E2-83CF-37350F315F75}"/>
          </ac:spMkLst>
        </pc:spChg>
        <pc:spChg chg="add">
          <ac:chgData name="SAM PHEBY-MCGARVEY" userId="fb7b58f0-560d-43fe-97eb-3449cbcc1d5d" providerId="ADAL" clId="{4944165C-D0A6-4DCA-BF86-0A7A8558DB6D}" dt="2024-04-29T14:54:29.851" v="1583" actId="26606"/>
          <ac:spMkLst>
            <pc:docMk/>
            <pc:sldMk cId="294132417" sldId="258"/>
            <ac:spMk id="33" creationId="{2F36CA75-CFBF-4844-B719-8FE9EBADA9AF}"/>
          </ac:spMkLst>
        </pc:spChg>
        <pc:spChg chg="add">
          <ac:chgData name="SAM PHEBY-MCGARVEY" userId="fb7b58f0-560d-43fe-97eb-3449cbcc1d5d" providerId="ADAL" clId="{4944165C-D0A6-4DCA-BF86-0A7A8558DB6D}" dt="2024-04-29T14:54:29.851" v="1583" actId="26606"/>
          <ac:spMkLst>
            <pc:docMk/>
            <pc:sldMk cId="294132417" sldId="258"/>
            <ac:spMk id="34" creationId="{102382E0-0A09-46AE-B955-B911CAFE7F00}"/>
          </ac:spMkLst>
        </pc:spChg>
        <pc:spChg chg="add">
          <ac:chgData name="SAM PHEBY-MCGARVEY" userId="fb7b58f0-560d-43fe-97eb-3449cbcc1d5d" providerId="ADAL" clId="{4944165C-D0A6-4DCA-BF86-0A7A8558DB6D}" dt="2024-04-29T14:54:29.851" v="1583" actId="26606"/>
          <ac:spMkLst>
            <pc:docMk/>
            <pc:sldMk cId="294132417" sldId="258"/>
            <ac:spMk id="36" creationId="{7DE75D4A-0965-4973-BE75-DECCAC9A9614}"/>
          </ac:spMkLst>
        </pc:spChg>
        <pc:picChg chg="add mod ord">
          <ac:chgData name="SAM PHEBY-MCGARVEY" userId="fb7b58f0-560d-43fe-97eb-3449cbcc1d5d" providerId="ADAL" clId="{4944165C-D0A6-4DCA-BF86-0A7A8558DB6D}" dt="2024-04-29T14:54:29.851" v="1583" actId="26606"/>
          <ac:picMkLst>
            <pc:docMk/>
            <pc:sldMk cId="294132417" sldId="258"/>
            <ac:picMk id="5" creationId="{8C008887-81A5-99A1-B43C-D9238DF09063}"/>
          </ac:picMkLst>
        </pc:picChg>
        <pc:picChg chg="add mod ord">
          <ac:chgData name="SAM PHEBY-MCGARVEY" userId="fb7b58f0-560d-43fe-97eb-3449cbcc1d5d" providerId="ADAL" clId="{4944165C-D0A6-4DCA-BF86-0A7A8558DB6D}" dt="2024-04-29T14:54:29.851" v="1583" actId="26606"/>
          <ac:picMkLst>
            <pc:docMk/>
            <pc:sldMk cId="294132417" sldId="258"/>
            <ac:picMk id="7" creationId="{743422B7-AE6D-EAA7-FAC1-738C692C9EF0}"/>
          </ac:picMkLst>
        </pc:picChg>
        <pc:picChg chg="add">
          <ac:chgData name="SAM PHEBY-MCGARVEY" userId="fb7b58f0-560d-43fe-97eb-3449cbcc1d5d" providerId="ADAL" clId="{4944165C-D0A6-4DCA-BF86-0A7A8558DB6D}" dt="2024-04-29T14:54:29.851" v="1583" actId="26606"/>
          <ac:picMkLst>
            <pc:docMk/>
            <pc:sldMk cId="294132417" sldId="258"/>
            <ac:picMk id="32" creationId="{4A599609-F5C2-4A0B-A992-913F814A631A}"/>
          </ac:picMkLst>
        </pc:picChg>
      </pc:sldChg>
      <pc:sldChg chg="addSp delSp modSp new mod modTransition setBg">
        <pc:chgData name="SAM PHEBY-MCGARVEY" userId="fb7b58f0-560d-43fe-97eb-3449cbcc1d5d" providerId="ADAL" clId="{4944165C-D0A6-4DCA-BF86-0A7A8558DB6D}" dt="2024-04-30T06:39:05.906" v="2075"/>
        <pc:sldMkLst>
          <pc:docMk/>
          <pc:sldMk cId="3116596684" sldId="259"/>
        </pc:sldMkLst>
        <pc:spChg chg="mod">
          <ac:chgData name="SAM PHEBY-MCGARVEY" userId="fb7b58f0-560d-43fe-97eb-3449cbcc1d5d" providerId="ADAL" clId="{4944165C-D0A6-4DCA-BF86-0A7A8558DB6D}" dt="2024-04-29T14:54:19.362" v="1580" actId="26606"/>
          <ac:spMkLst>
            <pc:docMk/>
            <pc:sldMk cId="3116596684" sldId="259"/>
            <ac:spMk id="2" creationId="{8492ADB9-2E5F-1F70-3592-76F3F78A63AB}"/>
          </ac:spMkLst>
        </pc:spChg>
        <pc:spChg chg="mod ord">
          <ac:chgData name="SAM PHEBY-MCGARVEY" userId="fb7b58f0-560d-43fe-97eb-3449cbcc1d5d" providerId="ADAL" clId="{4944165C-D0A6-4DCA-BF86-0A7A8558DB6D}" dt="2024-04-29T14:54:19.362" v="1580" actId="26606"/>
          <ac:spMkLst>
            <pc:docMk/>
            <pc:sldMk cId="3116596684" sldId="259"/>
            <ac:spMk id="3" creationId="{B9AA5038-F456-3E47-BFAD-CB0B8F098E9D}"/>
          </ac:spMkLst>
        </pc:spChg>
        <pc:spChg chg="add del">
          <ac:chgData name="SAM PHEBY-MCGARVEY" userId="fb7b58f0-560d-43fe-97eb-3449cbcc1d5d" providerId="ADAL" clId="{4944165C-D0A6-4DCA-BF86-0A7A8558DB6D}" dt="2024-04-29T14:54:19.347" v="1579" actId="26606"/>
          <ac:spMkLst>
            <pc:docMk/>
            <pc:sldMk cId="3116596684" sldId="259"/>
            <ac:spMk id="14" creationId="{4EA91930-66BC-4C41-B4F5-C31EB216F64B}"/>
          </ac:spMkLst>
        </pc:spChg>
        <pc:spChg chg="add del">
          <ac:chgData name="SAM PHEBY-MCGARVEY" userId="fb7b58f0-560d-43fe-97eb-3449cbcc1d5d" providerId="ADAL" clId="{4944165C-D0A6-4DCA-BF86-0A7A8558DB6D}" dt="2024-04-29T14:54:13.381" v="1577" actId="26606"/>
          <ac:spMkLst>
            <pc:docMk/>
            <pc:sldMk cId="3116596684" sldId="259"/>
            <ac:spMk id="16" creationId="{21AC6A30-4F22-4C0F-B278-19C5B8A80C55}"/>
          </ac:spMkLst>
        </pc:spChg>
        <pc:spChg chg="add del">
          <ac:chgData name="SAM PHEBY-MCGARVEY" userId="fb7b58f0-560d-43fe-97eb-3449cbcc1d5d" providerId="ADAL" clId="{4944165C-D0A6-4DCA-BF86-0A7A8558DB6D}" dt="2024-04-29T14:54:13.381" v="1577" actId="26606"/>
          <ac:spMkLst>
            <pc:docMk/>
            <pc:sldMk cId="3116596684" sldId="259"/>
            <ac:spMk id="17" creationId="{BB4335AD-65B1-44E4-90AF-264024FE4BD2}"/>
          </ac:spMkLst>
        </pc:spChg>
        <pc:spChg chg="add del">
          <ac:chgData name="SAM PHEBY-MCGARVEY" userId="fb7b58f0-560d-43fe-97eb-3449cbcc1d5d" providerId="ADAL" clId="{4944165C-D0A6-4DCA-BF86-0A7A8558DB6D}" dt="2024-04-29T14:54:19.347" v="1579" actId="26606"/>
          <ac:spMkLst>
            <pc:docMk/>
            <pc:sldMk cId="3116596684" sldId="259"/>
            <ac:spMk id="18" creationId="{2A38CFE9-C30A-4551-ACCB-D5808FBC39CD}"/>
          </ac:spMkLst>
        </pc:spChg>
        <pc:spChg chg="add del">
          <ac:chgData name="SAM PHEBY-MCGARVEY" userId="fb7b58f0-560d-43fe-97eb-3449cbcc1d5d" providerId="ADAL" clId="{4944165C-D0A6-4DCA-BF86-0A7A8558DB6D}" dt="2024-04-29T14:54:19.347" v="1579" actId="26606"/>
          <ac:spMkLst>
            <pc:docMk/>
            <pc:sldMk cId="3116596684" sldId="259"/>
            <ac:spMk id="19" creationId="{63F5877B-98C7-49DD-83AB-0F6F57CB6543}"/>
          </ac:spMkLst>
        </pc:spChg>
        <pc:spChg chg="add del">
          <ac:chgData name="SAM PHEBY-MCGARVEY" userId="fb7b58f0-560d-43fe-97eb-3449cbcc1d5d" providerId="ADAL" clId="{4944165C-D0A6-4DCA-BF86-0A7A8558DB6D}" dt="2024-04-29T14:54:19.347" v="1579" actId="26606"/>
          <ac:spMkLst>
            <pc:docMk/>
            <pc:sldMk cId="3116596684" sldId="259"/>
            <ac:spMk id="20" creationId="{67EF550F-47CE-4FB2-9DAC-12AD835C833D}"/>
          </ac:spMkLst>
        </pc:spChg>
        <pc:spChg chg="add del">
          <ac:chgData name="SAM PHEBY-MCGARVEY" userId="fb7b58f0-560d-43fe-97eb-3449cbcc1d5d" providerId="ADAL" clId="{4944165C-D0A6-4DCA-BF86-0A7A8558DB6D}" dt="2024-04-29T14:54:19.347" v="1579" actId="26606"/>
          <ac:spMkLst>
            <pc:docMk/>
            <pc:sldMk cId="3116596684" sldId="259"/>
            <ac:spMk id="21" creationId="{6313CF8F-B436-401E-9575-DE0F8E8B5B17}"/>
          </ac:spMkLst>
        </pc:spChg>
        <pc:spChg chg="add">
          <ac:chgData name="SAM PHEBY-MCGARVEY" userId="fb7b58f0-560d-43fe-97eb-3449cbcc1d5d" providerId="ADAL" clId="{4944165C-D0A6-4DCA-BF86-0A7A8558DB6D}" dt="2024-04-29T14:54:19.362" v="1580" actId="26606"/>
          <ac:spMkLst>
            <pc:docMk/>
            <pc:sldMk cId="3116596684" sldId="259"/>
            <ac:spMk id="23" creationId="{2172A0AC-3DCE-4672-BCAF-28FEF91F6020}"/>
          </ac:spMkLst>
        </pc:spChg>
        <pc:spChg chg="add">
          <ac:chgData name="SAM PHEBY-MCGARVEY" userId="fb7b58f0-560d-43fe-97eb-3449cbcc1d5d" providerId="ADAL" clId="{4944165C-D0A6-4DCA-BF86-0A7A8558DB6D}" dt="2024-04-29T14:54:19.362" v="1580" actId="26606"/>
          <ac:spMkLst>
            <pc:docMk/>
            <pc:sldMk cId="3116596684" sldId="259"/>
            <ac:spMk id="24" creationId="{AE6F1C77-EDC9-4C5F-8C1C-62DD46BDA3C3}"/>
          </ac:spMkLst>
        </pc:spChg>
        <pc:grpChg chg="add del">
          <ac:chgData name="SAM PHEBY-MCGARVEY" userId="fb7b58f0-560d-43fe-97eb-3449cbcc1d5d" providerId="ADAL" clId="{4944165C-D0A6-4DCA-BF86-0A7A8558DB6D}" dt="2024-04-29T14:54:10.445" v="1575" actId="26606"/>
          <ac:grpSpMkLst>
            <pc:docMk/>
            <pc:sldMk cId="3116596684" sldId="259"/>
            <ac:grpSpMk id="12" creationId="{12B241C5-7E45-AD52-638D-31E8FD2BC181}"/>
          </ac:grpSpMkLst>
        </pc:grpChg>
        <pc:picChg chg="add mod ord">
          <ac:chgData name="SAM PHEBY-MCGARVEY" userId="fb7b58f0-560d-43fe-97eb-3449cbcc1d5d" providerId="ADAL" clId="{4944165C-D0A6-4DCA-BF86-0A7A8558DB6D}" dt="2024-04-29T14:54:19.362" v="1580" actId="26606"/>
          <ac:picMkLst>
            <pc:docMk/>
            <pc:sldMk cId="3116596684" sldId="259"/>
            <ac:picMk id="5" creationId="{B73591E1-2DFC-EC0E-DC8E-D7AA761E926B}"/>
          </ac:picMkLst>
        </pc:picChg>
        <pc:picChg chg="add mod ord">
          <ac:chgData name="SAM PHEBY-MCGARVEY" userId="fb7b58f0-560d-43fe-97eb-3449cbcc1d5d" providerId="ADAL" clId="{4944165C-D0A6-4DCA-BF86-0A7A8558DB6D}" dt="2024-04-29T14:54:19.362" v="1580" actId="26606"/>
          <ac:picMkLst>
            <pc:docMk/>
            <pc:sldMk cId="3116596684" sldId="259"/>
            <ac:picMk id="7" creationId="{4089364B-194B-023F-DE43-5B48B2FD8E07}"/>
          </ac:picMkLst>
        </pc:picChg>
      </pc:sldChg>
      <pc:sldChg chg="addSp modSp new mod modTransition setBg">
        <pc:chgData name="SAM PHEBY-MCGARVEY" userId="fb7b58f0-560d-43fe-97eb-3449cbcc1d5d" providerId="ADAL" clId="{4944165C-D0A6-4DCA-BF86-0A7A8558DB6D}" dt="2024-04-30T06:39:08.438" v="2076"/>
        <pc:sldMkLst>
          <pc:docMk/>
          <pc:sldMk cId="241972346" sldId="260"/>
        </pc:sldMkLst>
        <pc:spChg chg="mod">
          <ac:chgData name="SAM PHEBY-MCGARVEY" userId="fb7b58f0-560d-43fe-97eb-3449cbcc1d5d" providerId="ADAL" clId="{4944165C-D0A6-4DCA-BF86-0A7A8558DB6D}" dt="2024-04-29T14:56:09.059" v="1590" actId="26606"/>
          <ac:spMkLst>
            <pc:docMk/>
            <pc:sldMk cId="241972346" sldId="260"/>
            <ac:spMk id="2" creationId="{06FE9DB5-A8D1-2FBA-E1EF-975F94E45B64}"/>
          </ac:spMkLst>
        </pc:spChg>
        <pc:spChg chg="mod">
          <ac:chgData name="SAM PHEBY-MCGARVEY" userId="fb7b58f0-560d-43fe-97eb-3449cbcc1d5d" providerId="ADAL" clId="{4944165C-D0A6-4DCA-BF86-0A7A8558DB6D}" dt="2024-04-30T06:35:37.371" v="1997" actId="20577"/>
          <ac:spMkLst>
            <pc:docMk/>
            <pc:sldMk cId="241972346" sldId="260"/>
            <ac:spMk id="3" creationId="{169CA484-3EB3-A5D2-6E9D-5D5A219DD4AD}"/>
          </ac:spMkLst>
        </pc:spChg>
        <pc:spChg chg="add">
          <ac:chgData name="SAM PHEBY-MCGARVEY" userId="fb7b58f0-560d-43fe-97eb-3449cbcc1d5d" providerId="ADAL" clId="{4944165C-D0A6-4DCA-BF86-0A7A8558DB6D}" dt="2024-04-29T14:56:09.059" v="1590" actId="26606"/>
          <ac:spMkLst>
            <pc:docMk/>
            <pc:sldMk cId="241972346" sldId="260"/>
            <ac:spMk id="12" creationId="{AAB8EDC3-1C0D-4505-A2C7-839A5161FB53}"/>
          </ac:spMkLst>
        </pc:spChg>
        <pc:spChg chg="add">
          <ac:chgData name="SAM PHEBY-MCGARVEY" userId="fb7b58f0-560d-43fe-97eb-3449cbcc1d5d" providerId="ADAL" clId="{4944165C-D0A6-4DCA-BF86-0A7A8558DB6D}" dt="2024-04-29T14:56:09.059" v="1590" actId="26606"/>
          <ac:spMkLst>
            <pc:docMk/>
            <pc:sldMk cId="241972346" sldId="260"/>
            <ac:spMk id="14" creationId="{2069E294-3813-4588-9E9C-AEA08F9C4DA1}"/>
          </ac:spMkLst>
        </pc:spChg>
        <pc:picChg chg="add mod ord">
          <ac:chgData name="SAM PHEBY-MCGARVEY" userId="fb7b58f0-560d-43fe-97eb-3449cbcc1d5d" providerId="ADAL" clId="{4944165C-D0A6-4DCA-BF86-0A7A8558DB6D}" dt="2024-04-29T14:56:09.059" v="1590" actId="26606"/>
          <ac:picMkLst>
            <pc:docMk/>
            <pc:sldMk cId="241972346" sldId="260"/>
            <ac:picMk id="5" creationId="{226DBFCA-1547-BCDD-A538-D3C36406A962}"/>
          </ac:picMkLst>
        </pc:picChg>
        <pc:picChg chg="add mod">
          <ac:chgData name="SAM PHEBY-MCGARVEY" userId="fb7b58f0-560d-43fe-97eb-3449cbcc1d5d" providerId="ADAL" clId="{4944165C-D0A6-4DCA-BF86-0A7A8558DB6D}" dt="2024-04-29T14:56:09.059" v="1590" actId="26606"/>
          <ac:picMkLst>
            <pc:docMk/>
            <pc:sldMk cId="241972346" sldId="260"/>
            <ac:picMk id="7" creationId="{72FD7F77-8D6A-F344-6318-F5D72D33D7E0}"/>
          </ac:picMkLst>
        </pc:picChg>
      </pc:sldChg>
      <pc:sldChg chg="addSp delSp modSp new mod modTransition setBg">
        <pc:chgData name="SAM PHEBY-MCGARVEY" userId="fb7b58f0-560d-43fe-97eb-3449cbcc1d5d" providerId="ADAL" clId="{4944165C-D0A6-4DCA-BF86-0A7A8558DB6D}" dt="2024-04-30T06:39:11.747" v="2077"/>
        <pc:sldMkLst>
          <pc:docMk/>
          <pc:sldMk cId="2269059788" sldId="261"/>
        </pc:sldMkLst>
        <pc:spChg chg="mod">
          <ac:chgData name="SAM PHEBY-MCGARVEY" userId="fb7b58f0-560d-43fe-97eb-3449cbcc1d5d" providerId="ADAL" clId="{4944165C-D0A6-4DCA-BF86-0A7A8558DB6D}" dt="2024-04-29T14:58:51.551" v="1620" actId="26606"/>
          <ac:spMkLst>
            <pc:docMk/>
            <pc:sldMk cId="2269059788" sldId="261"/>
            <ac:spMk id="2" creationId="{4C7793AB-B1B9-DE48-5241-93A2D04C0BFF}"/>
          </ac:spMkLst>
        </pc:spChg>
        <pc:spChg chg="mod ord">
          <ac:chgData name="SAM PHEBY-MCGARVEY" userId="fb7b58f0-560d-43fe-97eb-3449cbcc1d5d" providerId="ADAL" clId="{4944165C-D0A6-4DCA-BF86-0A7A8558DB6D}" dt="2024-04-30T06:36:09.035" v="2006" actId="27636"/>
          <ac:spMkLst>
            <pc:docMk/>
            <pc:sldMk cId="2269059788" sldId="261"/>
            <ac:spMk id="3" creationId="{7C8B0309-3C8E-4B53-3B69-B059B795D29F}"/>
          </ac:spMkLst>
        </pc:spChg>
        <pc:spChg chg="add del">
          <ac:chgData name="SAM PHEBY-MCGARVEY" userId="fb7b58f0-560d-43fe-97eb-3449cbcc1d5d" providerId="ADAL" clId="{4944165C-D0A6-4DCA-BF86-0A7A8558DB6D}" dt="2024-04-29T14:58:06.153" v="1603" actId="26606"/>
          <ac:spMkLst>
            <pc:docMk/>
            <pc:sldMk cId="2269059788" sldId="261"/>
            <ac:spMk id="14" creationId="{AAB8EDC3-1C0D-4505-A2C7-839A5161FB53}"/>
          </ac:spMkLst>
        </pc:spChg>
        <pc:spChg chg="add del">
          <ac:chgData name="SAM PHEBY-MCGARVEY" userId="fb7b58f0-560d-43fe-97eb-3449cbcc1d5d" providerId="ADAL" clId="{4944165C-D0A6-4DCA-BF86-0A7A8558DB6D}" dt="2024-04-29T14:58:06.153" v="1603" actId="26606"/>
          <ac:spMkLst>
            <pc:docMk/>
            <pc:sldMk cId="2269059788" sldId="261"/>
            <ac:spMk id="16" creationId="{2069E294-3813-4588-9E9C-AEA08F9C4DA1}"/>
          </ac:spMkLst>
        </pc:spChg>
        <pc:spChg chg="add del">
          <ac:chgData name="SAM PHEBY-MCGARVEY" userId="fb7b58f0-560d-43fe-97eb-3449cbcc1d5d" providerId="ADAL" clId="{4944165C-D0A6-4DCA-BF86-0A7A8558DB6D}" dt="2024-04-29T14:58:09.955" v="1605" actId="26606"/>
          <ac:spMkLst>
            <pc:docMk/>
            <pc:sldMk cId="2269059788" sldId="261"/>
            <ac:spMk id="18" creationId="{3D4A84B9-E564-4DD0-97F8-DBF1C460C28A}"/>
          </ac:spMkLst>
        </pc:spChg>
        <pc:spChg chg="add del">
          <ac:chgData name="SAM PHEBY-MCGARVEY" userId="fb7b58f0-560d-43fe-97eb-3449cbcc1d5d" providerId="ADAL" clId="{4944165C-D0A6-4DCA-BF86-0A7A8558DB6D}" dt="2024-04-29T14:58:09.955" v="1605" actId="26606"/>
          <ac:spMkLst>
            <pc:docMk/>
            <pc:sldMk cId="2269059788" sldId="261"/>
            <ac:spMk id="19" creationId="{0D7B6173-1D58-48E2-83CF-37350F315F75}"/>
          </ac:spMkLst>
        </pc:spChg>
        <pc:spChg chg="add del">
          <ac:chgData name="SAM PHEBY-MCGARVEY" userId="fb7b58f0-560d-43fe-97eb-3449cbcc1d5d" providerId="ADAL" clId="{4944165C-D0A6-4DCA-BF86-0A7A8558DB6D}" dt="2024-04-29T14:58:09.955" v="1605" actId="26606"/>
          <ac:spMkLst>
            <pc:docMk/>
            <pc:sldMk cId="2269059788" sldId="261"/>
            <ac:spMk id="21" creationId="{2F36CA75-CFBF-4844-B719-8FE9EBADA9AF}"/>
          </ac:spMkLst>
        </pc:spChg>
        <pc:spChg chg="add del">
          <ac:chgData name="SAM PHEBY-MCGARVEY" userId="fb7b58f0-560d-43fe-97eb-3449cbcc1d5d" providerId="ADAL" clId="{4944165C-D0A6-4DCA-BF86-0A7A8558DB6D}" dt="2024-04-29T14:58:09.955" v="1605" actId="26606"/>
          <ac:spMkLst>
            <pc:docMk/>
            <pc:sldMk cId="2269059788" sldId="261"/>
            <ac:spMk id="22" creationId="{102382E0-0A09-46AE-B955-B911CAFE7F00}"/>
          </ac:spMkLst>
        </pc:spChg>
        <pc:spChg chg="add del">
          <ac:chgData name="SAM PHEBY-MCGARVEY" userId="fb7b58f0-560d-43fe-97eb-3449cbcc1d5d" providerId="ADAL" clId="{4944165C-D0A6-4DCA-BF86-0A7A8558DB6D}" dt="2024-04-29T14:58:09.955" v="1605" actId="26606"/>
          <ac:spMkLst>
            <pc:docMk/>
            <pc:sldMk cId="2269059788" sldId="261"/>
            <ac:spMk id="24" creationId="{7DE75D4A-0965-4973-BE75-DECCAC9A9614}"/>
          </ac:spMkLst>
        </pc:spChg>
        <pc:spChg chg="add del">
          <ac:chgData name="SAM PHEBY-MCGARVEY" userId="fb7b58f0-560d-43fe-97eb-3449cbcc1d5d" providerId="ADAL" clId="{4944165C-D0A6-4DCA-BF86-0A7A8558DB6D}" dt="2024-04-29T14:58:16.141" v="1607" actId="26606"/>
          <ac:spMkLst>
            <pc:docMk/>
            <pc:sldMk cId="2269059788" sldId="261"/>
            <ac:spMk id="26" creationId="{889AE703-9EC1-473D-8723-8E991E88520E}"/>
          </ac:spMkLst>
        </pc:spChg>
        <pc:spChg chg="add del">
          <ac:chgData name="SAM PHEBY-MCGARVEY" userId="fb7b58f0-560d-43fe-97eb-3449cbcc1d5d" providerId="ADAL" clId="{4944165C-D0A6-4DCA-BF86-0A7A8558DB6D}" dt="2024-04-29T14:58:18.735" v="1609" actId="26606"/>
          <ac:spMkLst>
            <pc:docMk/>
            <pc:sldMk cId="2269059788" sldId="261"/>
            <ac:spMk id="28" creationId="{AAB8EDC3-1C0D-4505-A2C7-839A5161FB53}"/>
          </ac:spMkLst>
        </pc:spChg>
        <pc:spChg chg="add del">
          <ac:chgData name="SAM PHEBY-MCGARVEY" userId="fb7b58f0-560d-43fe-97eb-3449cbcc1d5d" providerId="ADAL" clId="{4944165C-D0A6-4DCA-BF86-0A7A8558DB6D}" dt="2024-04-29T14:58:18.735" v="1609" actId="26606"/>
          <ac:spMkLst>
            <pc:docMk/>
            <pc:sldMk cId="2269059788" sldId="261"/>
            <ac:spMk id="29" creationId="{2069E294-3813-4588-9E9C-AEA08F9C4DA1}"/>
          </ac:spMkLst>
        </pc:spChg>
        <pc:spChg chg="add del">
          <ac:chgData name="SAM PHEBY-MCGARVEY" userId="fb7b58f0-560d-43fe-97eb-3449cbcc1d5d" providerId="ADAL" clId="{4944165C-D0A6-4DCA-BF86-0A7A8558DB6D}" dt="2024-04-29T14:58:34.692" v="1611" actId="26606"/>
          <ac:spMkLst>
            <pc:docMk/>
            <pc:sldMk cId="2269059788" sldId="261"/>
            <ac:spMk id="31" creationId="{0D7B6173-1D58-48E2-83CF-37350F315F75}"/>
          </ac:spMkLst>
        </pc:spChg>
        <pc:spChg chg="add del">
          <ac:chgData name="SAM PHEBY-MCGARVEY" userId="fb7b58f0-560d-43fe-97eb-3449cbcc1d5d" providerId="ADAL" clId="{4944165C-D0A6-4DCA-BF86-0A7A8558DB6D}" dt="2024-04-29T14:58:34.692" v="1611" actId="26606"/>
          <ac:spMkLst>
            <pc:docMk/>
            <pc:sldMk cId="2269059788" sldId="261"/>
            <ac:spMk id="32" creationId="{2F36CA75-CFBF-4844-B719-8FE9EBADA9AF}"/>
          </ac:spMkLst>
        </pc:spChg>
        <pc:spChg chg="add del">
          <ac:chgData name="SAM PHEBY-MCGARVEY" userId="fb7b58f0-560d-43fe-97eb-3449cbcc1d5d" providerId="ADAL" clId="{4944165C-D0A6-4DCA-BF86-0A7A8558DB6D}" dt="2024-04-29T14:58:34.692" v="1611" actId="26606"/>
          <ac:spMkLst>
            <pc:docMk/>
            <pc:sldMk cId="2269059788" sldId="261"/>
            <ac:spMk id="33" creationId="{3D4A84B9-E564-4DD0-97F8-DBF1C460C28A}"/>
          </ac:spMkLst>
        </pc:spChg>
        <pc:spChg chg="add del">
          <ac:chgData name="SAM PHEBY-MCGARVEY" userId="fb7b58f0-560d-43fe-97eb-3449cbcc1d5d" providerId="ADAL" clId="{4944165C-D0A6-4DCA-BF86-0A7A8558DB6D}" dt="2024-04-29T14:58:34.692" v="1611" actId="26606"/>
          <ac:spMkLst>
            <pc:docMk/>
            <pc:sldMk cId="2269059788" sldId="261"/>
            <ac:spMk id="35" creationId="{102382E0-0A09-46AE-B955-B911CAFE7F00}"/>
          </ac:spMkLst>
        </pc:spChg>
        <pc:spChg chg="add del">
          <ac:chgData name="SAM PHEBY-MCGARVEY" userId="fb7b58f0-560d-43fe-97eb-3449cbcc1d5d" providerId="ADAL" clId="{4944165C-D0A6-4DCA-BF86-0A7A8558DB6D}" dt="2024-04-29T14:58:34.692" v="1611" actId="26606"/>
          <ac:spMkLst>
            <pc:docMk/>
            <pc:sldMk cId="2269059788" sldId="261"/>
            <ac:spMk id="36" creationId="{7DE75D4A-0965-4973-BE75-DECCAC9A9614}"/>
          </ac:spMkLst>
        </pc:spChg>
        <pc:spChg chg="add del">
          <ac:chgData name="SAM PHEBY-MCGARVEY" userId="fb7b58f0-560d-43fe-97eb-3449cbcc1d5d" providerId="ADAL" clId="{4944165C-D0A6-4DCA-BF86-0A7A8558DB6D}" dt="2024-04-29T14:58:40.778" v="1613" actId="26606"/>
          <ac:spMkLst>
            <pc:docMk/>
            <pc:sldMk cId="2269059788" sldId="261"/>
            <ac:spMk id="38" creationId="{5A0118C5-4F8D-4CF4-BADD-53FEACC6C42A}"/>
          </ac:spMkLst>
        </pc:spChg>
        <pc:spChg chg="add del">
          <ac:chgData name="SAM PHEBY-MCGARVEY" userId="fb7b58f0-560d-43fe-97eb-3449cbcc1d5d" providerId="ADAL" clId="{4944165C-D0A6-4DCA-BF86-0A7A8558DB6D}" dt="2024-04-29T14:58:40.778" v="1613" actId="26606"/>
          <ac:spMkLst>
            <pc:docMk/>
            <pc:sldMk cId="2269059788" sldId="261"/>
            <ac:spMk id="39" creationId="{F98F79A4-A6C7-4101-B1E9-27E05CB7CFA0}"/>
          </ac:spMkLst>
        </pc:spChg>
        <pc:spChg chg="add del">
          <ac:chgData name="SAM PHEBY-MCGARVEY" userId="fb7b58f0-560d-43fe-97eb-3449cbcc1d5d" providerId="ADAL" clId="{4944165C-D0A6-4DCA-BF86-0A7A8558DB6D}" dt="2024-04-29T14:58:40.778" v="1613" actId="26606"/>
          <ac:spMkLst>
            <pc:docMk/>
            <pc:sldMk cId="2269059788" sldId="261"/>
            <ac:spMk id="40" creationId="{F8875E4C-CFFE-4552-ABC7-175C3CB757FB}"/>
          </ac:spMkLst>
        </pc:spChg>
        <pc:spChg chg="add del">
          <ac:chgData name="SAM PHEBY-MCGARVEY" userId="fb7b58f0-560d-43fe-97eb-3449cbcc1d5d" providerId="ADAL" clId="{4944165C-D0A6-4DCA-BF86-0A7A8558DB6D}" dt="2024-04-29T14:58:40.778" v="1613" actId="26606"/>
          <ac:spMkLst>
            <pc:docMk/>
            <pc:sldMk cId="2269059788" sldId="261"/>
            <ac:spMk id="41" creationId="{79AFCB35-9C04-4524-A0B1-57FF6865D013}"/>
          </ac:spMkLst>
        </pc:spChg>
        <pc:spChg chg="add del">
          <ac:chgData name="SAM PHEBY-MCGARVEY" userId="fb7b58f0-560d-43fe-97eb-3449cbcc1d5d" providerId="ADAL" clId="{4944165C-D0A6-4DCA-BF86-0A7A8558DB6D}" dt="2024-04-29T14:58:40.778" v="1613" actId="26606"/>
          <ac:spMkLst>
            <pc:docMk/>
            <pc:sldMk cId="2269059788" sldId="261"/>
            <ac:spMk id="42" creationId="{D11AD2AD-0BA0-4DD3-8EEA-84686A0E718C}"/>
          </ac:spMkLst>
        </pc:spChg>
        <pc:spChg chg="add del">
          <ac:chgData name="SAM PHEBY-MCGARVEY" userId="fb7b58f0-560d-43fe-97eb-3449cbcc1d5d" providerId="ADAL" clId="{4944165C-D0A6-4DCA-BF86-0A7A8558DB6D}" dt="2024-04-29T14:58:40.778" v="1613" actId="26606"/>
          <ac:spMkLst>
            <pc:docMk/>
            <pc:sldMk cId="2269059788" sldId="261"/>
            <ac:spMk id="43" creationId="{9E5C5460-229E-46C8-A712-CC317985420F}"/>
          </ac:spMkLst>
        </pc:spChg>
        <pc:spChg chg="add del">
          <ac:chgData name="SAM PHEBY-MCGARVEY" userId="fb7b58f0-560d-43fe-97eb-3449cbcc1d5d" providerId="ADAL" clId="{4944165C-D0A6-4DCA-BF86-0A7A8558DB6D}" dt="2024-04-29T14:58:40.778" v="1613" actId="26606"/>
          <ac:spMkLst>
            <pc:docMk/>
            <pc:sldMk cId="2269059788" sldId="261"/>
            <ac:spMk id="44" creationId="{53812026-3FC6-44DA-94EF-3B81640494BD}"/>
          </ac:spMkLst>
        </pc:spChg>
        <pc:spChg chg="add del">
          <ac:chgData name="SAM PHEBY-MCGARVEY" userId="fb7b58f0-560d-43fe-97eb-3449cbcc1d5d" providerId="ADAL" clId="{4944165C-D0A6-4DCA-BF86-0A7A8558DB6D}" dt="2024-04-29T14:58:42.609" v="1615" actId="26606"/>
          <ac:spMkLst>
            <pc:docMk/>
            <pc:sldMk cId="2269059788" sldId="261"/>
            <ac:spMk id="51" creationId="{AAB8EDC3-1C0D-4505-A2C7-839A5161FB53}"/>
          </ac:spMkLst>
        </pc:spChg>
        <pc:spChg chg="add del">
          <ac:chgData name="SAM PHEBY-MCGARVEY" userId="fb7b58f0-560d-43fe-97eb-3449cbcc1d5d" providerId="ADAL" clId="{4944165C-D0A6-4DCA-BF86-0A7A8558DB6D}" dt="2024-04-29T14:58:42.609" v="1615" actId="26606"/>
          <ac:spMkLst>
            <pc:docMk/>
            <pc:sldMk cId="2269059788" sldId="261"/>
            <ac:spMk id="52" creationId="{2069E294-3813-4588-9E9C-AEA08F9C4DA1}"/>
          </ac:spMkLst>
        </pc:spChg>
        <pc:spChg chg="add del">
          <ac:chgData name="SAM PHEBY-MCGARVEY" userId="fb7b58f0-560d-43fe-97eb-3449cbcc1d5d" providerId="ADAL" clId="{4944165C-D0A6-4DCA-BF86-0A7A8558DB6D}" dt="2024-04-29T14:58:43.867" v="1617" actId="26606"/>
          <ac:spMkLst>
            <pc:docMk/>
            <pc:sldMk cId="2269059788" sldId="261"/>
            <ac:spMk id="54" creationId="{A7AE9375-4664-4DB2-922D-2782A6E439AC}"/>
          </ac:spMkLst>
        </pc:spChg>
        <pc:spChg chg="add del">
          <ac:chgData name="SAM PHEBY-MCGARVEY" userId="fb7b58f0-560d-43fe-97eb-3449cbcc1d5d" providerId="ADAL" clId="{4944165C-D0A6-4DCA-BF86-0A7A8558DB6D}" dt="2024-04-29T14:58:43.867" v="1617" actId="26606"/>
          <ac:spMkLst>
            <pc:docMk/>
            <pc:sldMk cId="2269059788" sldId="261"/>
            <ac:spMk id="56" creationId="{C87417AF-190E-4D6E-AFA6-7D3E84B0B430}"/>
          </ac:spMkLst>
        </pc:spChg>
        <pc:spChg chg="add del">
          <ac:chgData name="SAM PHEBY-MCGARVEY" userId="fb7b58f0-560d-43fe-97eb-3449cbcc1d5d" providerId="ADAL" clId="{4944165C-D0A6-4DCA-BF86-0A7A8558DB6D}" dt="2024-04-29T14:58:43.867" v="1617" actId="26606"/>
          <ac:spMkLst>
            <pc:docMk/>
            <pc:sldMk cId="2269059788" sldId="261"/>
            <ac:spMk id="57" creationId="{80B30ED8-273E-4C07-8568-2FE5CC5C483D}"/>
          </ac:spMkLst>
        </pc:spChg>
        <pc:spChg chg="add del">
          <ac:chgData name="SAM PHEBY-MCGARVEY" userId="fb7b58f0-560d-43fe-97eb-3449cbcc1d5d" providerId="ADAL" clId="{4944165C-D0A6-4DCA-BF86-0A7A8558DB6D}" dt="2024-04-29T14:58:51.551" v="1619" actId="26606"/>
          <ac:spMkLst>
            <pc:docMk/>
            <pc:sldMk cId="2269059788" sldId="261"/>
            <ac:spMk id="59" creationId="{0D7B6173-1D58-48E2-83CF-37350F315F75}"/>
          </ac:spMkLst>
        </pc:spChg>
        <pc:spChg chg="add del">
          <ac:chgData name="SAM PHEBY-MCGARVEY" userId="fb7b58f0-560d-43fe-97eb-3449cbcc1d5d" providerId="ADAL" clId="{4944165C-D0A6-4DCA-BF86-0A7A8558DB6D}" dt="2024-04-29T14:58:51.551" v="1619" actId="26606"/>
          <ac:spMkLst>
            <pc:docMk/>
            <pc:sldMk cId="2269059788" sldId="261"/>
            <ac:spMk id="60" creationId="{2F36CA75-CFBF-4844-B719-8FE9EBADA9AF}"/>
          </ac:spMkLst>
        </pc:spChg>
        <pc:spChg chg="add del">
          <ac:chgData name="SAM PHEBY-MCGARVEY" userId="fb7b58f0-560d-43fe-97eb-3449cbcc1d5d" providerId="ADAL" clId="{4944165C-D0A6-4DCA-BF86-0A7A8558DB6D}" dt="2024-04-29T14:58:51.551" v="1619" actId="26606"/>
          <ac:spMkLst>
            <pc:docMk/>
            <pc:sldMk cId="2269059788" sldId="261"/>
            <ac:spMk id="61" creationId="{3D4A84B9-E564-4DD0-97F8-DBF1C460C28A}"/>
          </ac:spMkLst>
        </pc:spChg>
        <pc:spChg chg="add del">
          <ac:chgData name="SAM PHEBY-MCGARVEY" userId="fb7b58f0-560d-43fe-97eb-3449cbcc1d5d" providerId="ADAL" clId="{4944165C-D0A6-4DCA-BF86-0A7A8558DB6D}" dt="2024-04-29T14:58:51.551" v="1619" actId="26606"/>
          <ac:spMkLst>
            <pc:docMk/>
            <pc:sldMk cId="2269059788" sldId="261"/>
            <ac:spMk id="63" creationId="{102382E0-0A09-46AE-B955-B911CAFE7F00}"/>
          </ac:spMkLst>
        </pc:spChg>
        <pc:spChg chg="add del">
          <ac:chgData name="SAM PHEBY-MCGARVEY" userId="fb7b58f0-560d-43fe-97eb-3449cbcc1d5d" providerId="ADAL" clId="{4944165C-D0A6-4DCA-BF86-0A7A8558DB6D}" dt="2024-04-29T14:58:51.551" v="1619" actId="26606"/>
          <ac:spMkLst>
            <pc:docMk/>
            <pc:sldMk cId="2269059788" sldId="261"/>
            <ac:spMk id="64" creationId="{7DE75D4A-0965-4973-BE75-DECCAC9A9614}"/>
          </ac:spMkLst>
        </pc:spChg>
        <pc:spChg chg="add">
          <ac:chgData name="SAM PHEBY-MCGARVEY" userId="fb7b58f0-560d-43fe-97eb-3449cbcc1d5d" providerId="ADAL" clId="{4944165C-D0A6-4DCA-BF86-0A7A8558DB6D}" dt="2024-04-29T14:58:51.551" v="1620" actId="26606"/>
          <ac:spMkLst>
            <pc:docMk/>
            <pc:sldMk cId="2269059788" sldId="261"/>
            <ac:spMk id="66" creationId="{889AE703-9EC1-473D-8723-8E991E88520E}"/>
          </ac:spMkLst>
        </pc:spChg>
        <pc:grpChg chg="add del">
          <ac:chgData name="SAM PHEBY-MCGARVEY" userId="fb7b58f0-560d-43fe-97eb-3449cbcc1d5d" providerId="ADAL" clId="{4944165C-D0A6-4DCA-BF86-0A7A8558DB6D}" dt="2024-04-29T14:58:40.778" v="1613" actId="26606"/>
          <ac:grpSpMkLst>
            <pc:docMk/>
            <pc:sldMk cId="2269059788" sldId="261"/>
            <ac:grpSpMk id="45" creationId="{0C156BF8-7FF7-440F-BE2B-417DFFE8BFA5}"/>
          </ac:grpSpMkLst>
        </pc:grpChg>
        <pc:picChg chg="add mod ord">
          <ac:chgData name="SAM PHEBY-MCGARVEY" userId="fb7b58f0-560d-43fe-97eb-3449cbcc1d5d" providerId="ADAL" clId="{4944165C-D0A6-4DCA-BF86-0A7A8558DB6D}" dt="2024-04-29T14:58:51.551" v="1620" actId="26606"/>
          <ac:picMkLst>
            <pc:docMk/>
            <pc:sldMk cId="2269059788" sldId="261"/>
            <ac:picMk id="5" creationId="{EE638347-7090-4A0A-8B1E-AA97FD2499AF}"/>
          </ac:picMkLst>
        </pc:picChg>
        <pc:picChg chg="add del mod">
          <ac:chgData name="SAM PHEBY-MCGARVEY" userId="fb7b58f0-560d-43fe-97eb-3449cbcc1d5d" providerId="ADAL" clId="{4944165C-D0A6-4DCA-BF86-0A7A8558DB6D}" dt="2024-04-29T14:57:25.667" v="1598" actId="478"/>
          <ac:picMkLst>
            <pc:docMk/>
            <pc:sldMk cId="2269059788" sldId="261"/>
            <ac:picMk id="7" creationId="{14641235-B382-8E63-2543-89DD93BA31A6}"/>
          </ac:picMkLst>
        </pc:picChg>
        <pc:picChg chg="add mod ord">
          <ac:chgData name="SAM PHEBY-MCGARVEY" userId="fb7b58f0-560d-43fe-97eb-3449cbcc1d5d" providerId="ADAL" clId="{4944165C-D0A6-4DCA-BF86-0A7A8558DB6D}" dt="2024-04-29T14:58:51.551" v="1620" actId="26606"/>
          <ac:picMkLst>
            <pc:docMk/>
            <pc:sldMk cId="2269059788" sldId="261"/>
            <ac:picMk id="9" creationId="{09C8F1A4-1DF1-F0E9-0E36-1BEC0BAA4452}"/>
          </ac:picMkLst>
        </pc:picChg>
        <pc:picChg chg="add del">
          <ac:chgData name="SAM PHEBY-MCGARVEY" userId="fb7b58f0-560d-43fe-97eb-3449cbcc1d5d" providerId="ADAL" clId="{4944165C-D0A6-4DCA-BF86-0A7A8558DB6D}" dt="2024-04-29T14:58:09.955" v="1605" actId="26606"/>
          <ac:picMkLst>
            <pc:docMk/>
            <pc:sldMk cId="2269059788" sldId="261"/>
            <ac:picMk id="20" creationId="{4A599609-F5C2-4A0B-A992-913F814A631A}"/>
          </ac:picMkLst>
        </pc:picChg>
        <pc:picChg chg="add del">
          <ac:chgData name="SAM PHEBY-MCGARVEY" userId="fb7b58f0-560d-43fe-97eb-3449cbcc1d5d" providerId="ADAL" clId="{4944165C-D0A6-4DCA-BF86-0A7A8558DB6D}" dt="2024-04-29T14:58:34.692" v="1611" actId="26606"/>
          <ac:picMkLst>
            <pc:docMk/>
            <pc:sldMk cId="2269059788" sldId="261"/>
            <ac:picMk id="34" creationId="{4A599609-F5C2-4A0B-A992-913F814A631A}"/>
          </ac:picMkLst>
        </pc:picChg>
        <pc:picChg chg="add del">
          <ac:chgData name="SAM PHEBY-MCGARVEY" userId="fb7b58f0-560d-43fe-97eb-3449cbcc1d5d" providerId="ADAL" clId="{4944165C-D0A6-4DCA-BF86-0A7A8558DB6D}" dt="2024-04-29T14:58:51.551" v="1619" actId="26606"/>
          <ac:picMkLst>
            <pc:docMk/>
            <pc:sldMk cId="2269059788" sldId="261"/>
            <ac:picMk id="62" creationId="{4A599609-F5C2-4A0B-A992-913F814A631A}"/>
          </ac:picMkLst>
        </pc:picChg>
        <pc:cxnChg chg="add del">
          <ac:chgData name="SAM PHEBY-MCGARVEY" userId="fb7b58f0-560d-43fe-97eb-3449cbcc1d5d" providerId="ADAL" clId="{4944165C-D0A6-4DCA-BF86-0A7A8558DB6D}" dt="2024-04-29T14:58:43.867" v="1617" actId="26606"/>
          <ac:cxnSpMkLst>
            <pc:docMk/>
            <pc:sldMk cId="2269059788" sldId="261"/>
            <ac:cxnSpMk id="55" creationId="{EE504C98-6397-41C1-A8D8-2D9C4ED307E0}"/>
          </ac:cxnSpMkLst>
        </pc:cxnChg>
      </pc:sldChg>
      <pc:sldChg chg="addSp delSp modSp new mod modTransition setBg">
        <pc:chgData name="SAM PHEBY-MCGARVEY" userId="fb7b58f0-560d-43fe-97eb-3449cbcc1d5d" providerId="ADAL" clId="{4944165C-D0A6-4DCA-BF86-0A7A8558DB6D}" dt="2024-04-30T06:39:14.110" v="2078"/>
        <pc:sldMkLst>
          <pc:docMk/>
          <pc:sldMk cId="97501043" sldId="262"/>
        </pc:sldMkLst>
        <pc:spChg chg="mod">
          <ac:chgData name="SAM PHEBY-MCGARVEY" userId="fb7b58f0-560d-43fe-97eb-3449cbcc1d5d" providerId="ADAL" clId="{4944165C-D0A6-4DCA-BF86-0A7A8558DB6D}" dt="2024-04-29T14:59:57.696" v="1626" actId="26606"/>
          <ac:spMkLst>
            <pc:docMk/>
            <pc:sldMk cId="97501043" sldId="262"/>
            <ac:spMk id="2" creationId="{DCC79779-337F-D4A2-37CE-17D8824E3A55}"/>
          </ac:spMkLst>
        </pc:spChg>
        <pc:spChg chg="mod">
          <ac:chgData name="SAM PHEBY-MCGARVEY" userId="fb7b58f0-560d-43fe-97eb-3449cbcc1d5d" providerId="ADAL" clId="{4944165C-D0A6-4DCA-BF86-0A7A8558DB6D}" dt="2024-04-30T06:36:49.873" v="2041" actId="14100"/>
          <ac:spMkLst>
            <pc:docMk/>
            <pc:sldMk cId="97501043" sldId="262"/>
            <ac:spMk id="3" creationId="{50D0EA80-822D-2B5D-288A-6F711AABA5F0}"/>
          </ac:spMkLst>
        </pc:spChg>
        <pc:spChg chg="add del">
          <ac:chgData name="SAM PHEBY-MCGARVEY" userId="fb7b58f0-560d-43fe-97eb-3449cbcc1d5d" providerId="ADAL" clId="{4944165C-D0A6-4DCA-BF86-0A7A8558DB6D}" dt="2024-04-29T10:15:13.661" v="948" actId="22"/>
          <ac:spMkLst>
            <pc:docMk/>
            <pc:sldMk cId="97501043" sldId="262"/>
            <ac:spMk id="5" creationId="{E1B64142-AA7E-1A73-EBC3-36988AB648AF}"/>
          </ac:spMkLst>
        </pc:spChg>
        <pc:spChg chg="add">
          <ac:chgData name="SAM PHEBY-MCGARVEY" userId="fb7b58f0-560d-43fe-97eb-3449cbcc1d5d" providerId="ADAL" clId="{4944165C-D0A6-4DCA-BF86-0A7A8558DB6D}" dt="2024-04-29T14:59:57.696" v="1626" actId="26606"/>
          <ac:spMkLst>
            <pc:docMk/>
            <pc:sldMk cId="97501043" sldId="262"/>
            <ac:spMk id="14" creationId="{2172A0AC-3DCE-4672-BCAF-28FEF91F6020}"/>
          </ac:spMkLst>
        </pc:spChg>
        <pc:spChg chg="add">
          <ac:chgData name="SAM PHEBY-MCGARVEY" userId="fb7b58f0-560d-43fe-97eb-3449cbcc1d5d" providerId="ADAL" clId="{4944165C-D0A6-4DCA-BF86-0A7A8558DB6D}" dt="2024-04-29T14:59:57.696" v="1626" actId="26606"/>
          <ac:spMkLst>
            <pc:docMk/>
            <pc:sldMk cId="97501043" sldId="262"/>
            <ac:spMk id="16" creationId="{AE6F1C77-EDC9-4C5F-8C1C-62DD46BDA3C3}"/>
          </ac:spMkLst>
        </pc:spChg>
        <pc:picChg chg="add mod">
          <ac:chgData name="SAM PHEBY-MCGARVEY" userId="fb7b58f0-560d-43fe-97eb-3449cbcc1d5d" providerId="ADAL" clId="{4944165C-D0A6-4DCA-BF86-0A7A8558DB6D}" dt="2024-04-29T14:59:57.696" v="1626" actId="26606"/>
          <ac:picMkLst>
            <pc:docMk/>
            <pc:sldMk cId="97501043" sldId="262"/>
            <ac:picMk id="7" creationId="{E8133241-D7FF-70BF-F472-1653D235EE01}"/>
          </ac:picMkLst>
        </pc:picChg>
        <pc:picChg chg="add mod ord">
          <ac:chgData name="SAM PHEBY-MCGARVEY" userId="fb7b58f0-560d-43fe-97eb-3449cbcc1d5d" providerId="ADAL" clId="{4944165C-D0A6-4DCA-BF86-0A7A8558DB6D}" dt="2024-04-29T14:59:57.696" v="1626" actId="26606"/>
          <ac:picMkLst>
            <pc:docMk/>
            <pc:sldMk cId="97501043" sldId="262"/>
            <ac:picMk id="9" creationId="{4C668EAC-287C-959E-1A45-1DA26A7A9E07}"/>
          </ac:picMkLst>
        </pc:picChg>
      </pc:sldChg>
      <pc:sldChg chg="addSp delSp modSp new mod modTransition setBg">
        <pc:chgData name="SAM PHEBY-MCGARVEY" userId="fb7b58f0-560d-43fe-97eb-3449cbcc1d5d" providerId="ADAL" clId="{4944165C-D0A6-4DCA-BF86-0A7A8558DB6D}" dt="2024-04-30T06:39:17.028" v="2079"/>
        <pc:sldMkLst>
          <pc:docMk/>
          <pc:sldMk cId="3060412299" sldId="263"/>
        </pc:sldMkLst>
        <pc:spChg chg="mod">
          <ac:chgData name="SAM PHEBY-MCGARVEY" userId="fb7b58f0-560d-43fe-97eb-3449cbcc1d5d" providerId="ADAL" clId="{4944165C-D0A6-4DCA-BF86-0A7A8558DB6D}" dt="2024-04-29T15:00:40.279" v="1632" actId="26606"/>
          <ac:spMkLst>
            <pc:docMk/>
            <pc:sldMk cId="3060412299" sldId="263"/>
            <ac:spMk id="2" creationId="{2CCAD236-1484-4239-BCF9-1C6DAAFCC7DD}"/>
          </ac:spMkLst>
        </pc:spChg>
        <pc:spChg chg="mod">
          <ac:chgData name="SAM PHEBY-MCGARVEY" userId="fb7b58f0-560d-43fe-97eb-3449cbcc1d5d" providerId="ADAL" clId="{4944165C-D0A6-4DCA-BF86-0A7A8558DB6D}" dt="2024-04-30T06:38:28.607" v="2070" actId="14100"/>
          <ac:spMkLst>
            <pc:docMk/>
            <pc:sldMk cId="3060412299" sldId="263"/>
            <ac:spMk id="3" creationId="{E665D7E8-6E98-38CF-4F92-F28AAE91DA93}"/>
          </ac:spMkLst>
        </pc:spChg>
        <pc:spChg chg="add del">
          <ac:chgData name="SAM PHEBY-MCGARVEY" userId="fb7b58f0-560d-43fe-97eb-3449cbcc1d5d" providerId="ADAL" clId="{4944165C-D0A6-4DCA-BF86-0A7A8558DB6D}" dt="2024-04-29T10:23:12.511" v="955" actId="22"/>
          <ac:spMkLst>
            <pc:docMk/>
            <pc:sldMk cId="3060412299" sldId="263"/>
            <ac:spMk id="5" creationId="{2D527051-488D-A9FE-9F95-FE0E47F098D3}"/>
          </ac:spMkLst>
        </pc:spChg>
        <pc:spChg chg="add">
          <ac:chgData name="SAM PHEBY-MCGARVEY" userId="fb7b58f0-560d-43fe-97eb-3449cbcc1d5d" providerId="ADAL" clId="{4944165C-D0A6-4DCA-BF86-0A7A8558DB6D}" dt="2024-04-29T15:00:40.279" v="1632" actId="26606"/>
          <ac:spMkLst>
            <pc:docMk/>
            <pc:sldMk cId="3060412299" sldId="263"/>
            <ac:spMk id="14" creationId="{2172A0AC-3DCE-4672-BCAF-28FEF91F6020}"/>
          </ac:spMkLst>
        </pc:spChg>
        <pc:spChg chg="add">
          <ac:chgData name="SAM PHEBY-MCGARVEY" userId="fb7b58f0-560d-43fe-97eb-3449cbcc1d5d" providerId="ADAL" clId="{4944165C-D0A6-4DCA-BF86-0A7A8558DB6D}" dt="2024-04-29T15:00:40.279" v="1632" actId="26606"/>
          <ac:spMkLst>
            <pc:docMk/>
            <pc:sldMk cId="3060412299" sldId="263"/>
            <ac:spMk id="16" creationId="{AE6F1C77-EDC9-4C5F-8C1C-62DD46BDA3C3}"/>
          </ac:spMkLst>
        </pc:spChg>
        <pc:picChg chg="add mod ord">
          <ac:chgData name="SAM PHEBY-MCGARVEY" userId="fb7b58f0-560d-43fe-97eb-3449cbcc1d5d" providerId="ADAL" clId="{4944165C-D0A6-4DCA-BF86-0A7A8558DB6D}" dt="2024-04-29T15:00:40.279" v="1632" actId="26606"/>
          <ac:picMkLst>
            <pc:docMk/>
            <pc:sldMk cId="3060412299" sldId="263"/>
            <ac:picMk id="7" creationId="{F44FBD21-DBAB-18E3-2D46-22A39826B2CD}"/>
          </ac:picMkLst>
        </pc:picChg>
        <pc:picChg chg="add mod">
          <ac:chgData name="SAM PHEBY-MCGARVEY" userId="fb7b58f0-560d-43fe-97eb-3449cbcc1d5d" providerId="ADAL" clId="{4944165C-D0A6-4DCA-BF86-0A7A8558DB6D}" dt="2024-04-29T15:00:40.279" v="1632" actId="26606"/>
          <ac:picMkLst>
            <pc:docMk/>
            <pc:sldMk cId="3060412299" sldId="263"/>
            <ac:picMk id="9" creationId="{C7D19269-6880-DCB9-D3B3-7FFA9C281FAB}"/>
          </ac:picMkLst>
        </pc:picChg>
      </pc:sldChg>
      <pc:sldChg chg="addSp modSp new mod modTransition setBg">
        <pc:chgData name="SAM PHEBY-MCGARVEY" userId="fb7b58f0-560d-43fe-97eb-3449cbcc1d5d" providerId="ADAL" clId="{4944165C-D0A6-4DCA-BF86-0A7A8558DB6D}" dt="2024-04-30T06:39:19.186" v="2080"/>
        <pc:sldMkLst>
          <pc:docMk/>
          <pc:sldMk cId="690314270" sldId="264"/>
        </pc:sldMkLst>
        <pc:spChg chg="mod">
          <ac:chgData name="SAM PHEBY-MCGARVEY" userId="fb7b58f0-560d-43fe-97eb-3449cbcc1d5d" providerId="ADAL" clId="{4944165C-D0A6-4DCA-BF86-0A7A8558DB6D}" dt="2024-04-29T15:03:07.913" v="1638" actId="26606"/>
          <ac:spMkLst>
            <pc:docMk/>
            <pc:sldMk cId="690314270" sldId="264"/>
            <ac:spMk id="2" creationId="{EEEC2239-D73D-C798-317A-13B1CF81E695}"/>
          </ac:spMkLst>
        </pc:spChg>
        <pc:spChg chg="mod">
          <ac:chgData name="SAM PHEBY-MCGARVEY" userId="fb7b58f0-560d-43fe-97eb-3449cbcc1d5d" providerId="ADAL" clId="{4944165C-D0A6-4DCA-BF86-0A7A8558DB6D}" dt="2024-04-30T06:38:22.934" v="2069"/>
          <ac:spMkLst>
            <pc:docMk/>
            <pc:sldMk cId="690314270" sldId="264"/>
            <ac:spMk id="3" creationId="{0AE6F5D3-FF84-211D-CE21-F7E335C12003}"/>
          </ac:spMkLst>
        </pc:spChg>
        <pc:spChg chg="add">
          <ac:chgData name="SAM PHEBY-MCGARVEY" userId="fb7b58f0-560d-43fe-97eb-3449cbcc1d5d" providerId="ADAL" clId="{4944165C-D0A6-4DCA-BF86-0A7A8558DB6D}" dt="2024-04-29T15:03:07.913" v="1638" actId="26606"/>
          <ac:spMkLst>
            <pc:docMk/>
            <pc:sldMk cId="690314270" sldId="264"/>
            <ac:spMk id="12" creationId="{2172A0AC-3DCE-4672-BCAF-28FEF91F6020}"/>
          </ac:spMkLst>
        </pc:spChg>
        <pc:spChg chg="add">
          <ac:chgData name="SAM PHEBY-MCGARVEY" userId="fb7b58f0-560d-43fe-97eb-3449cbcc1d5d" providerId="ADAL" clId="{4944165C-D0A6-4DCA-BF86-0A7A8558DB6D}" dt="2024-04-29T15:03:07.913" v="1638" actId="26606"/>
          <ac:spMkLst>
            <pc:docMk/>
            <pc:sldMk cId="690314270" sldId="264"/>
            <ac:spMk id="14" creationId="{AE6F1C77-EDC9-4C5F-8C1C-62DD46BDA3C3}"/>
          </ac:spMkLst>
        </pc:spChg>
        <pc:picChg chg="add mod">
          <ac:chgData name="SAM PHEBY-MCGARVEY" userId="fb7b58f0-560d-43fe-97eb-3449cbcc1d5d" providerId="ADAL" clId="{4944165C-D0A6-4DCA-BF86-0A7A8558DB6D}" dt="2024-04-29T15:03:07.913" v="1638" actId="26606"/>
          <ac:picMkLst>
            <pc:docMk/>
            <pc:sldMk cId="690314270" sldId="264"/>
            <ac:picMk id="5" creationId="{F607986B-8D5B-00D4-2C8C-A3314CA24307}"/>
          </ac:picMkLst>
        </pc:picChg>
        <pc:picChg chg="add mod ord">
          <ac:chgData name="SAM PHEBY-MCGARVEY" userId="fb7b58f0-560d-43fe-97eb-3449cbcc1d5d" providerId="ADAL" clId="{4944165C-D0A6-4DCA-BF86-0A7A8558DB6D}" dt="2024-04-29T15:03:07.913" v="1638" actId="26606"/>
          <ac:picMkLst>
            <pc:docMk/>
            <pc:sldMk cId="690314270" sldId="264"/>
            <ac:picMk id="7" creationId="{B5F43197-A78A-735B-2008-1F7374CFF2AA}"/>
          </ac:picMkLst>
        </pc:picChg>
      </pc:sldChg>
      <pc:sldChg chg="addSp delSp modSp new mod modTransition setBg">
        <pc:chgData name="SAM PHEBY-MCGARVEY" userId="fb7b58f0-560d-43fe-97eb-3449cbcc1d5d" providerId="ADAL" clId="{4944165C-D0A6-4DCA-BF86-0A7A8558DB6D}" dt="2024-04-30T06:39:21.634" v="2081"/>
        <pc:sldMkLst>
          <pc:docMk/>
          <pc:sldMk cId="2508640493" sldId="265"/>
        </pc:sldMkLst>
        <pc:spChg chg="mod ord">
          <ac:chgData name="SAM PHEBY-MCGARVEY" userId="fb7b58f0-560d-43fe-97eb-3449cbcc1d5d" providerId="ADAL" clId="{4944165C-D0A6-4DCA-BF86-0A7A8558DB6D}" dt="2024-04-29T15:06:05.904" v="1658" actId="26606"/>
          <ac:spMkLst>
            <pc:docMk/>
            <pc:sldMk cId="2508640493" sldId="265"/>
            <ac:spMk id="2" creationId="{FB568FFB-F2DA-E724-298F-684B2F690B2F}"/>
          </ac:spMkLst>
        </pc:spChg>
        <pc:spChg chg="mod ord">
          <ac:chgData name="SAM PHEBY-MCGARVEY" userId="fb7b58f0-560d-43fe-97eb-3449cbcc1d5d" providerId="ADAL" clId="{4944165C-D0A6-4DCA-BF86-0A7A8558DB6D}" dt="2024-04-29T15:06:05.904" v="1658" actId="26606"/>
          <ac:spMkLst>
            <pc:docMk/>
            <pc:sldMk cId="2508640493" sldId="265"/>
            <ac:spMk id="3" creationId="{40CDDAA0-D52C-7B99-4BA7-F3628555429E}"/>
          </ac:spMkLst>
        </pc:spChg>
        <pc:spChg chg="add del">
          <ac:chgData name="SAM PHEBY-MCGARVEY" userId="fb7b58f0-560d-43fe-97eb-3449cbcc1d5d" providerId="ADAL" clId="{4944165C-D0A6-4DCA-BF86-0A7A8558DB6D}" dt="2024-04-29T15:05:37.033" v="1647" actId="26606"/>
          <ac:spMkLst>
            <pc:docMk/>
            <pc:sldMk cId="2508640493" sldId="265"/>
            <ac:spMk id="14" creationId="{0D7B6173-1D58-48E2-83CF-37350F315F75}"/>
          </ac:spMkLst>
        </pc:spChg>
        <pc:spChg chg="add del">
          <ac:chgData name="SAM PHEBY-MCGARVEY" userId="fb7b58f0-560d-43fe-97eb-3449cbcc1d5d" providerId="ADAL" clId="{4944165C-D0A6-4DCA-BF86-0A7A8558DB6D}" dt="2024-04-29T15:05:37.033" v="1647" actId="26606"/>
          <ac:spMkLst>
            <pc:docMk/>
            <pc:sldMk cId="2508640493" sldId="265"/>
            <ac:spMk id="16" creationId="{2F36CA75-CFBF-4844-B719-8FE9EBADA9AF}"/>
          </ac:spMkLst>
        </pc:spChg>
        <pc:spChg chg="add del">
          <ac:chgData name="SAM PHEBY-MCGARVEY" userId="fb7b58f0-560d-43fe-97eb-3449cbcc1d5d" providerId="ADAL" clId="{4944165C-D0A6-4DCA-BF86-0A7A8558DB6D}" dt="2024-04-29T15:05:37.033" v="1647" actId="26606"/>
          <ac:spMkLst>
            <pc:docMk/>
            <pc:sldMk cId="2508640493" sldId="265"/>
            <ac:spMk id="18" creationId="{3D4A84B9-E564-4DD0-97F8-DBF1C460C28A}"/>
          </ac:spMkLst>
        </pc:spChg>
        <pc:spChg chg="add del">
          <ac:chgData name="SAM PHEBY-MCGARVEY" userId="fb7b58f0-560d-43fe-97eb-3449cbcc1d5d" providerId="ADAL" clId="{4944165C-D0A6-4DCA-BF86-0A7A8558DB6D}" dt="2024-04-29T15:05:37.033" v="1647" actId="26606"/>
          <ac:spMkLst>
            <pc:docMk/>
            <pc:sldMk cId="2508640493" sldId="265"/>
            <ac:spMk id="20" creationId="{102382E0-0A09-46AE-B955-B911CAFE7F00}"/>
          </ac:spMkLst>
        </pc:spChg>
        <pc:spChg chg="add del">
          <ac:chgData name="SAM PHEBY-MCGARVEY" userId="fb7b58f0-560d-43fe-97eb-3449cbcc1d5d" providerId="ADAL" clId="{4944165C-D0A6-4DCA-BF86-0A7A8558DB6D}" dt="2024-04-29T15:05:37.033" v="1647" actId="26606"/>
          <ac:spMkLst>
            <pc:docMk/>
            <pc:sldMk cId="2508640493" sldId="265"/>
            <ac:spMk id="22" creationId="{7DE75D4A-0965-4973-BE75-DECCAC9A9614}"/>
          </ac:spMkLst>
        </pc:spChg>
        <pc:spChg chg="add del">
          <ac:chgData name="SAM PHEBY-MCGARVEY" userId="fb7b58f0-560d-43fe-97eb-3449cbcc1d5d" providerId="ADAL" clId="{4944165C-D0A6-4DCA-BF86-0A7A8558DB6D}" dt="2024-04-29T15:05:38.359" v="1649" actId="26606"/>
          <ac:spMkLst>
            <pc:docMk/>
            <pc:sldMk cId="2508640493" sldId="265"/>
            <ac:spMk id="26" creationId="{114C78B5-EC6B-4A39-8860-705100867457}"/>
          </ac:spMkLst>
        </pc:spChg>
        <pc:spChg chg="add del">
          <ac:chgData name="SAM PHEBY-MCGARVEY" userId="fb7b58f0-560d-43fe-97eb-3449cbcc1d5d" providerId="ADAL" clId="{4944165C-D0A6-4DCA-BF86-0A7A8558DB6D}" dt="2024-04-29T15:05:46.574" v="1651" actId="26606"/>
          <ac:spMkLst>
            <pc:docMk/>
            <pc:sldMk cId="2508640493" sldId="265"/>
            <ac:spMk id="30" creationId="{64EA8300-EB66-48D4-A196-A59DD063AA67}"/>
          </ac:spMkLst>
        </pc:spChg>
        <pc:spChg chg="add del">
          <ac:chgData name="SAM PHEBY-MCGARVEY" userId="fb7b58f0-560d-43fe-97eb-3449cbcc1d5d" providerId="ADAL" clId="{4944165C-D0A6-4DCA-BF86-0A7A8558DB6D}" dt="2024-04-29T15:05:46.574" v="1651" actId="26606"/>
          <ac:spMkLst>
            <pc:docMk/>
            <pc:sldMk cId="2508640493" sldId="265"/>
            <ac:spMk id="31" creationId="{70A48D59-8581-41F7-B529-F4617FE07A9A}"/>
          </ac:spMkLst>
        </pc:spChg>
        <pc:spChg chg="add del">
          <ac:chgData name="SAM PHEBY-MCGARVEY" userId="fb7b58f0-560d-43fe-97eb-3449cbcc1d5d" providerId="ADAL" clId="{4944165C-D0A6-4DCA-BF86-0A7A8558DB6D}" dt="2024-04-29T15:05:46.574" v="1651" actId="26606"/>
          <ac:spMkLst>
            <pc:docMk/>
            <pc:sldMk cId="2508640493" sldId="265"/>
            <ac:spMk id="32" creationId="{9DD005C1-8C51-42D6-9BEE-B9B83849743D}"/>
          </ac:spMkLst>
        </pc:spChg>
        <pc:spChg chg="add del">
          <ac:chgData name="SAM PHEBY-MCGARVEY" userId="fb7b58f0-560d-43fe-97eb-3449cbcc1d5d" providerId="ADAL" clId="{4944165C-D0A6-4DCA-BF86-0A7A8558DB6D}" dt="2024-04-29T15:06:01.741" v="1653" actId="26606"/>
          <ac:spMkLst>
            <pc:docMk/>
            <pc:sldMk cId="2508640493" sldId="265"/>
            <ac:spMk id="35" creationId="{C3B93213-CA27-44FD-8599-E801F6FE4F44}"/>
          </ac:spMkLst>
        </pc:spChg>
        <pc:spChg chg="add del">
          <ac:chgData name="SAM PHEBY-MCGARVEY" userId="fb7b58f0-560d-43fe-97eb-3449cbcc1d5d" providerId="ADAL" clId="{4944165C-D0A6-4DCA-BF86-0A7A8558DB6D}" dt="2024-04-29T15:06:01.741" v="1653" actId="26606"/>
          <ac:spMkLst>
            <pc:docMk/>
            <pc:sldMk cId="2508640493" sldId="265"/>
            <ac:spMk id="36" creationId="{68DD075C-962D-412E-A72C-43CE3406FE32}"/>
          </ac:spMkLst>
        </pc:spChg>
        <pc:spChg chg="add del">
          <ac:chgData name="SAM PHEBY-MCGARVEY" userId="fb7b58f0-560d-43fe-97eb-3449cbcc1d5d" providerId="ADAL" clId="{4944165C-D0A6-4DCA-BF86-0A7A8558DB6D}" dt="2024-04-29T15:06:04.569" v="1655" actId="26606"/>
          <ac:spMkLst>
            <pc:docMk/>
            <pc:sldMk cId="2508640493" sldId="265"/>
            <ac:spMk id="38" creationId="{50D1C5B3-B60D-4696-AE60-100D5EC8AB5D}"/>
          </ac:spMkLst>
        </pc:spChg>
        <pc:spChg chg="add del">
          <ac:chgData name="SAM PHEBY-MCGARVEY" userId="fb7b58f0-560d-43fe-97eb-3449cbcc1d5d" providerId="ADAL" clId="{4944165C-D0A6-4DCA-BF86-0A7A8558DB6D}" dt="2024-04-29T15:06:04.569" v="1655" actId="26606"/>
          <ac:spMkLst>
            <pc:docMk/>
            <pc:sldMk cId="2508640493" sldId="265"/>
            <ac:spMk id="39" creationId="{6C45AC87-1D03-4452-BBE4-712E10796A83}"/>
          </ac:spMkLst>
        </pc:spChg>
        <pc:spChg chg="add del">
          <ac:chgData name="SAM PHEBY-MCGARVEY" userId="fb7b58f0-560d-43fe-97eb-3449cbcc1d5d" providerId="ADAL" clId="{4944165C-D0A6-4DCA-BF86-0A7A8558DB6D}" dt="2024-04-29T15:06:04.569" v="1655" actId="26606"/>
          <ac:spMkLst>
            <pc:docMk/>
            <pc:sldMk cId="2508640493" sldId="265"/>
            <ac:spMk id="40" creationId="{D3A66E38-056D-4A0A-BF1D-682AB0529888}"/>
          </ac:spMkLst>
        </pc:spChg>
        <pc:spChg chg="add del">
          <ac:chgData name="SAM PHEBY-MCGARVEY" userId="fb7b58f0-560d-43fe-97eb-3449cbcc1d5d" providerId="ADAL" clId="{4944165C-D0A6-4DCA-BF86-0A7A8558DB6D}" dt="2024-04-29T15:06:04.569" v="1655" actId="26606"/>
          <ac:spMkLst>
            <pc:docMk/>
            <pc:sldMk cId="2508640493" sldId="265"/>
            <ac:spMk id="41" creationId="{E7D0A197-F7EC-4629-86FB-48D5D3B829AB}"/>
          </ac:spMkLst>
        </pc:spChg>
        <pc:spChg chg="add del">
          <ac:chgData name="SAM PHEBY-MCGARVEY" userId="fb7b58f0-560d-43fe-97eb-3449cbcc1d5d" providerId="ADAL" clId="{4944165C-D0A6-4DCA-BF86-0A7A8558DB6D}" dt="2024-04-29T15:06:04.569" v="1655" actId="26606"/>
          <ac:spMkLst>
            <pc:docMk/>
            <pc:sldMk cId="2508640493" sldId="265"/>
            <ac:spMk id="42" creationId="{47251444-A29D-44A8-9E2E-263F0C215B1F}"/>
          </ac:spMkLst>
        </pc:spChg>
        <pc:spChg chg="add del">
          <ac:chgData name="SAM PHEBY-MCGARVEY" userId="fb7b58f0-560d-43fe-97eb-3449cbcc1d5d" providerId="ADAL" clId="{4944165C-D0A6-4DCA-BF86-0A7A8558DB6D}" dt="2024-04-29T15:06:05.889" v="1657" actId="26606"/>
          <ac:spMkLst>
            <pc:docMk/>
            <pc:sldMk cId="2508640493" sldId="265"/>
            <ac:spMk id="44" creationId="{0D7B6173-1D58-48E2-83CF-37350F315F75}"/>
          </ac:spMkLst>
        </pc:spChg>
        <pc:spChg chg="add del">
          <ac:chgData name="SAM PHEBY-MCGARVEY" userId="fb7b58f0-560d-43fe-97eb-3449cbcc1d5d" providerId="ADAL" clId="{4944165C-D0A6-4DCA-BF86-0A7A8558DB6D}" dt="2024-04-29T15:06:05.889" v="1657" actId="26606"/>
          <ac:spMkLst>
            <pc:docMk/>
            <pc:sldMk cId="2508640493" sldId="265"/>
            <ac:spMk id="45" creationId="{2F36CA75-CFBF-4844-B719-8FE9EBADA9AF}"/>
          </ac:spMkLst>
        </pc:spChg>
        <pc:spChg chg="add del">
          <ac:chgData name="SAM PHEBY-MCGARVEY" userId="fb7b58f0-560d-43fe-97eb-3449cbcc1d5d" providerId="ADAL" clId="{4944165C-D0A6-4DCA-BF86-0A7A8558DB6D}" dt="2024-04-29T15:06:05.889" v="1657" actId="26606"/>
          <ac:spMkLst>
            <pc:docMk/>
            <pc:sldMk cId="2508640493" sldId="265"/>
            <ac:spMk id="46" creationId="{3D4A84B9-E564-4DD0-97F8-DBF1C460C28A}"/>
          </ac:spMkLst>
        </pc:spChg>
        <pc:spChg chg="add del">
          <ac:chgData name="SAM PHEBY-MCGARVEY" userId="fb7b58f0-560d-43fe-97eb-3449cbcc1d5d" providerId="ADAL" clId="{4944165C-D0A6-4DCA-BF86-0A7A8558DB6D}" dt="2024-04-29T15:06:05.889" v="1657" actId="26606"/>
          <ac:spMkLst>
            <pc:docMk/>
            <pc:sldMk cId="2508640493" sldId="265"/>
            <ac:spMk id="47" creationId="{102382E0-0A09-46AE-B955-B911CAFE7F00}"/>
          </ac:spMkLst>
        </pc:spChg>
        <pc:spChg chg="add del">
          <ac:chgData name="SAM PHEBY-MCGARVEY" userId="fb7b58f0-560d-43fe-97eb-3449cbcc1d5d" providerId="ADAL" clId="{4944165C-D0A6-4DCA-BF86-0A7A8558DB6D}" dt="2024-04-29T15:06:05.889" v="1657" actId="26606"/>
          <ac:spMkLst>
            <pc:docMk/>
            <pc:sldMk cId="2508640493" sldId="265"/>
            <ac:spMk id="48" creationId="{7DE75D4A-0965-4973-BE75-DECCAC9A9614}"/>
          </ac:spMkLst>
        </pc:spChg>
        <pc:spChg chg="add">
          <ac:chgData name="SAM PHEBY-MCGARVEY" userId="fb7b58f0-560d-43fe-97eb-3449cbcc1d5d" providerId="ADAL" clId="{4944165C-D0A6-4DCA-BF86-0A7A8558DB6D}" dt="2024-04-29T15:06:05.904" v="1658" actId="26606"/>
          <ac:spMkLst>
            <pc:docMk/>
            <pc:sldMk cId="2508640493" sldId="265"/>
            <ac:spMk id="51" creationId="{114C78B5-EC6B-4A39-8860-705100867457}"/>
          </ac:spMkLst>
        </pc:spChg>
        <pc:grpChg chg="add del">
          <ac:chgData name="SAM PHEBY-MCGARVEY" userId="fb7b58f0-560d-43fe-97eb-3449cbcc1d5d" providerId="ADAL" clId="{4944165C-D0A6-4DCA-BF86-0A7A8558DB6D}" dt="2024-04-29T15:05:38.359" v="1649" actId="26606"/>
          <ac:grpSpMkLst>
            <pc:docMk/>
            <pc:sldMk cId="2508640493" sldId="265"/>
            <ac:grpSpMk id="27" creationId="{A50943B0-FDF7-4C2C-B784-9208C945A8C3}"/>
          </ac:grpSpMkLst>
        </pc:grpChg>
        <pc:grpChg chg="add">
          <ac:chgData name="SAM PHEBY-MCGARVEY" userId="fb7b58f0-560d-43fe-97eb-3449cbcc1d5d" providerId="ADAL" clId="{4944165C-D0A6-4DCA-BF86-0A7A8558DB6D}" dt="2024-04-29T15:06:05.904" v="1658" actId="26606"/>
          <ac:grpSpMkLst>
            <pc:docMk/>
            <pc:sldMk cId="2508640493" sldId="265"/>
            <ac:grpSpMk id="52" creationId="{A50943B0-FDF7-4C2C-B784-9208C945A8C3}"/>
          </ac:grpSpMkLst>
        </pc:grpChg>
        <pc:picChg chg="add mod ord">
          <ac:chgData name="SAM PHEBY-MCGARVEY" userId="fb7b58f0-560d-43fe-97eb-3449cbcc1d5d" providerId="ADAL" clId="{4944165C-D0A6-4DCA-BF86-0A7A8558DB6D}" dt="2024-04-29T15:06:05.904" v="1658" actId="26606"/>
          <ac:picMkLst>
            <pc:docMk/>
            <pc:sldMk cId="2508640493" sldId="265"/>
            <ac:picMk id="5" creationId="{A181880F-AB55-54ED-6F2E-66084534A25D}"/>
          </ac:picMkLst>
        </pc:picChg>
        <pc:picChg chg="add mod">
          <ac:chgData name="SAM PHEBY-MCGARVEY" userId="fb7b58f0-560d-43fe-97eb-3449cbcc1d5d" providerId="ADAL" clId="{4944165C-D0A6-4DCA-BF86-0A7A8558DB6D}" dt="2024-04-29T15:06:05.904" v="1658" actId="26606"/>
          <ac:picMkLst>
            <pc:docMk/>
            <pc:sldMk cId="2508640493" sldId="265"/>
            <ac:picMk id="7" creationId="{5D6B6CB2-ED20-E46D-18B5-F58D307A8284}"/>
          </ac:picMkLst>
        </pc:picChg>
        <pc:picChg chg="add mod ord">
          <ac:chgData name="SAM PHEBY-MCGARVEY" userId="fb7b58f0-560d-43fe-97eb-3449cbcc1d5d" providerId="ADAL" clId="{4944165C-D0A6-4DCA-BF86-0A7A8558DB6D}" dt="2024-04-29T15:06:05.904" v="1658" actId="26606"/>
          <ac:picMkLst>
            <pc:docMk/>
            <pc:sldMk cId="2508640493" sldId="265"/>
            <ac:picMk id="9" creationId="{7383DC80-9A3E-2CAA-D97F-32B9B146C75F}"/>
          </ac:picMkLst>
        </pc:picChg>
        <pc:picChg chg="add del">
          <ac:chgData name="SAM PHEBY-MCGARVEY" userId="fb7b58f0-560d-43fe-97eb-3449cbcc1d5d" providerId="ADAL" clId="{4944165C-D0A6-4DCA-BF86-0A7A8558DB6D}" dt="2024-04-29T15:05:37.033" v="1647" actId="26606"/>
          <ac:picMkLst>
            <pc:docMk/>
            <pc:sldMk cId="2508640493" sldId="265"/>
            <ac:picMk id="24" creationId="{4A599609-F5C2-4A0B-A992-913F814A631A}"/>
          </ac:picMkLst>
        </pc:picChg>
        <pc:picChg chg="add del">
          <ac:chgData name="SAM PHEBY-MCGARVEY" userId="fb7b58f0-560d-43fe-97eb-3449cbcc1d5d" providerId="ADAL" clId="{4944165C-D0A6-4DCA-BF86-0A7A8558DB6D}" dt="2024-04-29T15:06:05.889" v="1657" actId="26606"/>
          <ac:picMkLst>
            <pc:docMk/>
            <pc:sldMk cId="2508640493" sldId="265"/>
            <ac:picMk id="49" creationId="{4A599609-F5C2-4A0B-A992-913F814A631A}"/>
          </ac:picMkLst>
        </pc:picChg>
        <pc:cxnChg chg="add del">
          <ac:chgData name="SAM PHEBY-MCGARVEY" userId="fb7b58f0-560d-43fe-97eb-3449cbcc1d5d" providerId="ADAL" clId="{4944165C-D0A6-4DCA-BF86-0A7A8558DB6D}" dt="2024-04-29T15:05:46.574" v="1651" actId="26606"/>
          <ac:cxnSpMkLst>
            <pc:docMk/>
            <pc:sldMk cId="2508640493" sldId="265"/>
            <ac:cxnSpMk id="33" creationId="{967F2066-0253-4771-A5F6-68111E1FE832}"/>
          </ac:cxnSpMkLst>
        </pc:cxnChg>
      </pc:sldChg>
      <pc:sldChg chg="addSp delSp modSp new mod modTransition setBg">
        <pc:chgData name="SAM PHEBY-MCGARVEY" userId="fb7b58f0-560d-43fe-97eb-3449cbcc1d5d" providerId="ADAL" clId="{4944165C-D0A6-4DCA-BF86-0A7A8558DB6D}" dt="2024-04-30T06:39:27.142" v="2083"/>
        <pc:sldMkLst>
          <pc:docMk/>
          <pc:sldMk cId="2071651781" sldId="266"/>
        </pc:sldMkLst>
        <pc:spChg chg="mod ord">
          <ac:chgData name="SAM PHEBY-MCGARVEY" userId="fb7b58f0-560d-43fe-97eb-3449cbcc1d5d" providerId="ADAL" clId="{4944165C-D0A6-4DCA-BF86-0A7A8558DB6D}" dt="2024-04-29T15:14:26.514" v="1687" actId="26606"/>
          <ac:spMkLst>
            <pc:docMk/>
            <pc:sldMk cId="2071651781" sldId="266"/>
            <ac:spMk id="2" creationId="{4A94600D-0A1C-B4D1-B4DD-100644E246CC}"/>
          </ac:spMkLst>
        </pc:spChg>
        <pc:spChg chg="mod ord">
          <ac:chgData name="SAM PHEBY-MCGARVEY" userId="fb7b58f0-560d-43fe-97eb-3449cbcc1d5d" providerId="ADAL" clId="{4944165C-D0A6-4DCA-BF86-0A7A8558DB6D}" dt="2024-04-30T06:38:42.086" v="2071" actId="20577"/>
          <ac:spMkLst>
            <pc:docMk/>
            <pc:sldMk cId="2071651781" sldId="266"/>
            <ac:spMk id="3" creationId="{B633DD4D-E388-5223-B398-33B48E809D5E}"/>
          </ac:spMkLst>
        </pc:spChg>
        <pc:spChg chg="add del">
          <ac:chgData name="SAM PHEBY-MCGARVEY" userId="fb7b58f0-560d-43fe-97eb-3449cbcc1d5d" providerId="ADAL" clId="{4944165C-D0A6-4DCA-BF86-0A7A8558DB6D}" dt="2024-04-29T15:13:29.173" v="1669" actId="26606"/>
          <ac:spMkLst>
            <pc:docMk/>
            <pc:sldMk cId="2071651781" sldId="266"/>
            <ac:spMk id="10" creationId="{79BB35BC-D5C2-4C8B-A22A-A71E6191913B}"/>
          </ac:spMkLst>
        </pc:spChg>
        <pc:spChg chg="add del">
          <ac:chgData name="SAM PHEBY-MCGARVEY" userId="fb7b58f0-560d-43fe-97eb-3449cbcc1d5d" providerId="ADAL" clId="{4944165C-D0A6-4DCA-BF86-0A7A8558DB6D}" dt="2024-04-29T15:13:32.257" v="1671" actId="26606"/>
          <ac:spMkLst>
            <pc:docMk/>
            <pc:sldMk cId="2071651781" sldId="266"/>
            <ac:spMk id="12" creationId="{1CDD8E39-EA14-4679-9655-1BFF5A7B63EE}"/>
          </ac:spMkLst>
        </pc:spChg>
        <pc:spChg chg="add del">
          <ac:chgData name="SAM PHEBY-MCGARVEY" userId="fb7b58f0-560d-43fe-97eb-3449cbcc1d5d" providerId="ADAL" clId="{4944165C-D0A6-4DCA-BF86-0A7A8558DB6D}" dt="2024-04-29T15:13:55.332" v="1677" actId="26606"/>
          <ac:spMkLst>
            <pc:docMk/>
            <pc:sldMk cId="2071651781" sldId="266"/>
            <ac:spMk id="19" creationId="{2172A0AC-3DCE-4672-BCAF-28FEF91F6020}"/>
          </ac:spMkLst>
        </pc:spChg>
        <pc:spChg chg="add del">
          <ac:chgData name="SAM PHEBY-MCGARVEY" userId="fb7b58f0-560d-43fe-97eb-3449cbcc1d5d" providerId="ADAL" clId="{4944165C-D0A6-4DCA-BF86-0A7A8558DB6D}" dt="2024-04-29T15:13:55.332" v="1677" actId="26606"/>
          <ac:spMkLst>
            <pc:docMk/>
            <pc:sldMk cId="2071651781" sldId="266"/>
            <ac:spMk id="21" creationId="{AE6F1C77-EDC9-4C5F-8C1C-62DD46BDA3C3}"/>
          </ac:spMkLst>
        </pc:spChg>
        <pc:spChg chg="add del">
          <ac:chgData name="SAM PHEBY-MCGARVEY" userId="fb7b58f0-560d-43fe-97eb-3449cbcc1d5d" providerId="ADAL" clId="{4944165C-D0A6-4DCA-BF86-0A7A8558DB6D}" dt="2024-04-29T15:14:02.968" v="1679" actId="26606"/>
          <ac:spMkLst>
            <pc:docMk/>
            <pc:sldMk cId="2071651781" sldId="266"/>
            <ac:spMk id="23" creationId="{760238CA-FF59-4971-BD4D-DC935326901E}"/>
          </ac:spMkLst>
        </pc:spChg>
        <pc:spChg chg="add del">
          <ac:chgData name="SAM PHEBY-MCGARVEY" userId="fb7b58f0-560d-43fe-97eb-3449cbcc1d5d" providerId="ADAL" clId="{4944165C-D0A6-4DCA-BF86-0A7A8558DB6D}" dt="2024-04-29T15:14:02.968" v="1679" actId="26606"/>
          <ac:spMkLst>
            <pc:docMk/>
            <pc:sldMk cId="2071651781" sldId="266"/>
            <ac:spMk id="24" creationId="{954AB742-44A6-4CDD-B54A-818846AF8FF8}"/>
          </ac:spMkLst>
        </pc:spChg>
        <pc:spChg chg="add del">
          <ac:chgData name="SAM PHEBY-MCGARVEY" userId="fb7b58f0-560d-43fe-97eb-3449cbcc1d5d" providerId="ADAL" clId="{4944165C-D0A6-4DCA-BF86-0A7A8558DB6D}" dt="2024-04-29T15:14:02.968" v="1679" actId="26606"/>
          <ac:spMkLst>
            <pc:docMk/>
            <pc:sldMk cId="2071651781" sldId="266"/>
            <ac:spMk id="25" creationId="{7CD146BF-5056-4999-960C-070E636E7C26}"/>
          </ac:spMkLst>
        </pc:spChg>
        <pc:spChg chg="add del">
          <ac:chgData name="SAM PHEBY-MCGARVEY" userId="fb7b58f0-560d-43fe-97eb-3449cbcc1d5d" providerId="ADAL" clId="{4944165C-D0A6-4DCA-BF86-0A7A8558DB6D}" dt="2024-04-29T15:14:02.968" v="1679" actId="26606"/>
          <ac:spMkLst>
            <pc:docMk/>
            <pc:sldMk cId="2071651781" sldId="266"/>
            <ac:spMk id="26" creationId="{F81730B4-0490-4139-BC05-736CF5AEA14B}"/>
          </ac:spMkLst>
        </pc:spChg>
        <pc:spChg chg="add del">
          <ac:chgData name="SAM PHEBY-MCGARVEY" userId="fb7b58f0-560d-43fe-97eb-3449cbcc1d5d" providerId="ADAL" clId="{4944165C-D0A6-4DCA-BF86-0A7A8558DB6D}" dt="2024-04-29T15:14:26.514" v="1687" actId="26606"/>
          <ac:spMkLst>
            <pc:docMk/>
            <pc:sldMk cId="2071651781" sldId="266"/>
            <ac:spMk id="28" creationId="{889AE703-9EC1-473D-8723-8E991E88520E}"/>
          </ac:spMkLst>
        </pc:spChg>
        <pc:spChg chg="add del">
          <ac:chgData name="SAM PHEBY-MCGARVEY" userId="fb7b58f0-560d-43fe-97eb-3449cbcc1d5d" providerId="ADAL" clId="{4944165C-D0A6-4DCA-BF86-0A7A8558DB6D}" dt="2024-04-29T15:14:26.483" v="1686" actId="26606"/>
          <ac:spMkLst>
            <pc:docMk/>
            <pc:sldMk cId="2071651781" sldId="266"/>
            <ac:spMk id="33" creationId="{2172A0AC-3DCE-4672-BCAF-28FEF91F6020}"/>
          </ac:spMkLst>
        </pc:spChg>
        <pc:spChg chg="add del">
          <ac:chgData name="SAM PHEBY-MCGARVEY" userId="fb7b58f0-560d-43fe-97eb-3449cbcc1d5d" providerId="ADAL" clId="{4944165C-D0A6-4DCA-BF86-0A7A8558DB6D}" dt="2024-04-29T15:14:26.483" v="1686" actId="26606"/>
          <ac:spMkLst>
            <pc:docMk/>
            <pc:sldMk cId="2071651781" sldId="266"/>
            <ac:spMk id="35" creationId="{AE6F1C77-EDC9-4C5F-8C1C-62DD46BDA3C3}"/>
          </ac:spMkLst>
        </pc:spChg>
        <pc:spChg chg="add del">
          <ac:chgData name="SAM PHEBY-MCGARVEY" userId="fb7b58f0-560d-43fe-97eb-3449cbcc1d5d" providerId="ADAL" clId="{4944165C-D0A6-4DCA-BF86-0A7A8558DB6D}" dt="2024-04-29T15:15:00.796" v="1692" actId="26606"/>
          <ac:spMkLst>
            <pc:docMk/>
            <pc:sldMk cId="2071651781" sldId="266"/>
            <ac:spMk id="37" creationId="{3D4A84B9-E564-4DD0-97F8-DBF1C460C28A}"/>
          </ac:spMkLst>
        </pc:spChg>
        <pc:spChg chg="add del">
          <ac:chgData name="SAM PHEBY-MCGARVEY" userId="fb7b58f0-560d-43fe-97eb-3449cbcc1d5d" providerId="ADAL" clId="{4944165C-D0A6-4DCA-BF86-0A7A8558DB6D}" dt="2024-04-29T15:15:00.796" v="1692" actId="26606"/>
          <ac:spMkLst>
            <pc:docMk/>
            <pc:sldMk cId="2071651781" sldId="266"/>
            <ac:spMk id="38" creationId="{0D7B6173-1D58-48E2-83CF-37350F315F75}"/>
          </ac:spMkLst>
        </pc:spChg>
        <pc:spChg chg="add del">
          <ac:chgData name="SAM PHEBY-MCGARVEY" userId="fb7b58f0-560d-43fe-97eb-3449cbcc1d5d" providerId="ADAL" clId="{4944165C-D0A6-4DCA-BF86-0A7A8558DB6D}" dt="2024-04-29T15:15:00.796" v="1692" actId="26606"/>
          <ac:spMkLst>
            <pc:docMk/>
            <pc:sldMk cId="2071651781" sldId="266"/>
            <ac:spMk id="40" creationId="{2F36CA75-CFBF-4844-B719-8FE9EBADA9AF}"/>
          </ac:spMkLst>
        </pc:spChg>
        <pc:spChg chg="add del">
          <ac:chgData name="SAM PHEBY-MCGARVEY" userId="fb7b58f0-560d-43fe-97eb-3449cbcc1d5d" providerId="ADAL" clId="{4944165C-D0A6-4DCA-BF86-0A7A8558DB6D}" dt="2024-04-29T15:15:00.796" v="1692" actId="26606"/>
          <ac:spMkLst>
            <pc:docMk/>
            <pc:sldMk cId="2071651781" sldId="266"/>
            <ac:spMk id="41" creationId="{102382E0-0A09-46AE-B955-B911CAFE7F00}"/>
          </ac:spMkLst>
        </pc:spChg>
        <pc:spChg chg="add del">
          <ac:chgData name="SAM PHEBY-MCGARVEY" userId="fb7b58f0-560d-43fe-97eb-3449cbcc1d5d" providerId="ADAL" clId="{4944165C-D0A6-4DCA-BF86-0A7A8558DB6D}" dt="2024-04-29T15:15:00.796" v="1692" actId="26606"/>
          <ac:spMkLst>
            <pc:docMk/>
            <pc:sldMk cId="2071651781" sldId="266"/>
            <ac:spMk id="43" creationId="{7DE75D4A-0965-4973-BE75-DECCAC9A9614}"/>
          </ac:spMkLst>
        </pc:spChg>
        <pc:spChg chg="add">
          <ac:chgData name="SAM PHEBY-MCGARVEY" userId="fb7b58f0-560d-43fe-97eb-3449cbcc1d5d" providerId="ADAL" clId="{4944165C-D0A6-4DCA-BF86-0A7A8558DB6D}" dt="2024-04-29T15:15:00.796" v="1692" actId="26606"/>
          <ac:spMkLst>
            <pc:docMk/>
            <pc:sldMk cId="2071651781" sldId="266"/>
            <ac:spMk id="48" creationId="{0D7B6173-1D58-48E2-83CF-37350F315F75}"/>
          </ac:spMkLst>
        </pc:spChg>
        <pc:spChg chg="add">
          <ac:chgData name="SAM PHEBY-MCGARVEY" userId="fb7b58f0-560d-43fe-97eb-3449cbcc1d5d" providerId="ADAL" clId="{4944165C-D0A6-4DCA-BF86-0A7A8558DB6D}" dt="2024-04-29T15:15:00.796" v="1692" actId="26606"/>
          <ac:spMkLst>
            <pc:docMk/>
            <pc:sldMk cId="2071651781" sldId="266"/>
            <ac:spMk id="50" creationId="{2F36CA75-CFBF-4844-B719-8FE9EBADA9AF}"/>
          </ac:spMkLst>
        </pc:spChg>
        <pc:spChg chg="add">
          <ac:chgData name="SAM PHEBY-MCGARVEY" userId="fb7b58f0-560d-43fe-97eb-3449cbcc1d5d" providerId="ADAL" clId="{4944165C-D0A6-4DCA-BF86-0A7A8558DB6D}" dt="2024-04-29T15:15:00.796" v="1692" actId="26606"/>
          <ac:spMkLst>
            <pc:docMk/>
            <pc:sldMk cId="2071651781" sldId="266"/>
            <ac:spMk id="52" creationId="{3D4A84B9-E564-4DD0-97F8-DBF1C460C28A}"/>
          </ac:spMkLst>
        </pc:spChg>
        <pc:spChg chg="add">
          <ac:chgData name="SAM PHEBY-MCGARVEY" userId="fb7b58f0-560d-43fe-97eb-3449cbcc1d5d" providerId="ADAL" clId="{4944165C-D0A6-4DCA-BF86-0A7A8558DB6D}" dt="2024-04-29T15:15:00.796" v="1692" actId="26606"/>
          <ac:spMkLst>
            <pc:docMk/>
            <pc:sldMk cId="2071651781" sldId="266"/>
            <ac:spMk id="56" creationId="{102382E0-0A09-46AE-B955-B911CAFE7F00}"/>
          </ac:spMkLst>
        </pc:spChg>
        <pc:spChg chg="add">
          <ac:chgData name="SAM PHEBY-MCGARVEY" userId="fb7b58f0-560d-43fe-97eb-3449cbcc1d5d" providerId="ADAL" clId="{4944165C-D0A6-4DCA-BF86-0A7A8558DB6D}" dt="2024-04-29T15:15:00.796" v="1692" actId="26606"/>
          <ac:spMkLst>
            <pc:docMk/>
            <pc:sldMk cId="2071651781" sldId="266"/>
            <ac:spMk id="58" creationId="{7DE75D4A-0965-4973-BE75-DECCAC9A9614}"/>
          </ac:spMkLst>
        </pc:spChg>
        <pc:picChg chg="add del mod ord">
          <ac:chgData name="SAM PHEBY-MCGARVEY" userId="fb7b58f0-560d-43fe-97eb-3449cbcc1d5d" providerId="ADAL" clId="{4944165C-D0A6-4DCA-BF86-0A7A8558DB6D}" dt="2024-04-29T15:14:08.041" v="1681" actId="478"/>
          <ac:picMkLst>
            <pc:docMk/>
            <pc:sldMk cId="2071651781" sldId="266"/>
            <ac:picMk id="5" creationId="{5776F97E-1526-03FF-ADF8-CA30B943A20C}"/>
          </ac:picMkLst>
        </pc:picChg>
        <pc:picChg chg="add del mod ord">
          <ac:chgData name="SAM PHEBY-MCGARVEY" userId="fb7b58f0-560d-43fe-97eb-3449cbcc1d5d" providerId="ADAL" clId="{4944165C-D0A6-4DCA-BF86-0A7A8558DB6D}" dt="2024-04-29T15:14:40.871" v="1688" actId="478"/>
          <ac:picMkLst>
            <pc:docMk/>
            <pc:sldMk cId="2071651781" sldId="266"/>
            <ac:picMk id="7" creationId="{93053F4C-2052-79FC-AA16-6DE5404FFF73}"/>
          </ac:picMkLst>
        </pc:picChg>
        <pc:picChg chg="add mod ord">
          <ac:chgData name="SAM PHEBY-MCGARVEY" userId="fb7b58f0-560d-43fe-97eb-3449cbcc1d5d" providerId="ADAL" clId="{4944165C-D0A6-4DCA-BF86-0A7A8558DB6D}" dt="2024-04-29T15:15:00.796" v="1692" actId="26606"/>
          <ac:picMkLst>
            <pc:docMk/>
            <pc:sldMk cId="2071651781" sldId="266"/>
            <ac:picMk id="9" creationId="{B63DCAAD-C3B3-03C1-B03E-61B1C2A55098}"/>
          </ac:picMkLst>
        </pc:picChg>
        <pc:picChg chg="add mod ord">
          <ac:chgData name="SAM PHEBY-MCGARVEY" userId="fb7b58f0-560d-43fe-97eb-3449cbcc1d5d" providerId="ADAL" clId="{4944165C-D0A6-4DCA-BF86-0A7A8558DB6D}" dt="2024-04-29T15:15:00.796" v="1692" actId="26606"/>
          <ac:picMkLst>
            <pc:docMk/>
            <pc:sldMk cId="2071651781" sldId="266"/>
            <ac:picMk id="13" creationId="{931BD9BA-0A67-61F7-615B-2F44A9FF5758}"/>
          </ac:picMkLst>
        </pc:picChg>
        <pc:picChg chg="add del">
          <ac:chgData name="SAM PHEBY-MCGARVEY" userId="fb7b58f0-560d-43fe-97eb-3449cbcc1d5d" providerId="ADAL" clId="{4944165C-D0A6-4DCA-BF86-0A7A8558DB6D}" dt="2024-04-29T15:15:00.796" v="1692" actId="26606"/>
          <ac:picMkLst>
            <pc:docMk/>
            <pc:sldMk cId="2071651781" sldId="266"/>
            <ac:picMk id="39" creationId="{4A599609-F5C2-4A0B-A992-913F814A631A}"/>
          </ac:picMkLst>
        </pc:picChg>
        <pc:picChg chg="add">
          <ac:chgData name="SAM PHEBY-MCGARVEY" userId="fb7b58f0-560d-43fe-97eb-3449cbcc1d5d" providerId="ADAL" clId="{4944165C-D0A6-4DCA-BF86-0A7A8558DB6D}" dt="2024-04-29T15:15:00.796" v="1692" actId="26606"/>
          <ac:picMkLst>
            <pc:docMk/>
            <pc:sldMk cId="2071651781" sldId="266"/>
            <ac:picMk id="54" creationId="{4A599609-F5C2-4A0B-A992-913F814A631A}"/>
          </ac:picMkLst>
        </pc:picChg>
        <pc:cxnChg chg="add del">
          <ac:chgData name="SAM PHEBY-MCGARVEY" userId="fb7b58f0-560d-43fe-97eb-3449cbcc1d5d" providerId="ADAL" clId="{4944165C-D0A6-4DCA-BF86-0A7A8558DB6D}" dt="2024-04-29T15:14:02.968" v="1680" actId="26606"/>
          <ac:cxnSpMkLst>
            <pc:docMk/>
            <pc:sldMk cId="2071651781" sldId="266"/>
            <ac:cxnSpMk id="14" creationId="{1503BFE4-729B-D9D0-C17B-501E6AF1127A}"/>
          </ac:cxnSpMkLst>
        </pc:cxnChg>
      </pc:sldChg>
      <pc:sldChg chg="addSp modSp new mod modTransition setBg">
        <pc:chgData name="SAM PHEBY-MCGARVEY" userId="fb7b58f0-560d-43fe-97eb-3449cbcc1d5d" providerId="ADAL" clId="{4944165C-D0A6-4DCA-BF86-0A7A8558DB6D}" dt="2024-04-30T06:39:24.402" v="2082"/>
        <pc:sldMkLst>
          <pc:docMk/>
          <pc:sldMk cId="930643656" sldId="267"/>
        </pc:sldMkLst>
        <pc:spChg chg="mod ord">
          <ac:chgData name="SAM PHEBY-MCGARVEY" userId="fb7b58f0-560d-43fe-97eb-3449cbcc1d5d" providerId="ADAL" clId="{4944165C-D0A6-4DCA-BF86-0A7A8558DB6D}" dt="2024-04-29T15:07:05.346" v="1664" actId="26606"/>
          <ac:spMkLst>
            <pc:docMk/>
            <pc:sldMk cId="930643656" sldId="267"/>
            <ac:spMk id="2" creationId="{72AFD233-4602-AB64-882E-F4D381022E7F}"/>
          </ac:spMkLst>
        </pc:spChg>
        <pc:spChg chg="mod ord">
          <ac:chgData name="SAM PHEBY-MCGARVEY" userId="fb7b58f0-560d-43fe-97eb-3449cbcc1d5d" providerId="ADAL" clId="{4944165C-D0A6-4DCA-BF86-0A7A8558DB6D}" dt="2024-04-29T15:07:05.346" v="1664" actId="26606"/>
          <ac:spMkLst>
            <pc:docMk/>
            <pc:sldMk cId="930643656" sldId="267"/>
            <ac:spMk id="3" creationId="{2A09EE5A-0E43-DD7D-E61F-03E29003AE77}"/>
          </ac:spMkLst>
        </pc:spChg>
        <pc:spChg chg="add">
          <ac:chgData name="SAM PHEBY-MCGARVEY" userId="fb7b58f0-560d-43fe-97eb-3449cbcc1d5d" providerId="ADAL" clId="{4944165C-D0A6-4DCA-BF86-0A7A8558DB6D}" dt="2024-04-29T15:07:05.346" v="1664" actId="26606"/>
          <ac:spMkLst>
            <pc:docMk/>
            <pc:sldMk cId="930643656" sldId="267"/>
            <ac:spMk id="12" creationId="{0D7B6173-1D58-48E2-83CF-37350F315F75}"/>
          </ac:spMkLst>
        </pc:spChg>
        <pc:spChg chg="add">
          <ac:chgData name="SAM PHEBY-MCGARVEY" userId="fb7b58f0-560d-43fe-97eb-3449cbcc1d5d" providerId="ADAL" clId="{4944165C-D0A6-4DCA-BF86-0A7A8558DB6D}" dt="2024-04-29T15:07:05.346" v="1664" actId="26606"/>
          <ac:spMkLst>
            <pc:docMk/>
            <pc:sldMk cId="930643656" sldId="267"/>
            <ac:spMk id="14" creationId="{2F36CA75-CFBF-4844-B719-8FE9EBADA9AF}"/>
          </ac:spMkLst>
        </pc:spChg>
        <pc:spChg chg="add">
          <ac:chgData name="SAM PHEBY-MCGARVEY" userId="fb7b58f0-560d-43fe-97eb-3449cbcc1d5d" providerId="ADAL" clId="{4944165C-D0A6-4DCA-BF86-0A7A8558DB6D}" dt="2024-04-29T15:07:05.346" v="1664" actId="26606"/>
          <ac:spMkLst>
            <pc:docMk/>
            <pc:sldMk cId="930643656" sldId="267"/>
            <ac:spMk id="16" creationId="{3D4A84B9-E564-4DD0-97F8-DBF1C460C28A}"/>
          </ac:spMkLst>
        </pc:spChg>
        <pc:spChg chg="add">
          <ac:chgData name="SAM PHEBY-MCGARVEY" userId="fb7b58f0-560d-43fe-97eb-3449cbcc1d5d" providerId="ADAL" clId="{4944165C-D0A6-4DCA-BF86-0A7A8558DB6D}" dt="2024-04-29T15:07:05.346" v="1664" actId="26606"/>
          <ac:spMkLst>
            <pc:docMk/>
            <pc:sldMk cId="930643656" sldId="267"/>
            <ac:spMk id="20" creationId="{102382E0-0A09-46AE-B955-B911CAFE7F00}"/>
          </ac:spMkLst>
        </pc:spChg>
        <pc:spChg chg="add">
          <ac:chgData name="SAM PHEBY-MCGARVEY" userId="fb7b58f0-560d-43fe-97eb-3449cbcc1d5d" providerId="ADAL" clId="{4944165C-D0A6-4DCA-BF86-0A7A8558DB6D}" dt="2024-04-29T15:07:05.346" v="1664" actId="26606"/>
          <ac:spMkLst>
            <pc:docMk/>
            <pc:sldMk cId="930643656" sldId="267"/>
            <ac:spMk id="22" creationId="{7DE75D4A-0965-4973-BE75-DECCAC9A9614}"/>
          </ac:spMkLst>
        </pc:spChg>
        <pc:picChg chg="add mod">
          <ac:chgData name="SAM PHEBY-MCGARVEY" userId="fb7b58f0-560d-43fe-97eb-3449cbcc1d5d" providerId="ADAL" clId="{4944165C-D0A6-4DCA-BF86-0A7A8558DB6D}" dt="2024-04-29T15:07:05.346" v="1664" actId="26606"/>
          <ac:picMkLst>
            <pc:docMk/>
            <pc:sldMk cId="930643656" sldId="267"/>
            <ac:picMk id="5" creationId="{937075EF-54E2-78EE-ACA6-65199881973D}"/>
          </ac:picMkLst>
        </pc:picChg>
        <pc:picChg chg="add mod">
          <ac:chgData name="SAM PHEBY-MCGARVEY" userId="fb7b58f0-560d-43fe-97eb-3449cbcc1d5d" providerId="ADAL" clId="{4944165C-D0A6-4DCA-BF86-0A7A8558DB6D}" dt="2024-04-29T15:07:05.346" v="1664" actId="26606"/>
          <ac:picMkLst>
            <pc:docMk/>
            <pc:sldMk cId="930643656" sldId="267"/>
            <ac:picMk id="7" creationId="{AB3E5FB7-643A-3772-DEC7-8A533A13FDDB}"/>
          </ac:picMkLst>
        </pc:picChg>
        <pc:picChg chg="add">
          <ac:chgData name="SAM PHEBY-MCGARVEY" userId="fb7b58f0-560d-43fe-97eb-3449cbcc1d5d" providerId="ADAL" clId="{4944165C-D0A6-4DCA-BF86-0A7A8558DB6D}" dt="2024-04-29T15:07:05.346" v="1664" actId="26606"/>
          <ac:picMkLst>
            <pc:docMk/>
            <pc:sldMk cId="930643656" sldId="267"/>
            <ac:picMk id="18" creationId="{4A599609-F5C2-4A0B-A992-913F814A631A}"/>
          </ac:picMkLst>
        </pc:picChg>
      </pc:sldChg>
      <pc:sldChg chg="addSp modSp new mod modTransition setBg">
        <pc:chgData name="SAM PHEBY-MCGARVEY" userId="fb7b58f0-560d-43fe-97eb-3449cbcc1d5d" providerId="ADAL" clId="{4944165C-D0A6-4DCA-BF86-0A7A8558DB6D}" dt="2024-04-30T06:39:31.233" v="2084"/>
        <pc:sldMkLst>
          <pc:docMk/>
          <pc:sldMk cId="643518763" sldId="268"/>
        </pc:sldMkLst>
        <pc:spChg chg="mod">
          <ac:chgData name="SAM PHEBY-MCGARVEY" userId="fb7b58f0-560d-43fe-97eb-3449cbcc1d5d" providerId="ADAL" clId="{4944165C-D0A6-4DCA-BF86-0A7A8558DB6D}" dt="2024-04-30T06:34:50.325" v="1984" actId="26606"/>
          <ac:spMkLst>
            <pc:docMk/>
            <pc:sldMk cId="643518763" sldId="268"/>
            <ac:spMk id="2" creationId="{084134E4-ACB2-840E-7002-22DBB818EDD1}"/>
          </ac:spMkLst>
        </pc:spChg>
        <pc:spChg chg="mod">
          <ac:chgData name="SAM PHEBY-MCGARVEY" userId="fb7b58f0-560d-43fe-97eb-3449cbcc1d5d" providerId="ADAL" clId="{4944165C-D0A6-4DCA-BF86-0A7A8558DB6D}" dt="2024-04-30T06:34:50.325" v="1984" actId="26606"/>
          <ac:spMkLst>
            <pc:docMk/>
            <pc:sldMk cId="643518763" sldId="268"/>
            <ac:spMk id="3" creationId="{BF120A07-A25C-F8A4-E1D1-DCB6ACAA1134}"/>
          </ac:spMkLst>
        </pc:spChg>
        <pc:spChg chg="add">
          <ac:chgData name="SAM PHEBY-MCGARVEY" userId="fb7b58f0-560d-43fe-97eb-3449cbcc1d5d" providerId="ADAL" clId="{4944165C-D0A6-4DCA-BF86-0A7A8558DB6D}" dt="2024-04-30T06:34:50.325" v="1984" actId="26606"/>
          <ac:spMkLst>
            <pc:docMk/>
            <pc:sldMk cId="643518763" sldId="268"/>
            <ac:spMk id="10" creationId="{D009D6D5-DAC2-4A8B-A17A-E206B9012D09}"/>
          </ac:spMkLst>
        </pc:spChg>
        <pc:picChg chg="add mod">
          <ac:chgData name="SAM PHEBY-MCGARVEY" userId="fb7b58f0-560d-43fe-97eb-3449cbcc1d5d" providerId="ADAL" clId="{4944165C-D0A6-4DCA-BF86-0A7A8558DB6D}" dt="2024-04-30T06:34:50.325" v="1984" actId="26606"/>
          <ac:picMkLst>
            <pc:docMk/>
            <pc:sldMk cId="643518763" sldId="268"/>
            <ac:picMk id="5" creationId="{678A5CAE-F0E6-28EA-1F5E-4474949202D9}"/>
          </ac:picMkLst>
        </pc:picChg>
      </pc:sldChg>
      <pc:sldChg chg="modSp new del mod">
        <pc:chgData name="SAM PHEBY-MCGARVEY" userId="fb7b58f0-560d-43fe-97eb-3449cbcc1d5d" providerId="ADAL" clId="{4944165C-D0A6-4DCA-BF86-0A7A8558DB6D}" dt="2024-04-30T06:34:56.133" v="1985" actId="2696"/>
        <pc:sldMkLst>
          <pc:docMk/>
          <pc:sldMk cId="3489584295" sldId="269"/>
        </pc:sldMkLst>
        <pc:spChg chg="mod">
          <ac:chgData name="SAM PHEBY-MCGARVEY" userId="fb7b58f0-560d-43fe-97eb-3449cbcc1d5d" providerId="ADAL" clId="{4944165C-D0A6-4DCA-BF86-0A7A8558DB6D}" dt="2024-04-29T13:52:59.059" v="1568" actId="20577"/>
          <ac:spMkLst>
            <pc:docMk/>
            <pc:sldMk cId="3489584295" sldId="269"/>
            <ac:spMk id="2" creationId="{0BFF188A-2E3E-5B61-FD25-CBD00C41D49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605F10-F059-4C33-A462-04B4460535E7}" type="datetimeFigureOut">
              <a:rPr lang="en-GB" smtClean="0"/>
              <a:t>28/05/2024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E8E8A9-3E2D-43FB-BCA4-05088AC171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5655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E8E8A9-3E2D-43FB-BCA4-05088AC171EB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7252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74D94-8588-D6D1-EF19-A11BC997BF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D59BF4-3AC1-C670-A0D5-9A27EEF833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97DAE1-0025-E8A9-DD2D-43BCEEC5A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BC26C-693E-46F5-9701-E59555C868ED}" type="datetimeFigureOut">
              <a:rPr lang="en-GB" smtClean="0"/>
              <a:t>28/05/2024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AC0CC8-FB74-16B1-28BF-42CF9CCCA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D5ADB8-223E-FD6E-3FDE-F26F241D2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D2DEA-B618-4A0B-8E24-1A300B30EB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8315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B688B-4E3F-7E91-17FC-018A3DCB7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D480F2-9AB8-012F-DEB4-1D79F2AC4C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436923-5692-A4D3-E23D-D17B7E39B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BC26C-693E-46F5-9701-E59555C868ED}" type="datetimeFigureOut">
              <a:rPr lang="en-GB" smtClean="0"/>
              <a:t>28/05/2024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F5F034-DF77-BD6C-1778-72D62BB14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2D6FC1-BBA9-AAF8-C395-B7250D514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D2DEA-B618-4A0B-8E24-1A300B30EB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5109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222940-300F-FFB3-B7D7-9B698E0A75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78CCF7-B7FC-9E51-E050-529B5F1CEB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5C88FD-5EE1-05FF-F2C0-610E71E0A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BC26C-693E-46F5-9701-E59555C868ED}" type="datetimeFigureOut">
              <a:rPr lang="en-GB" smtClean="0"/>
              <a:t>28/05/2024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8D4FD5-CAE4-8321-6887-A689FD1C4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A1A862-A461-D282-EE04-D13A5347F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D2DEA-B618-4A0B-8E24-1A300B30EB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4874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B90E1-E2EF-1559-D42C-76D3FBD78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879E61-7992-5CEB-A0C2-D3C2853F90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927E3B-34DE-A54A-A8D3-940F00AC1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BC26C-693E-46F5-9701-E59555C868ED}" type="datetimeFigureOut">
              <a:rPr lang="en-GB" smtClean="0"/>
              <a:t>28/05/2024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E4C7FD-7BD3-913C-967E-FDF597B0E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8FD803-EFBC-81F5-107B-A244EF40C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D2DEA-B618-4A0B-8E24-1A300B30EB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002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6BE3D-9C60-7E03-1595-ACDCDBE2A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D8674A-758B-BFA0-7313-B8C81608C1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DC7563-8713-85CA-1383-7E9CF9C00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BC26C-693E-46F5-9701-E59555C868ED}" type="datetimeFigureOut">
              <a:rPr lang="en-GB" smtClean="0"/>
              <a:t>28/05/2024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F23C71-8ABA-0186-B7F6-33B759216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479723-5CE1-A680-0FEC-EE9E70B1D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D2DEA-B618-4A0B-8E24-1A300B30EB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7110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160D3-D9FC-6A96-B41B-DDAD92259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4455E8-A88F-2F7A-E3D4-3EC7CAE122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D0BC4E-EBA2-3511-7427-E5BDCB29C0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4FD87E-5611-2121-C22A-46DA455D5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BC26C-693E-46F5-9701-E59555C868ED}" type="datetimeFigureOut">
              <a:rPr lang="en-GB" smtClean="0"/>
              <a:t>28/05/2024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6A2732-FC04-9E73-2403-77AE3CA6F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024C31-4FBF-3F51-A252-1F85B64AF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D2DEA-B618-4A0B-8E24-1A300B30EB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9009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BF85A-BEEE-A291-B778-7177E5B63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719D17-C30E-9D11-F619-14CBE4E917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C1BEEB-31DC-BBAF-E3F0-25FF23F8E2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A63D25-623D-AD4E-E80C-BD029C0B74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F40B70-9297-36D2-6DFC-47F6703954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078D5A-FBC6-8494-3B05-B7DF26BAE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BC26C-693E-46F5-9701-E59555C868ED}" type="datetimeFigureOut">
              <a:rPr lang="en-GB" smtClean="0"/>
              <a:t>28/05/2024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F66FEB-89AC-DDE3-C1F2-92AF27FF8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6157C3-7290-D1EC-02F8-6670BDB76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D2DEA-B618-4A0B-8E24-1A300B30EB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0188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9DBC1-A9EE-DE26-3FC6-2F21B6290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0B09CA-1747-CE47-CA4B-93ABC6D4F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BC26C-693E-46F5-9701-E59555C868ED}" type="datetimeFigureOut">
              <a:rPr lang="en-GB" smtClean="0"/>
              <a:t>28/05/2024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730FD1-DAEE-9733-BFFB-3D6C7501A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01A3CE-8FAC-25EE-A668-941D0F903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D2DEA-B618-4A0B-8E24-1A300B30EB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337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4531AC-175E-2DC4-E5D1-D4CA9AAFC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BC26C-693E-46F5-9701-E59555C868ED}" type="datetimeFigureOut">
              <a:rPr lang="en-GB" smtClean="0"/>
              <a:t>28/05/2024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30F998-7CB5-C78F-5961-8952EEFAF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D3D73B-4CBF-B3FE-574D-7F2FE0533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D2DEA-B618-4A0B-8E24-1A300B30EB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2195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A304C-2203-6C6C-428A-BA5F53911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B88914-D325-38E7-F4CE-5CE0FE76DB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9F5E02-53B3-FE5E-6480-8130341FFD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392985-12D0-C7BD-56CA-D2E5C8A2F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BC26C-693E-46F5-9701-E59555C868ED}" type="datetimeFigureOut">
              <a:rPr lang="en-GB" smtClean="0"/>
              <a:t>28/05/2024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B31FDA-D9A8-E230-5B68-225BA085B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46E7D0-13CC-3A15-1114-5AB5A8C35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D2DEA-B618-4A0B-8E24-1A300B30EB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516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16865-05CE-75BE-CA46-D6A39065D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033BC0-C75B-FCC2-72E6-5C2302320F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7E6BE3-CCC4-E6DA-5B5A-3E9887A67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E94335-EEC8-4602-228B-A7AA7CE8B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BC26C-693E-46F5-9701-E59555C868ED}" type="datetimeFigureOut">
              <a:rPr lang="en-GB" smtClean="0"/>
              <a:t>28/05/2024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861F54-5770-0328-9ED4-4B852F75B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ED5401-B498-A967-0EDC-EDA449568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D2DEA-B618-4A0B-8E24-1A300B30EB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4209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41684B-0B18-6A75-5C07-0505733E7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ED7546-4C94-F81E-4217-372757D6E4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874249-25CD-E47B-0BCF-BAEA8B7E7A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54BC26C-693E-46F5-9701-E59555C868ED}" type="datetimeFigureOut">
              <a:rPr lang="en-GB" smtClean="0"/>
              <a:t>28/05/2024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1D400A-F48E-24A3-98AE-6D3E0DFBB2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A5BC2F-D2FD-F414-5BEE-AAA098E3C6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4BD2DEA-B618-4A0B-8E24-1A300B30EB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2458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3A930249-8242-4E2B-AF17-C01826488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5BDD999-C5E1-4B3E-A710-768673819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pic>
        <p:nvPicPr>
          <p:cNvPr id="7" name="Picture 6" descr="A drawing of a person crawling on the floor&#10;&#10;Description automatically generated">
            <a:extLst>
              <a:ext uri="{FF2B5EF4-FFF2-40B4-BE49-F238E27FC236}">
                <a16:creationId xmlns:a16="http://schemas.microsoft.com/office/drawing/2014/main" id="{A8CC16F7-4D8E-4820-EC26-0B4BE3DA82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5" r="29838"/>
          <a:stretch/>
        </p:blipFill>
        <p:spPr>
          <a:xfrm>
            <a:off x="-4084" y="10"/>
            <a:ext cx="6099050" cy="6857990"/>
          </a:xfrm>
          <a:prstGeom prst="rect">
            <a:avLst/>
          </a:prstGeom>
        </p:spPr>
      </p:pic>
      <p:pic>
        <p:nvPicPr>
          <p:cNvPr id="5" name="Picture 4" descr="A person and person in clothing&#10;&#10;Description automatically generated">
            <a:extLst>
              <a:ext uri="{FF2B5EF4-FFF2-40B4-BE49-F238E27FC236}">
                <a16:creationId xmlns:a16="http://schemas.microsoft.com/office/drawing/2014/main" id="{2FC4DB34-BA99-E077-506C-ACE480052D6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0" r="11896"/>
          <a:stretch/>
        </p:blipFill>
        <p:spPr>
          <a:xfrm>
            <a:off x="6096844" y="10"/>
            <a:ext cx="6095156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DED5197-D495-E1A0-CEB7-5C0E81E487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8181" y="1122363"/>
            <a:ext cx="9795637" cy="2215884"/>
          </a:xfrm>
        </p:spPr>
        <p:txBody>
          <a:bodyPr>
            <a:normAutofit/>
          </a:bodyPr>
          <a:lstStyle/>
          <a:p>
            <a:r>
              <a:rPr lang="en-US" sz="5200">
                <a:solidFill>
                  <a:srgbClr val="FFFFFF"/>
                </a:solidFill>
              </a:rPr>
              <a:t>Changing Bodies, Changing Minds </a:t>
            </a:r>
            <a:endParaRPr lang="en-GB" sz="520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C12953-E7DF-A435-7792-E002141D15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8181" y="3509963"/>
            <a:ext cx="9795637" cy="174783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Non-human Narratives and the Language Binary</a:t>
            </a:r>
          </a:p>
          <a:p>
            <a:r>
              <a:rPr lang="en-US" dirty="0">
                <a:solidFill>
                  <a:srgbClr val="FFFFFF"/>
                </a:solidFill>
              </a:rPr>
              <a:t>Sam Pheby-McGarvey PhD Candidate York St John University</a:t>
            </a:r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724175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114C78B5-EC6B-4A39-8860-705100867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568FFB-F2DA-E724-298F-684B2F690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69978"/>
            <a:ext cx="4391024" cy="1173700"/>
          </a:xfrm>
        </p:spPr>
        <p:txBody>
          <a:bodyPr anchor="t">
            <a:normAutofit/>
          </a:bodyPr>
          <a:lstStyle/>
          <a:p>
            <a:r>
              <a:rPr lang="en-US" sz="3400">
                <a:solidFill>
                  <a:schemeClr val="bg1"/>
                </a:solidFill>
              </a:rPr>
              <a:t>Breaking Down the Human/Animal Barrier</a:t>
            </a:r>
            <a:endParaRPr lang="en-GB" sz="3400">
              <a:solidFill>
                <a:schemeClr val="bg1"/>
              </a:solidFill>
            </a:endParaRPr>
          </a:p>
        </p:txBody>
      </p:sp>
      <p:pic>
        <p:nvPicPr>
          <p:cNvPr id="5" name="Picture 4" descr="A cat in a suit and hat&#10;&#10;Description automatically generated">
            <a:extLst>
              <a:ext uri="{FF2B5EF4-FFF2-40B4-BE49-F238E27FC236}">
                <a16:creationId xmlns:a16="http://schemas.microsoft.com/office/drawing/2014/main" id="{A181880F-AB55-54ED-6F2E-66084534A2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37" r="2" b="24116"/>
          <a:stretch/>
        </p:blipFill>
        <p:spPr>
          <a:xfrm>
            <a:off x="20" y="10"/>
            <a:ext cx="4000480" cy="3904882"/>
          </a:xfrm>
          <a:custGeom>
            <a:avLst/>
            <a:gdLst/>
            <a:ahLst/>
            <a:cxnLst/>
            <a:rect l="l" t="t" r="r" b="b"/>
            <a:pathLst>
              <a:path w="4000500" h="3413410">
                <a:moveTo>
                  <a:pt x="0" y="0"/>
                </a:moveTo>
                <a:lnTo>
                  <a:pt x="4000500" y="0"/>
                </a:lnTo>
                <a:lnTo>
                  <a:pt x="4000500" y="3330603"/>
                </a:lnTo>
                <a:lnTo>
                  <a:pt x="416174" y="3413410"/>
                </a:lnTo>
                <a:lnTo>
                  <a:pt x="0" y="3408169"/>
                </a:lnTo>
                <a:close/>
              </a:path>
            </a:pathLst>
          </a:custGeom>
        </p:spPr>
      </p:pic>
      <p:pic>
        <p:nvPicPr>
          <p:cNvPr id="7" name="Picture 6" descr="A couple of women in dresses with birds heads&#10;&#10;Description automatically generated">
            <a:extLst>
              <a:ext uri="{FF2B5EF4-FFF2-40B4-BE49-F238E27FC236}">
                <a16:creationId xmlns:a16="http://schemas.microsoft.com/office/drawing/2014/main" id="{5D6B6CB2-ED20-E46D-18B5-F58D307A828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22362"/>
          <a:stretch/>
        </p:blipFill>
        <p:spPr>
          <a:xfrm>
            <a:off x="4191002" y="10"/>
            <a:ext cx="3809998" cy="3904881"/>
          </a:xfrm>
          <a:custGeom>
            <a:avLst/>
            <a:gdLst/>
            <a:ahLst/>
            <a:cxnLst/>
            <a:rect l="l" t="t" r="r" b="b"/>
            <a:pathLst>
              <a:path w="3809998" h="3361533">
                <a:moveTo>
                  <a:pt x="0" y="0"/>
                </a:moveTo>
                <a:lnTo>
                  <a:pt x="3809998" y="0"/>
                </a:lnTo>
                <a:lnTo>
                  <a:pt x="3809998" y="3353206"/>
                </a:lnTo>
                <a:lnTo>
                  <a:pt x="1781628" y="3181423"/>
                </a:lnTo>
                <a:lnTo>
                  <a:pt x="0" y="3361533"/>
                </a:lnTo>
                <a:close/>
              </a:path>
            </a:pathLst>
          </a:custGeom>
        </p:spPr>
      </p:pic>
      <p:pic>
        <p:nvPicPr>
          <p:cNvPr id="9" name="Picture 8" descr="A group of people with lion heads&#10;&#10;Description automatically generated">
            <a:extLst>
              <a:ext uri="{FF2B5EF4-FFF2-40B4-BE49-F238E27FC236}">
                <a16:creationId xmlns:a16="http://schemas.microsoft.com/office/drawing/2014/main" id="{7383DC80-9A3E-2CAA-D97F-32B9B146C75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81" r="3" b="11264"/>
          <a:stretch/>
        </p:blipFill>
        <p:spPr>
          <a:xfrm>
            <a:off x="8191500" y="-1"/>
            <a:ext cx="4000500" cy="4008409"/>
          </a:xfrm>
          <a:custGeom>
            <a:avLst/>
            <a:gdLst/>
            <a:ahLst/>
            <a:cxnLst/>
            <a:rect l="l" t="t" r="r" b="b"/>
            <a:pathLst>
              <a:path w="4000500" h="3403026">
                <a:moveTo>
                  <a:pt x="0" y="0"/>
                </a:moveTo>
                <a:lnTo>
                  <a:pt x="4000500" y="0"/>
                </a:lnTo>
                <a:lnTo>
                  <a:pt x="4000500" y="3403026"/>
                </a:lnTo>
                <a:lnTo>
                  <a:pt x="9072" y="3370108"/>
                </a:lnTo>
                <a:lnTo>
                  <a:pt x="0" y="3369340"/>
                </a:lnTo>
                <a:close/>
              </a:path>
            </a:pathLst>
          </a:custGeom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A50943B0-FDF7-4C2C-B784-9208C945A8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12192000" cy="757168"/>
            <a:chOff x="0" y="2959818"/>
            <a:chExt cx="12192000" cy="757168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4021FAB-FA86-49DE-8FC9-585A1729B7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7B58B526-A432-4EB5-AA70-2BB897257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5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CDDAA0-D52C-7B99-4BA7-F36285554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4201" y="4766267"/>
            <a:ext cx="5692774" cy="1077411"/>
          </a:xfrm>
        </p:spPr>
        <p:txBody>
          <a:bodyPr>
            <a:normAutofit/>
          </a:bodyPr>
          <a:lstStyle/>
          <a:p>
            <a:r>
              <a:rPr lang="en-US" sz="1700" i="1">
                <a:solidFill>
                  <a:schemeClr val="bg1">
                    <a:alpha val="80000"/>
                  </a:schemeClr>
                </a:solidFill>
              </a:rPr>
              <a:t>Annihilation </a:t>
            </a:r>
            <a:r>
              <a:rPr lang="en-US" sz="1700">
                <a:solidFill>
                  <a:schemeClr val="bg1">
                    <a:alpha val="80000"/>
                  </a:schemeClr>
                </a:solidFill>
              </a:rPr>
              <a:t>embodies the concept of transformative encounters</a:t>
            </a:r>
          </a:p>
          <a:p>
            <a:r>
              <a:rPr lang="en-US" sz="1700">
                <a:solidFill>
                  <a:schemeClr val="bg1">
                    <a:alpha val="80000"/>
                  </a:schemeClr>
                </a:solidFill>
              </a:rPr>
              <a:t>Gregor’s transformation reinforces his family's humanity  </a:t>
            </a:r>
            <a:endParaRPr lang="en-GB" sz="1700">
              <a:solidFill>
                <a:schemeClr val="bg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640493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0D7B6173-1D58-48E2-83CF-37350F315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F36CA75-CFBF-4844-B719-8FE9EBADA9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D4A84B9-E564-4DD0-97F8-DBF1C460C2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4A599609-F5C2-4A0B-A992-913F814A63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  <p:sp>
        <p:nvSpPr>
          <p:cNvPr id="56" name="Rectangle 55">
            <a:extLst>
              <a:ext uri="{FF2B5EF4-FFF2-40B4-BE49-F238E27FC236}">
                <a16:creationId xmlns:a16="http://schemas.microsoft.com/office/drawing/2014/main" id="{102382E0-0A09-46AE-B955-B911CAFE7F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7DE75D4A-0965-4973-BE75-DECCAC9A96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3" name="Picture 12" descr="A person in a gas mask standing in a forest&#10;&#10;Description automatically generated">
            <a:extLst>
              <a:ext uri="{FF2B5EF4-FFF2-40B4-BE49-F238E27FC236}">
                <a16:creationId xmlns:a16="http://schemas.microsoft.com/office/drawing/2014/main" id="{931BD9BA-0A67-61F7-615B-2F44A9FF575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39" r="2" b="8818"/>
          <a:stretch/>
        </p:blipFill>
        <p:spPr>
          <a:xfrm>
            <a:off x="20" y="10"/>
            <a:ext cx="6095980" cy="6857990"/>
          </a:xfrm>
          <a:prstGeom prst="rect">
            <a:avLst/>
          </a:prstGeom>
        </p:spPr>
      </p:pic>
      <p:pic>
        <p:nvPicPr>
          <p:cNvPr id="9" name="Picture 8" descr="A person standing in a room with a broom&#10;&#10;Description automatically generated">
            <a:extLst>
              <a:ext uri="{FF2B5EF4-FFF2-40B4-BE49-F238E27FC236}">
                <a16:creationId xmlns:a16="http://schemas.microsoft.com/office/drawing/2014/main" id="{B63DCAAD-C3B3-03C1-B03E-61B1C2A5509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04" r="1" b="3816"/>
          <a:stretch/>
        </p:blipFill>
        <p:spPr>
          <a:xfrm>
            <a:off x="6096000" y="10"/>
            <a:ext cx="609600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A94600D-0A1C-B4D1-B4DD-100644E24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1965" y="552807"/>
            <a:ext cx="9801854" cy="2790331"/>
          </a:xfrm>
        </p:spPr>
        <p:txBody>
          <a:bodyPr anchor="b">
            <a:normAutofit/>
          </a:bodyPr>
          <a:lstStyle/>
          <a:p>
            <a:pPr algn="ctr"/>
            <a:r>
              <a:rPr lang="en-US" sz="4800" dirty="0">
                <a:solidFill>
                  <a:srgbClr val="FFFFFF"/>
                </a:solidFill>
              </a:rPr>
              <a:t>Conclusion </a:t>
            </a:r>
            <a:endParaRPr lang="en-GB" sz="48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33DD4D-E388-5223-B398-33B48E809D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1966" y="3510476"/>
            <a:ext cx="9801854" cy="2614231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endParaRPr lang="en-GB" sz="1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651781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4134E4-ACB2-840E-7002-22DBB818E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en-US" dirty="0"/>
              <a:t>Bibliography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120A07-A25C-F8A4-E1D1-DCB6ACAA11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3843666"/>
          </a:xfrm>
        </p:spPr>
        <p:txBody>
          <a:bodyPr>
            <a:normAutofit/>
          </a:bodyPr>
          <a:lstStyle/>
          <a:p>
            <a:r>
              <a:rPr lang="en-GB" sz="1100">
                <a:effectLst/>
                <a:highlight>
                  <a:srgbClr val="FFFFFF"/>
                </a:highlight>
                <a:ea typeface="Times New Roman" panose="02020603050405020304" pitchFamily="18" charset="0"/>
                <a:cs typeface="Times New Roman" panose="02020603050405020304" pitchFamily="18" charset="0"/>
              </a:rPr>
              <a:t>Aaltola, Elisa. "From Language of Detachment Toward Expressiveness of Affect." </a:t>
            </a:r>
            <a:r>
              <a:rPr lang="en-GB" sz="1100" i="1">
                <a:effectLst/>
                <a:highlight>
                  <a:srgbClr val="FFFFFF"/>
                </a:highlight>
                <a:ea typeface="Times New Roman" panose="02020603050405020304" pitchFamily="18" charset="0"/>
                <a:cs typeface="Times New Roman" panose="02020603050405020304" pitchFamily="18" charset="0"/>
              </a:rPr>
              <a:t>History According to Cattle. </a:t>
            </a:r>
            <a:r>
              <a:rPr lang="en-GB" sz="1100">
                <a:effectLst/>
                <a:highlight>
                  <a:srgbClr val="FFFFFF"/>
                </a:highlight>
                <a:ea typeface="Times New Roman" panose="02020603050405020304" pitchFamily="18" charset="0"/>
                <a:cs typeface="Times New Roman" panose="02020603050405020304" pitchFamily="18" charset="0"/>
              </a:rPr>
              <a:t>Edited by Laura Gustafsson, and Terike Haapoja. Translated by Mike Garner, Sija Kudel, and Anna-Roosa Länsipuro. punctum books, 2015.</a:t>
            </a:r>
            <a:endParaRPr lang="en-GB" sz="1100">
              <a:effectLst/>
              <a:highlight>
                <a:srgbClr val="FFFFFF"/>
              </a:highlight>
              <a:ea typeface="Times New Roman" panose="02020603050405020304" pitchFamily="18" charset="0"/>
            </a:endParaRPr>
          </a:p>
          <a:p>
            <a:r>
              <a:rPr lang="en-GB" sz="1100"/>
              <a:t>Deleuze, Gilles, and Felix Guattari. </a:t>
            </a:r>
            <a:r>
              <a:rPr lang="en-GB" sz="1100" i="1"/>
              <a:t>A Thousand Plateaus: Capitalism and Schizophrenia</a:t>
            </a:r>
            <a:r>
              <a:rPr lang="en-GB" sz="1100"/>
              <a:t>. Translated by Brian Massumi Athlone, 1988.</a:t>
            </a:r>
          </a:p>
          <a:p>
            <a:r>
              <a:rPr lang="en-GB" sz="1100"/>
              <a:t>Tsing, Anna Lowenhaupt. </a:t>
            </a:r>
            <a:r>
              <a:rPr lang="en-GB" sz="1100" i="1"/>
              <a:t>The Mushroom at the End of the World: On the Possibility of Life in Capitalist Ruins. </a:t>
            </a:r>
            <a:r>
              <a:rPr lang="en-GB" sz="1100"/>
              <a:t>Princeton University Press, 2015.</a:t>
            </a:r>
          </a:p>
          <a:p>
            <a:r>
              <a:rPr lang="en-US" sz="1100"/>
              <a:t>Haraway, Donna Jeanne. </a:t>
            </a:r>
            <a:r>
              <a:rPr lang="en-US" sz="1100" i="1"/>
              <a:t>When Species Meet.</a:t>
            </a:r>
            <a:r>
              <a:rPr lang="en-US" sz="1100"/>
              <a:t> Minneapolis. University of Minnesota Press, 2008.</a:t>
            </a:r>
          </a:p>
          <a:p>
            <a:r>
              <a:rPr lang="en-GB" sz="1100">
                <a:effectLst/>
                <a:highlight>
                  <a:srgbClr val="FFFFFF"/>
                </a:highlight>
                <a:ea typeface="Times New Roman" panose="02020603050405020304" pitchFamily="18" charset="0"/>
                <a:cs typeface="Times New Roman" panose="02020603050405020304" pitchFamily="18" charset="0"/>
              </a:rPr>
              <a:t>Franz, Kafka. </a:t>
            </a:r>
            <a:r>
              <a:rPr lang="en-GB" sz="1100" i="1">
                <a:effectLst/>
                <a:highlight>
                  <a:srgbClr val="FFFFFF"/>
                </a:highlight>
                <a:ea typeface="Times New Roman" panose="02020603050405020304" pitchFamily="18" charset="0"/>
                <a:cs typeface="Times New Roman" panose="02020603050405020304" pitchFamily="18" charset="0"/>
              </a:rPr>
              <a:t>The Metamorphosis. </a:t>
            </a:r>
            <a:r>
              <a:rPr lang="en-GB" sz="1100">
                <a:effectLst/>
                <a:highlight>
                  <a:srgbClr val="FFFFFF"/>
                </a:highlight>
                <a:ea typeface="Times New Roman" panose="02020603050405020304" pitchFamily="18" charset="0"/>
                <a:cs typeface="Times New Roman" panose="02020603050405020304" pitchFamily="18" charset="0"/>
              </a:rPr>
              <a:t>Translated by David Wyllie. Legend Press, 2002.</a:t>
            </a:r>
            <a:endParaRPr lang="en-GB" sz="1100">
              <a:effectLst/>
              <a:highlight>
                <a:srgbClr val="FFFFFF"/>
              </a:highlight>
              <a:ea typeface="Times New Roman" panose="02020603050405020304" pitchFamily="18" charset="0"/>
            </a:endParaRPr>
          </a:p>
          <a:p>
            <a:r>
              <a:rPr lang="en-GB" sz="1100">
                <a:effectLst/>
                <a:highlight>
                  <a:srgbClr val="FFFFFF"/>
                </a:highlight>
                <a:ea typeface="Times New Roman" panose="02020603050405020304" pitchFamily="18" charset="0"/>
                <a:cs typeface="Times New Roman" panose="02020603050405020304" pitchFamily="18" charset="0"/>
              </a:rPr>
              <a:t>Harel, Naama. </a:t>
            </a:r>
            <a:r>
              <a:rPr lang="en-GB" sz="1100" i="1">
                <a:effectLst/>
                <a:highlight>
                  <a:srgbClr val="FFFFFF"/>
                </a:highlight>
                <a:ea typeface="Times New Roman" panose="02020603050405020304" pitchFamily="18" charset="0"/>
                <a:cs typeface="Times New Roman" panose="02020603050405020304" pitchFamily="18" charset="0"/>
              </a:rPr>
              <a:t>Kafka's Zoopoetics: Beyond the Human-Animal Barrier. </a:t>
            </a:r>
            <a:r>
              <a:rPr lang="en-GB" sz="1100">
                <a:effectLst/>
                <a:highlight>
                  <a:srgbClr val="FFFFFF"/>
                </a:highlight>
                <a:ea typeface="Times New Roman" panose="02020603050405020304" pitchFamily="18" charset="0"/>
                <a:cs typeface="Times New Roman" panose="02020603050405020304" pitchFamily="18" charset="0"/>
              </a:rPr>
              <a:t>University of Michigan Press, 2020.</a:t>
            </a:r>
            <a:endParaRPr lang="en-GB" sz="1100">
              <a:effectLst/>
              <a:highlight>
                <a:srgbClr val="FFFFFF"/>
              </a:highlight>
              <a:ea typeface="Times New Roman" panose="02020603050405020304" pitchFamily="18" charset="0"/>
            </a:endParaRPr>
          </a:p>
          <a:p>
            <a:r>
              <a:rPr lang="en-US" sz="1100"/>
              <a:t>Vandermeer, Jeff. </a:t>
            </a:r>
            <a:r>
              <a:rPr lang="en-US" sz="1100" i="1"/>
              <a:t>Annihilation. Fourth Estate, 2014.</a:t>
            </a:r>
          </a:p>
          <a:p>
            <a:endParaRPr lang="en-GB" sz="1100"/>
          </a:p>
        </p:txBody>
      </p:sp>
      <p:pic>
        <p:nvPicPr>
          <p:cNvPr id="5" name="Picture 4" descr="A stack of books on a shelf&#10;&#10;Description automatically generated">
            <a:extLst>
              <a:ext uri="{FF2B5EF4-FFF2-40B4-BE49-F238E27FC236}">
                <a16:creationId xmlns:a16="http://schemas.microsoft.com/office/drawing/2014/main" id="{678A5CAE-F0E6-28EA-1F5E-4474949202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10" r="1" b="25022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43518763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2172A0AC-3DCE-4672-BCAF-28FEF91F60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E6F1C77-EDC9-4C5F-8C1C-62DD46BDA3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colorful artwork with skulls and plants&#10;&#10;Description automatically generated with medium confidence">
            <a:extLst>
              <a:ext uri="{FF2B5EF4-FFF2-40B4-BE49-F238E27FC236}">
                <a16:creationId xmlns:a16="http://schemas.microsoft.com/office/drawing/2014/main" id="{1C789A68-D092-9871-98E3-C1FA8F24BE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14" b="27114"/>
          <a:stretch/>
        </p:blipFill>
        <p:spPr>
          <a:xfrm>
            <a:off x="20" y="10"/>
            <a:ext cx="8450297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3AB4D0-95B2-B7DF-FCCB-AE6103662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627636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Introduction 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5DBACF-E768-FE3F-9D78-374A011CC2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19785"/>
            <a:ext cx="4619621" cy="3957178"/>
          </a:xfrm>
        </p:spPr>
        <p:txBody>
          <a:bodyPr>
            <a:normAutofit/>
          </a:bodyPr>
          <a:lstStyle/>
          <a:p>
            <a:r>
              <a:rPr lang="en-US" sz="1900" dirty="0">
                <a:solidFill>
                  <a:srgbClr val="FFFFFF"/>
                </a:solidFill>
              </a:rPr>
              <a:t>Anthropocentric Transformations </a:t>
            </a:r>
          </a:p>
          <a:p>
            <a:r>
              <a:rPr lang="en-US" sz="1900" dirty="0">
                <a:solidFill>
                  <a:srgbClr val="FFFFFF"/>
                </a:solidFill>
              </a:rPr>
              <a:t>Transformative Encounters </a:t>
            </a:r>
          </a:p>
          <a:p>
            <a:r>
              <a:rPr lang="en-US" sz="1900" i="1" dirty="0">
                <a:solidFill>
                  <a:srgbClr val="FFFFFF"/>
                </a:solidFill>
              </a:rPr>
              <a:t>The Metamorphosis </a:t>
            </a:r>
          </a:p>
          <a:p>
            <a:r>
              <a:rPr lang="en-US" sz="1900" i="1" dirty="0">
                <a:solidFill>
                  <a:srgbClr val="FFFFFF"/>
                </a:solidFill>
              </a:rPr>
              <a:t>Annihilation </a:t>
            </a:r>
          </a:p>
          <a:p>
            <a:endParaRPr lang="en-US" sz="1900" i="1" dirty="0">
              <a:solidFill>
                <a:srgbClr val="FFFFFF"/>
              </a:solidFill>
            </a:endParaRPr>
          </a:p>
          <a:p>
            <a:endParaRPr lang="en-GB" sz="1900" dirty="0">
              <a:solidFill>
                <a:srgbClr val="FFFFFF"/>
              </a:solidFill>
            </a:endParaRPr>
          </a:p>
        </p:txBody>
      </p:sp>
      <p:pic>
        <p:nvPicPr>
          <p:cNvPr id="5" name="Picture 4" descr="A room with a bed and a rug&#10;&#10;Description automatically generated">
            <a:extLst>
              <a:ext uri="{FF2B5EF4-FFF2-40B4-BE49-F238E27FC236}">
                <a16:creationId xmlns:a16="http://schemas.microsoft.com/office/drawing/2014/main" id="{5C22AC52-0355-F0B6-0297-B836624AF2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86" r="1" b="15019"/>
          <a:stretch/>
        </p:blipFill>
        <p:spPr>
          <a:xfrm>
            <a:off x="6225997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28255216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0D7B6173-1D58-48E2-83CF-37350F315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F36CA75-CFBF-4844-B719-8FE9EBADA9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D4A84B9-E564-4DD0-97F8-DBF1C460C2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4A599609-F5C2-4A0B-A992-913F814A63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102382E0-0A09-46AE-B955-B911CAFE7F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DE75D4A-0965-4973-BE75-DECCAC9A96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tower of babel with people standing around&#10;&#10;Description automatically generated">
            <a:extLst>
              <a:ext uri="{FF2B5EF4-FFF2-40B4-BE49-F238E27FC236}">
                <a16:creationId xmlns:a16="http://schemas.microsoft.com/office/drawing/2014/main" id="{8C008887-81A5-99A1-B43C-D9238DF090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3"/>
          <a:stretch/>
        </p:blipFill>
        <p:spPr>
          <a:xfrm>
            <a:off x="20" y="10"/>
            <a:ext cx="6095980" cy="6857990"/>
          </a:xfrm>
          <a:prstGeom prst="rect">
            <a:avLst/>
          </a:prstGeom>
        </p:spPr>
      </p:pic>
      <p:pic>
        <p:nvPicPr>
          <p:cNvPr id="7" name="Picture 6" descr="A painting of a person with long hair&#10;&#10;Description automatically generated">
            <a:extLst>
              <a:ext uri="{FF2B5EF4-FFF2-40B4-BE49-F238E27FC236}">
                <a16:creationId xmlns:a16="http://schemas.microsoft.com/office/drawing/2014/main" id="{743422B7-AE6D-EAA7-FAC1-738C692C9EF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8030"/>
          <a:stretch/>
        </p:blipFill>
        <p:spPr>
          <a:xfrm>
            <a:off x="6096000" y="10"/>
            <a:ext cx="609600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A77FB1-9827-B2D1-4325-8B20AF54B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1965" y="552807"/>
            <a:ext cx="9801854" cy="2790331"/>
          </a:xfrm>
        </p:spPr>
        <p:txBody>
          <a:bodyPr anchor="b">
            <a:normAutofit/>
          </a:bodyPr>
          <a:lstStyle/>
          <a:p>
            <a:pPr algn="ctr"/>
            <a:r>
              <a:rPr lang="en-US" sz="4800">
                <a:solidFill>
                  <a:srgbClr val="FFFFFF"/>
                </a:solidFill>
              </a:rPr>
              <a:t>Dualism </a:t>
            </a:r>
            <a:endParaRPr lang="en-GB" sz="48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32FBF6-8C12-D7CE-95A3-6A773E4946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1966" y="3510476"/>
            <a:ext cx="9801854" cy="2614231"/>
          </a:xfrm>
        </p:spPr>
        <p:txBody>
          <a:bodyPr anchor="t">
            <a:normAutofit/>
          </a:bodyPr>
          <a:lstStyle/>
          <a:p>
            <a:pPr algn="ctr"/>
            <a:r>
              <a:rPr lang="en-US" sz="1800" dirty="0">
                <a:solidFill>
                  <a:srgbClr val="FFFFFF"/>
                </a:solidFill>
              </a:rPr>
              <a:t>“language has been positioned as a way of being in the world, an ontology, which sets humans apart from other animals. If indeed language acts as the basis for a mind, then those creatures’ incapable of entering into its sphere and of making sense of the world via words and syntax, are mindless.” (“Language of Detachment” 121)</a:t>
            </a:r>
          </a:p>
          <a:p>
            <a:pPr algn="ctr"/>
            <a:r>
              <a:rPr lang="en-US" sz="1800" dirty="0">
                <a:solidFill>
                  <a:srgbClr val="FFFFFF"/>
                </a:solidFill>
              </a:rPr>
              <a:t>Draws a clear line in the sand and erects a barrier of words around the minds of those that possess it, humans</a:t>
            </a:r>
          </a:p>
          <a:p>
            <a:pPr algn="ctr"/>
            <a:r>
              <a:rPr lang="en-US" sz="1800" dirty="0">
                <a:solidFill>
                  <a:srgbClr val="FFFFFF"/>
                </a:solidFill>
              </a:rPr>
              <a:t>Underpins Humanity’s, often negative relationship with the world.</a:t>
            </a:r>
            <a:endParaRPr lang="en-GB" sz="1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32417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2172A0AC-3DCE-4672-BCAF-28FEF91F60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E6F1C77-EDC9-4C5F-8C1C-62DD46BDA3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drawing of a person&#10;&#10;Description automatically generated">
            <a:extLst>
              <a:ext uri="{FF2B5EF4-FFF2-40B4-BE49-F238E27FC236}">
                <a16:creationId xmlns:a16="http://schemas.microsoft.com/office/drawing/2014/main" id="{B73591E1-2DFC-EC0E-DC8E-D7AA761E92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65" b="33837"/>
          <a:stretch/>
        </p:blipFill>
        <p:spPr>
          <a:xfrm>
            <a:off x="20" y="10"/>
            <a:ext cx="8450297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492ADB9-2E5F-1F70-3592-76F3F78A6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627636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Anthropocentric Transformations 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AA5038-F456-3E47-BFAD-CB0B8F098E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19785"/>
            <a:ext cx="4619621" cy="3957178"/>
          </a:xfrm>
        </p:spPr>
        <p:txBody>
          <a:bodyPr>
            <a:normAutofit/>
          </a:bodyPr>
          <a:lstStyle/>
          <a:p>
            <a:r>
              <a:rPr lang="en-US" sz="2000">
                <a:solidFill>
                  <a:srgbClr val="FFFFFF"/>
                </a:solidFill>
              </a:rPr>
              <a:t>Unchanged narrative perspective </a:t>
            </a:r>
          </a:p>
          <a:p>
            <a:r>
              <a:rPr lang="en-US" sz="2000">
                <a:solidFill>
                  <a:srgbClr val="FFFFFF"/>
                </a:solidFill>
              </a:rPr>
              <a:t>Loss of voice, language </a:t>
            </a:r>
          </a:p>
          <a:p>
            <a:r>
              <a:rPr lang="en-US" sz="2000">
                <a:solidFill>
                  <a:srgbClr val="FFFFFF"/>
                </a:solidFill>
              </a:rPr>
              <a:t>Reinforce the human/animal boundary </a:t>
            </a:r>
          </a:p>
          <a:p>
            <a:endParaRPr lang="en-GB" sz="2000">
              <a:solidFill>
                <a:srgbClr val="FFFFFF"/>
              </a:solidFill>
            </a:endParaRPr>
          </a:p>
        </p:txBody>
      </p:sp>
      <p:pic>
        <p:nvPicPr>
          <p:cNvPr id="7" name="Picture 6" descr="A drawing of a monkey&#10;&#10;Description automatically generated">
            <a:extLst>
              <a:ext uri="{FF2B5EF4-FFF2-40B4-BE49-F238E27FC236}">
                <a16:creationId xmlns:a16="http://schemas.microsoft.com/office/drawing/2014/main" id="{4089364B-194B-023F-DE43-5B48B2FD8E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03" r="-1" b="15849"/>
          <a:stretch/>
        </p:blipFill>
        <p:spPr>
          <a:xfrm>
            <a:off x="6225997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16596684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AB8EDC3-1C0D-4505-A2C7-839A5161F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069E294-3813-4588-9E9C-AEA08F9C4D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standing on a stone staircase&#10;&#10;Description automatically generated">
            <a:extLst>
              <a:ext uri="{FF2B5EF4-FFF2-40B4-BE49-F238E27FC236}">
                <a16:creationId xmlns:a16="http://schemas.microsoft.com/office/drawing/2014/main" id="{226DBFCA-1547-BCDD-A538-D3C36406A9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67" b="16183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FE9DB5-A8D1-2FBA-E1EF-975F94E45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343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Transformative Encounters 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CA484-3EB3-A5D2-6E9D-5D5A219DD4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344" y="2013625"/>
            <a:ext cx="4614759" cy="4163337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FFFFFF"/>
                </a:solidFill>
              </a:rPr>
              <a:t>Defined by its effect</a:t>
            </a:r>
          </a:p>
          <a:p>
            <a:r>
              <a:rPr lang="en-US" sz="2000" dirty="0">
                <a:solidFill>
                  <a:srgbClr val="FFFFFF"/>
                </a:solidFill>
              </a:rPr>
              <a:t>A transformed mind and worldview, relationship to the world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FFFFFF"/>
                </a:solidFill>
              </a:rPr>
              <a:t>“Precarity is the condition of being vulnerable to others. Unpredictable encounters transform us; we are not in control, even of ourselves. Unable to rely on a stable structure of community, we are thrown into shifting assemblages, which remake us as well as our others.” (</a:t>
            </a:r>
            <a:r>
              <a:rPr lang="en-US" sz="2000" i="1" dirty="0">
                <a:solidFill>
                  <a:srgbClr val="FFFFFF"/>
                </a:solidFill>
              </a:rPr>
              <a:t>The Mushroom at the End of the World</a:t>
            </a:r>
            <a:r>
              <a:rPr lang="en-US" sz="2000" dirty="0">
                <a:solidFill>
                  <a:srgbClr val="FFFFFF"/>
                </a:solidFill>
              </a:rPr>
              <a:t> 20) </a:t>
            </a:r>
            <a:endParaRPr lang="en-GB" sz="2000" dirty="0">
              <a:solidFill>
                <a:srgbClr val="FFFFFF"/>
              </a:solidFill>
            </a:endParaRPr>
          </a:p>
        </p:txBody>
      </p:sp>
      <p:pic>
        <p:nvPicPr>
          <p:cNvPr id="7" name="Picture 6" descr="A drawing of a person evolution&#10;&#10;Description automatically generated">
            <a:extLst>
              <a:ext uri="{FF2B5EF4-FFF2-40B4-BE49-F238E27FC236}">
                <a16:creationId xmlns:a16="http://schemas.microsoft.com/office/drawing/2014/main" id="{72FD7F77-8D6A-F344-6318-F5D72D33D7E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5" r="3" b="17152"/>
          <a:stretch/>
        </p:blipFill>
        <p:spPr>
          <a:xfrm>
            <a:off x="6101338" y="2015168"/>
            <a:ext cx="5283866" cy="4210442"/>
          </a:xfrm>
          <a:custGeom>
            <a:avLst/>
            <a:gdLst/>
            <a:ahLst/>
            <a:cxnLst/>
            <a:rect l="l" t="t" r="r" b="b"/>
            <a:pathLst>
              <a:path w="5283866" h="4210442">
                <a:moveTo>
                  <a:pt x="839883" y="18"/>
                </a:moveTo>
                <a:cubicBezTo>
                  <a:pt x="851945" y="328"/>
                  <a:pt x="864423" y="4671"/>
                  <a:pt x="875727" y="6050"/>
                </a:cubicBezTo>
                <a:cubicBezTo>
                  <a:pt x="1125267" y="36932"/>
                  <a:pt x="1374804" y="70296"/>
                  <a:pt x="1624617" y="99799"/>
                </a:cubicBezTo>
                <a:cubicBezTo>
                  <a:pt x="1858164" y="127373"/>
                  <a:pt x="2093363" y="133714"/>
                  <a:pt x="2328012" y="148051"/>
                </a:cubicBezTo>
                <a:cubicBezTo>
                  <a:pt x="2612016" y="165424"/>
                  <a:pt x="2895470" y="189965"/>
                  <a:pt x="3177820" y="228566"/>
                </a:cubicBezTo>
                <a:cubicBezTo>
                  <a:pt x="3373866" y="255590"/>
                  <a:pt x="3571843" y="274338"/>
                  <a:pt x="3770646" y="252831"/>
                </a:cubicBezTo>
                <a:cubicBezTo>
                  <a:pt x="3780572" y="251727"/>
                  <a:pt x="3791878" y="248144"/>
                  <a:pt x="3800149" y="251727"/>
                </a:cubicBezTo>
                <a:cubicBezTo>
                  <a:pt x="3896658" y="291986"/>
                  <a:pt x="4001986" y="263033"/>
                  <a:pt x="4102076" y="288400"/>
                </a:cubicBezTo>
                <a:cubicBezTo>
                  <a:pt x="4076434" y="386286"/>
                  <a:pt x="3966416" y="378289"/>
                  <a:pt x="3904377" y="446120"/>
                </a:cubicBezTo>
                <a:cubicBezTo>
                  <a:pt x="4005570" y="473141"/>
                  <a:pt x="4096562" y="500439"/>
                  <a:pt x="4188933" y="520843"/>
                </a:cubicBezTo>
                <a:cubicBezTo>
                  <a:pt x="4286818" y="542350"/>
                  <a:pt x="4369813" y="600531"/>
                  <a:pt x="4465492" y="626449"/>
                </a:cubicBezTo>
                <a:cubicBezTo>
                  <a:pt x="4485897" y="631964"/>
                  <a:pt x="4510437" y="651264"/>
                  <a:pt x="4517606" y="670015"/>
                </a:cubicBezTo>
                <a:cubicBezTo>
                  <a:pt x="4540768" y="730677"/>
                  <a:pt x="5003171" y="900804"/>
                  <a:pt x="4948576" y="954847"/>
                </a:cubicBezTo>
                <a:cubicBezTo>
                  <a:pt x="4925966" y="977182"/>
                  <a:pt x="4896738" y="993174"/>
                  <a:pt x="4866132" y="1015233"/>
                </a:cubicBezTo>
                <a:cubicBezTo>
                  <a:pt x="4912180" y="1056869"/>
                  <a:pt x="4964017" y="1075067"/>
                  <a:pt x="5019164" y="1087474"/>
                </a:cubicBezTo>
                <a:cubicBezTo>
                  <a:pt x="5035708" y="1091335"/>
                  <a:pt x="5051977" y="1099055"/>
                  <a:pt x="5053630" y="1117806"/>
                </a:cubicBezTo>
                <a:cubicBezTo>
                  <a:pt x="5055284" y="1137382"/>
                  <a:pt x="5038464" y="1145101"/>
                  <a:pt x="5024404" y="1154202"/>
                </a:cubicBezTo>
                <a:cubicBezTo>
                  <a:pt x="5004826" y="1166885"/>
                  <a:pt x="4985800" y="1177916"/>
                  <a:pt x="4960984" y="1179569"/>
                </a:cubicBezTo>
                <a:cubicBezTo>
                  <a:pt x="4920176" y="1182051"/>
                  <a:pt x="4900600" y="1217344"/>
                  <a:pt x="4876887" y="1243814"/>
                </a:cubicBezTo>
                <a:cubicBezTo>
                  <a:pt x="4863652" y="1258705"/>
                  <a:pt x="4857034" y="1288759"/>
                  <a:pt x="4880195" y="1293998"/>
                </a:cubicBezTo>
                <a:cubicBezTo>
                  <a:pt x="4935892" y="1306682"/>
                  <a:pt x="4931480" y="1343355"/>
                  <a:pt x="4930104" y="1384991"/>
                </a:cubicBezTo>
                <a:cubicBezTo>
                  <a:pt x="4928173" y="1436553"/>
                  <a:pt x="4895360" y="1460265"/>
                  <a:pt x="4855103" y="1480119"/>
                </a:cubicBezTo>
                <a:cubicBezTo>
                  <a:pt x="4841316" y="1487011"/>
                  <a:pt x="4821740" y="1486735"/>
                  <a:pt x="4816500" y="1508242"/>
                </a:cubicBezTo>
                <a:cubicBezTo>
                  <a:pt x="4839110" y="1528648"/>
                  <a:pt x="4866684" y="1512103"/>
                  <a:pt x="4890949" y="1517893"/>
                </a:cubicBezTo>
                <a:cubicBezTo>
                  <a:pt x="4911077" y="1522581"/>
                  <a:pt x="4944441" y="1520100"/>
                  <a:pt x="4916868" y="1557599"/>
                </a:cubicBezTo>
                <a:cubicBezTo>
                  <a:pt x="4908870" y="1568352"/>
                  <a:pt x="4918245" y="1576625"/>
                  <a:pt x="4928448" y="1577453"/>
                </a:cubicBezTo>
                <a:cubicBezTo>
                  <a:pt x="5010066" y="1586000"/>
                  <a:pt x="4972566" y="1661827"/>
                  <a:pt x="4998760" y="1701809"/>
                </a:cubicBezTo>
                <a:cubicBezTo>
                  <a:pt x="5005928" y="1712836"/>
                  <a:pt x="4998208" y="1731862"/>
                  <a:pt x="4986903" y="1736550"/>
                </a:cubicBezTo>
                <a:cubicBezTo>
                  <a:pt x="4914660" y="1767432"/>
                  <a:pt x="4904735" y="1841053"/>
                  <a:pt x="4869716" y="1904472"/>
                </a:cubicBezTo>
                <a:cubicBezTo>
                  <a:pt x="4907768" y="1929562"/>
                  <a:pt x="4953264" y="1935077"/>
                  <a:pt x="4994348" y="1951346"/>
                </a:cubicBezTo>
                <a:cubicBezTo>
                  <a:pt x="5037087" y="1968441"/>
                  <a:pt x="5037087" y="1981125"/>
                  <a:pt x="5001792" y="2030756"/>
                </a:cubicBezTo>
                <a:cubicBezTo>
                  <a:pt x="5093611" y="2041511"/>
                  <a:pt x="5093611" y="2041511"/>
                  <a:pt x="5065212" y="2119543"/>
                </a:cubicBezTo>
                <a:cubicBezTo>
                  <a:pt x="5142142" y="2126712"/>
                  <a:pt x="5192876" y="2163660"/>
                  <a:pt x="5204732" y="2244450"/>
                </a:cubicBezTo>
                <a:cubicBezTo>
                  <a:pt x="5210523" y="2283604"/>
                  <a:pt x="5245265" y="2302077"/>
                  <a:pt x="5283866" y="2328272"/>
                </a:cubicBezTo>
                <a:cubicBezTo>
                  <a:pt x="5235890" y="2353641"/>
                  <a:pt x="5203354" y="2406580"/>
                  <a:pt x="5147380" y="2350606"/>
                </a:cubicBezTo>
                <a:cubicBezTo>
                  <a:pt x="5126976" y="2330203"/>
                  <a:pt x="5128904" y="2356121"/>
                  <a:pt x="5126148" y="2363566"/>
                </a:cubicBezTo>
                <a:cubicBezTo>
                  <a:pt x="5119532" y="2381764"/>
                  <a:pt x="5133316" y="2393897"/>
                  <a:pt x="5142417" y="2407682"/>
                </a:cubicBezTo>
                <a:cubicBezTo>
                  <a:pt x="5151240" y="2421470"/>
                  <a:pt x="5161718" y="2436083"/>
                  <a:pt x="5164200" y="2451526"/>
                </a:cubicBezTo>
                <a:cubicBezTo>
                  <a:pt x="5165852" y="2462279"/>
                  <a:pt x="5157858" y="2477994"/>
                  <a:pt x="5149034" y="2485992"/>
                </a:cubicBezTo>
                <a:cubicBezTo>
                  <a:pt x="5102710" y="2528178"/>
                  <a:pt x="5130284" y="2623031"/>
                  <a:pt x="5042601" y="2635164"/>
                </a:cubicBezTo>
                <a:cubicBezTo>
                  <a:pt x="5003171" y="2640677"/>
                  <a:pt x="4984146" y="2675420"/>
                  <a:pt x="4955194" y="2694445"/>
                </a:cubicBezTo>
                <a:cubicBezTo>
                  <a:pt x="4854552" y="2760897"/>
                  <a:pt x="4787272" y="2846375"/>
                  <a:pt x="4756116" y="2963836"/>
                </a:cubicBezTo>
                <a:cubicBezTo>
                  <a:pt x="4747568" y="2996372"/>
                  <a:pt x="4714754" y="3022569"/>
                  <a:pt x="4693523" y="3051244"/>
                </a:cubicBezTo>
                <a:cubicBezTo>
                  <a:pt x="4703726" y="3072199"/>
                  <a:pt x="4759424" y="3026979"/>
                  <a:pt x="4739848" y="3082125"/>
                </a:cubicBezTo>
                <a:cubicBezTo>
                  <a:pt x="4724958" y="3123486"/>
                  <a:pt x="4686906" y="3149129"/>
                  <a:pt x="4651060" y="3173670"/>
                </a:cubicBezTo>
                <a:cubicBezTo>
                  <a:pt x="4610252" y="3201518"/>
                  <a:pt x="4565032" y="3223852"/>
                  <a:pt x="4546556" y="3275413"/>
                </a:cubicBezTo>
                <a:cubicBezTo>
                  <a:pt x="4542697" y="3286444"/>
                  <a:pt x="4530288" y="3298024"/>
                  <a:pt x="4519261" y="3302437"/>
                </a:cubicBezTo>
                <a:cubicBezTo>
                  <a:pt x="3944081" y="4209875"/>
                  <a:pt x="2528194" y="4215939"/>
                  <a:pt x="2364961" y="4209597"/>
                </a:cubicBezTo>
                <a:cubicBezTo>
                  <a:pt x="2167260" y="4201602"/>
                  <a:pt x="1980313" y="4145627"/>
                  <a:pt x="1796951" y="4075867"/>
                </a:cubicBezTo>
                <a:cubicBezTo>
                  <a:pt x="1719469" y="4046365"/>
                  <a:pt x="1647505" y="4004453"/>
                  <a:pt x="1572227" y="3971917"/>
                </a:cubicBezTo>
                <a:cubicBezTo>
                  <a:pt x="1468277" y="3926971"/>
                  <a:pt x="1388040" y="3841219"/>
                  <a:pt x="1284364" y="3805097"/>
                </a:cubicBezTo>
                <a:cubicBezTo>
                  <a:pt x="1177655" y="3767873"/>
                  <a:pt x="1086388" y="3699767"/>
                  <a:pt x="976645" y="3670815"/>
                </a:cubicBezTo>
                <a:cubicBezTo>
                  <a:pt x="918742" y="3655375"/>
                  <a:pt x="862768" y="3627527"/>
                  <a:pt x="871866" y="3547839"/>
                </a:cubicBezTo>
                <a:cubicBezTo>
                  <a:pt x="874349" y="3525228"/>
                  <a:pt x="859184" y="3506755"/>
                  <a:pt x="835195" y="3513373"/>
                </a:cubicBezTo>
                <a:cubicBezTo>
                  <a:pt x="789424" y="3525780"/>
                  <a:pt x="768744" y="3492967"/>
                  <a:pt x="743375" y="3468427"/>
                </a:cubicBezTo>
                <a:cubicBezTo>
                  <a:pt x="698156" y="3424863"/>
                  <a:pt x="655142" y="3378540"/>
                  <a:pt x="583175" y="3371370"/>
                </a:cubicBezTo>
                <a:cubicBezTo>
                  <a:pt x="596961" y="3337178"/>
                  <a:pt x="620399" y="3342142"/>
                  <a:pt x="641906" y="3349311"/>
                </a:cubicBezTo>
                <a:cubicBezTo>
                  <a:pt x="698432" y="3368062"/>
                  <a:pt x="754405" y="3389293"/>
                  <a:pt x="810930" y="3408042"/>
                </a:cubicBezTo>
                <a:cubicBezTo>
                  <a:pt x="847878" y="3420175"/>
                  <a:pt x="884551" y="3437271"/>
                  <a:pt x="933908" y="3423758"/>
                </a:cubicBezTo>
                <a:cubicBezTo>
                  <a:pt x="891445" y="3354826"/>
                  <a:pt x="819202" y="3342418"/>
                  <a:pt x="760747" y="3321187"/>
                </a:cubicBezTo>
                <a:cubicBezTo>
                  <a:pt x="687678" y="3294441"/>
                  <a:pt x="644664" y="3243980"/>
                  <a:pt x="593101" y="3187731"/>
                </a:cubicBezTo>
                <a:cubicBezTo>
                  <a:pt x="646869" y="3174220"/>
                  <a:pt x="680233" y="3215581"/>
                  <a:pt x="722419" y="3213374"/>
                </a:cubicBezTo>
                <a:cubicBezTo>
                  <a:pt x="724627" y="3206207"/>
                  <a:pt x="728486" y="3195729"/>
                  <a:pt x="727934" y="3195451"/>
                </a:cubicBezTo>
                <a:cubicBezTo>
                  <a:pt x="659002" y="3164570"/>
                  <a:pt x="626741" y="3106666"/>
                  <a:pt x="615987" y="3036630"/>
                </a:cubicBezTo>
                <a:cubicBezTo>
                  <a:pt x="610473" y="3000510"/>
                  <a:pt x="585381" y="2989205"/>
                  <a:pt x="560564" y="2972660"/>
                </a:cubicBezTo>
                <a:cubicBezTo>
                  <a:pt x="473984" y="2913930"/>
                  <a:pt x="382441" y="2860713"/>
                  <a:pt x="311302" y="2779924"/>
                </a:cubicBezTo>
                <a:cubicBezTo>
                  <a:pt x="393471" y="2790677"/>
                  <a:pt x="459371" y="2843341"/>
                  <a:pt x="547882" y="2865952"/>
                </a:cubicBezTo>
                <a:cubicBezTo>
                  <a:pt x="477570" y="2777166"/>
                  <a:pt x="386577" y="2732222"/>
                  <a:pt x="303582" y="2678453"/>
                </a:cubicBezTo>
                <a:cubicBezTo>
                  <a:pt x="265806" y="2653913"/>
                  <a:pt x="230790" y="2622479"/>
                  <a:pt x="185016" y="2609244"/>
                </a:cubicBezTo>
                <a:cubicBezTo>
                  <a:pt x="168748" y="2604556"/>
                  <a:pt x="142002" y="2594630"/>
                  <a:pt x="154963" y="2568435"/>
                </a:cubicBezTo>
                <a:cubicBezTo>
                  <a:pt x="165990" y="2546654"/>
                  <a:pt x="187773" y="2553269"/>
                  <a:pt x="207627" y="2559612"/>
                </a:cubicBezTo>
                <a:cubicBezTo>
                  <a:pt x="255328" y="2575330"/>
                  <a:pt x="304685" y="2575604"/>
                  <a:pt x="369207" y="2575330"/>
                </a:cubicBezTo>
                <a:cubicBezTo>
                  <a:pt x="315163" y="2503363"/>
                  <a:pt x="216174" y="2524871"/>
                  <a:pt x="169852" y="2449319"/>
                </a:cubicBezTo>
                <a:cubicBezTo>
                  <a:pt x="227755" y="2436083"/>
                  <a:pt x="272424" y="2463381"/>
                  <a:pt x="319299" y="2468619"/>
                </a:cubicBezTo>
                <a:cubicBezTo>
                  <a:pt x="361761" y="2473307"/>
                  <a:pt x="372239" y="2460624"/>
                  <a:pt x="362313" y="2418988"/>
                </a:cubicBezTo>
                <a:cubicBezTo>
                  <a:pt x="346873" y="2354190"/>
                  <a:pt x="370034" y="2321102"/>
                  <a:pt x="431798" y="2338750"/>
                </a:cubicBezTo>
                <a:cubicBezTo>
                  <a:pt x="489149" y="2355293"/>
                  <a:pt x="495215" y="2331030"/>
                  <a:pt x="479775" y="2294082"/>
                </a:cubicBezTo>
                <a:cubicBezTo>
                  <a:pt x="457716" y="2240315"/>
                  <a:pt x="482807" y="2198678"/>
                  <a:pt x="499903" y="2153458"/>
                </a:cubicBezTo>
                <a:cubicBezTo>
                  <a:pt x="526099" y="2084525"/>
                  <a:pt x="515069" y="2050885"/>
                  <a:pt x="458544" y="1999599"/>
                </a:cubicBezTo>
                <a:cubicBezTo>
                  <a:pt x="426835" y="1970921"/>
                  <a:pt x="392645" y="1946658"/>
                  <a:pt x="346596" y="1921843"/>
                </a:cubicBezTo>
                <a:cubicBezTo>
                  <a:pt x="452753" y="1908331"/>
                  <a:pt x="341358" y="1862836"/>
                  <a:pt x="378857" y="1834435"/>
                </a:cubicBezTo>
                <a:cubicBezTo>
                  <a:pt x="453856" y="1822854"/>
                  <a:pt x="515069" y="1913294"/>
                  <a:pt x="617091" y="1887376"/>
                </a:cubicBezTo>
                <a:cubicBezTo>
                  <a:pt x="491080" y="1809066"/>
                  <a:pt x="351835" y="1783423"/>
                  <a:pt x="260568" y="1679198"/>
                </a:cubicBezTo>
                <a:cubicBezTo>
                  <a:pt x="281523" y="1655484"/>
                  <a:pt x="302479" y="1677543"/>
                  <a:pt x="320402" y="1668720"/>
                </a:cubicBezTo>
                <a:cubicBezTo>
                  <a:pt x="319850" y="1663205"/>
                  <a:pt x="321230" y="1654932"/>
                  <a:pt x="317920" y="1652452"/>
                </a:cubicBezTo>
                <a:cubicBezTo>
                  <a:pt x="249815" y="1595650"/>
                  <a:pt x="248711" y="1594273"/>
                  <a:pt x="321779" y="1552359"/>
                </a:cubicBezTo>
                <a:cubicBezTo>
                  <a:pt x="347424" y="1537746"/>
                  <a:pt x="345218" y="1524786"/>
                  <a:pt x="331707" y="1506313"/>
                </a:cubicBezTo>
                <a:cubicBezTo>
                  <a:pt x="322055" y="1493353"/>
                  <a:pt x="310475" y="1481772"/>
                  <a:pt x="315990" y="1453371"/>
                </a:cubicBezTo>
                <a:cubicBezTo>
                  <a:pt x="355971" y="1489769"/>
                  <a:pt x="549259" y="1477912"/>
                  <a:pt x="583450" y="1474052"/>
                </a:cubicBezTo>
                <a:cubicBezTo>
                  <a:pt x="621777" y="1469917"/>
                  <a:pt x="659553" y="1452269"/>
                  <a:pt x="699809" y="1461919"/>
                </a:cubicBezTo>
                <a:cubicBezTo>
                  <a:pt x="732070" y="1469641"/>
                  <a:pt x="881516" y="1544364"/>
                  <a:pt x="902750" y="1458612"/>
                </a:cubicBezTo>
                <a:cubicBezTo>
                  <a:pt x="903853" y="1454475"/>
                  <a:pt x="964237" y="1464127"/>
                  <a:pt x="996774" y="1468814"/>
                </a:cubicBezTo>
                <a:cubicBezTo>
                  <a:pt x="1025451" y="1472674"/>
                  <a:pt x="1057712" y="1489769"/>
                  <a:pt x="1077012" y="1455578"/>
                </a:cubicBezTo>
                <a:cubicBezTo>
                  <a:pt x="1088317" y="1435450"/>
                  <a:pt x="1041719" y="1396571"/>
                  <a:pt x="1000083" y="1393262"/>
                </a:cubicBezTo>
                <a:cubicBezTo>
                  <a:pt x="963961" y="1390229"/>
                  <a:pt x="926186" y="1385817"/>
                  <a:pt x="891720" y="1394089"/>
                </a:cubicBezTo>
                <a:cubicBezTo>
                  <a:pt x="849258" y="1404017"/>
                  <a:pt x="826372" y="1388024"/>
                  <a:pt x="814515" y="1353557"/>
                </a:cubicBezTo>
                <a:cubicBezTo>
                  <a:pt x="801280" y="1315506"/>
                  <a:pt x="775911" y="1297858"/>
                  <a:pt x="740895" y="1280211"/>
                </a:cubicBezTo>
                <a:cubicBezTo>
                  <a:pt x="655967" y="1237474"/>
                  <a:pt x="574352" y="1188118"/>
                  <a:pt x="481154" y="1163301"/>
                </a:cubicBezTo>
                <a:cubicBezTo>
                  <a:pt x="462679" y="1158337"/>
                  <a:pt x="442276" y="1151719"/>
                  <a:pt x="433728" y="1118909"/>
                </a:cubicBezTo>
                <a:cubicBezTo>
                  <a:pt x="686023" y="1167987"/>
                  <a:pt x="915984" y="1295929"/>
                  <a:pt x="1176276" y="1288484"/>
                </a:cubicBezTo>
                <a:cubicBezTo>
                  <a:pt x="1105137" y="1247950"/>
                  <a:pt x="1022694" y="1245745"/>
                  <a:pt x="946867" y="1217344"/>
                </a:cubicBezTo>
                <a:cubicBezTo>
                  <a:pt x="1000635" y="1196113"/>
                  <a:pt x="1051094" y="1218172"/>
                  <a:pt x="1102104" y="1230304"/>
                </a:cubicBezTo>
                <a:cubicBezTo>
                  <a:pt x="1144843" y="1240230"/>
                  <a:pt x="1183446" y="1241885"/>
                  <a:pt x="1188133" y="1182603"/>
                </a:cubicBezTo>
                <a:cubicBezTo>
                  <a:pt x="1186478" y="1178742"/>
                  <a:pt x="1186754" y="1173780"/>
                  <a:pt x="1187030" y="1169092"/>
                </a:cubicBezTo>
                <a:cubicBezTo>
                  <a:pt x="1172690" y="1144552"/>
                  <a:pt x="1150358" y="1131868"/>
                  <a:pt x="1123887" y="1124698"/>
                </a:cubicBezTo>
                <a:cubicBezTo>
                  <a:pt x="1107894" y="1120286"/>
                  <a:pt x="1086663" y="1113668"/>
                  <a:pt x="1086938" y="1096023"/>
                </a:cubicBezTo>
                <a:cubicBezTo>
                  <a:pt x="1087765" y="1030674"/>
                  <a:pt x="1036756" y="1011647"/>
                  <a:pt x="985744" y="992622"/>
                </a:cubicBezTo>
                <a:cubicBezTo>
                  <a:pt x="1014145" y="960086"/>
                  <a:pt x="1036479" y="984074"/>
                  <a:pt x="1057987" y="981594"/>
                </a:cubicBezTo>
                <a:cubicBezTo>
                  <a:pt x="1072049" y="979939"/>
                  <a:pt x="1084733" y="976906"/>
                  <a:pt x="1084733" y="960086"/>
                </a:cubicBezTo>
                <a:cubicBezTo>
                  <a:pt x="1085008" y="946023"/>
                  <a:pt x="1078390" y="930030"/>
                  <a:pt x="1064605" y="929756"/>
                </a:cubicBezTo>
                <a:cubicBezTo>
                  <a:pt x="978300" y="927273"/>
                  <a:pt x="930599" y="836833"/>
                  <a:pt x="840985" y="836558"/>
                </a:cubicBezTo>
                <a:cubicBezTo>
                  <a:pt x="787493" y="836558"/>
                  <a:pt x="868834" y="785547"/>
                  <a:pt x="823615" y="764315"/>
                </a:cubicBezTo>
                <a:cubicBezTo>
                  <a:pt x="813687" y="759628"/>
                  <a:pt x="849533" y="752460"/>
                  <a:pt x="865526" y="753562"/>
                </a:cubicBezTo>
                <a:cubicBezTo>
                  <a:pt x="881242" y="754665"/>
                  <a:pt x="895304" y="768175"/>
                  <a:pt x="914331" y="758525"/>
                </a:cubicBezTo>
                <a:cubicBezTo>
                  <a:pt x="924808" y="724059"/>
                  <a:pt x="897787" y="711375"/>
                  <a:pt x="875452" y="701724"/>
                </a:cubicBezTo>
                <a:cubicBezTo>
                  <a:pt x="823889" y="679390"/>
                  <a:pt x="773706" y="652369"/>
                  <a:pt x="717181" y="644371"/>
                </a:cubicBezTo>
                <a:cubicBezTo>
                  <a:pt x="697053" y="641614"/>
                  <a:pt x="746133" y="604666"/>
                  <a:pt x="755783" y="591707"/>
                </a:cubicBezTo>
                <a:cubicBezTo>
                  <a:pt x="528304" y="455496"/>
                  <a:pt x="254778" y="462388"/>
                  <a:pt x="0" y="352370"/>
                </a:cubicBezTo>
                <a:cubicBezTo>
                  <a:pt x="56250" y="330864"/>
                  <a:pt x="97610" y="346580"/>
                  <a:pt x="135937" y="349889"/>
                </a:cubicBezTo>
                <a:cubicBezTo>
                  <a:pt x="231615" y="358160"/>
                  <a:pt x="326193" y="375256"/>
                  <a:pt x="421595" y="385458"/>
                </a:cubicBezTo>
                <a:cubicBezTo>
                  <a:pt x="468469" y="390421"/>
                  <a:pt x="512035" y="409172"/>
                  <a:pt x="564424" y="379393"/>
                </a:cubicBezTo>
                <a:cubicBezTo>
                  <a:pt x="599443" y="359540"/>
                  <a:pt x="655418" y="381046"/>
                  <a:pt x="698432" y="398694"/>
                </a:cubicBezTo>
                <a:cubicBezTo>
                  <a:pt x="734000" y="413307"/>
                  <a:pt x="767916" y="417167"/>
                  <a:pt x="815067" y="398694"/>
                </a:cubicBezTo>
                <a:cubicBezTo>
                  <a:pt x="772328" y="387389"/>
                  <a:pt x="739515" y="377463"/>
                  <a:pt x="705876" y="370568"/>
                </a:cubicBezTo>
                <a:cubicBezTo>
                  <a:pt x="679130" y="365055"/>
                  <a:pt x="742825" y="342719"/>
                  <a:pt x="775360" y="345477"/>
                </a:cubicBezTo>
                <a:cubicBezTo>
                  <a:pt x="820857" y="349337"/>
                  <a:pt x="795214" y="335000"/>
                  <a:pt x="787493" y="315146"/>
                </a:cubicBezTo>
                <a:cubicBezTo>
                  <a:pt x="779221" y="293915"/>
                  <a:pt x="803761" y="287298"/>
                  <a:pt x="819202" y="291709"/>
                </a:cubicBezTo>
                <a:cubicBezTo>
                  <a:pt x="878484" y="309081"/>
                  <a:pt x="937491" y="278474"/>
                  <a:pt x="998705" y="303291"/>
                </a:cubicBezTo>
                <a:cubicBezTo>
                  <a:pt x="983263" y="242077"/>
                  <a:pt x="949899" y="215331"/>
                  <a:pt x="880139" y="206783"/>
                </a:cubicBezTo>
                <a:cubicBezTo>
                  <a:pt x="853944" y="203475"/>
                  <a:pt x="826647" y="208438"/>
                  <a:pt x="804037" y="190790"/>
                </a:cubicBezTo>
                <a:cubicBezTo>
                  <a:pt x="791076" y="180590"/>
                  <a:pt x="776463" y="168457"/>
                  <a:pt x="786666" y="149707"/>
                </a:cubicBezTo>
                <a:cubicBezTo>
                  <a:pt x="793834" y="136471"/>
                  <a:pt x="809276" y="136471"/>
                  <a:pt x="821960" y="140884"/>
                </a:cubicBezTo>
                <a:cubicBezTo>
                  <a:pt x="878761" y="160461"/>
                  <a:pt x="938043" y="167630"/>
                  <a:pt x="997325" y="174800"/>
                </a:cubicBezTo>
                <a:cubicBezTo>
                  <a:pt x="1006426" y="175902"/>
                  <a:pt x="1016626" y="179487"/>
                  <a:pt x="1026829" y="161287"/>
                </a:cubicBezTo>
                <a:cubicBezTo>
                  <a:pt x="915984" y="131783"/>
                  <a:pt x="810655" y="89872"/>
                  <a:pt x="696777" y="73604"/>
                </a:cubicBezTo>
                <a:cubicBezTo>
                  <a:pt x="698432" y="65884"/>
                  <a:pt x="700086" y="58164"/>
                  <a:pt x="701741" y="50444"/>
                </a:cubicBezTo>
                <a:cubicBezTo>
                  <a:pt x="790801" y="61471"/>
                  <a:pt x="879864" y="72501"/>
                  <a:pt x="992362" y="86289"/>
                </a:cubicBezTo>
                <a:cubicBezTo>
                  <a:pt x="923153" y="42446"/>
                  <a:pt x="857805" y="57060"/>
                  <a:pt x="806519" y="18183"/>
                </a:cubicBezTo>
                <a:cubicBezTo>
                  <a:pt x="816170" y="3431"/>
                  <a:pt x="827820" y="-292"/>
                  <a:pt x="839883" y="18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1972346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6" name="Rectangle 65">
            <a:extLst>
              <a:ext uri="{FF2B5EF4-FFF2-40B4-BE49-F238E27FC236}">
                <a16:creationId xmlns:a16="http://schemas.microsoft.com/office/drawing/2014/main" id="{889AE703-9EC1-473D-8723-8E991E8852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drawing of a bug on a road&#10;&#10;Description automatically generated">
            <a:extLst>
              <a:ext uri="{FF2B5EF4-FFF2-40B4-BE49-F238E27FC236}">
                <a16:creationId xmlns:a16="http://schemas.microsoft.com/office/drawing/2014/main" id="{09C8F1A4-1DF1-F0E9-0E36-1BEC0BAA44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1" r="2" b="8462"/>
          <a:stretch/>
        </p:blipFill>
        <p:spPr>
          <a:xfrm>
            <a:off x="20" y="10"/>
            <a:ext cx="7534636" cy="6857990"/>
          </a:xfrm>
          <a:custGeom>
            <a:avLst/>
            <a:gdLst/>
            <a:ahLst/>
            <a:cxnLst/>
            <a:rect l="l" t="t" r="r" b="b"/>
            <a:pathLst>
              <a:path w="7534656" h="6858000">
                <a:moveTo>
                  <a:pt x="4678390" y="3089451"/>
                </a:moveTo>
                <a:cubicBezTo>
                  <a:pt x="4704756" y="3107456"/>
                  <a:pt x="4731118" y="3125461"/>
                  <a:pt x="4757484" y="3143466"/>
                </a:cubicBezTo>
                <a:cubicBezTo>
                  <a:pt x="4742694" y="3138965"/>
                  <a:pt x="4726618" y="3134464"/>
                  <a:pt x="4711185" y="3129962"/>
                </a:cubicBezTo>
                <a:cubicBezTo>
                  <a:pt x="4698324" y="3119029"/>
                  <a:pt x="4684820" y="3108743"/>
                  <a:pt x="4671961" y="3097166"/>
                </a:cubicBezTo>
                <a:cubicBezTo>
                  <a:pt x="4673888" y="3094594"/>
                  <a:pt x="4676460" y="3092024"/>
                  <a:pt x="4678390" y="3089451"/>
                </a:cubicBezTo>
                <a:close/>
                <a:moveTo>
                  <a:pt x="5151664" y="2187270"/>
                </a:moveTo>
                <a:cubicBezTo>
                  <a:pt x="5309853" y="2295300"/>
                  <a:pt x="5468040" y="2403973"/>
                  <a:pt x="5626227" y="2512004"/>
                </a:cubicBezTo>
                <a:cubicBezTo>
                  <a:pt x="5623653" y="2514576"/>
                  <a:pt x="5621726" y="2517148"/>
                  <a:pt x="5619152" y="2519721"/>
                </a:cubicBezTo>
                <a:cubicBezTo>
                  <a:pt x="5445533" y="2428409"/>
                  <a:pt x="5281559" y="2326810"/>
                  <a:pt x="5151664" y="2187270"/>
                </a:cubicBezTo>
                <a:close/>
                <a:moveTo>
                  <a:pt x="0" y="0"/>
                </a:moveTo>
                <a:lnTo>
                  <a:pt x="7534656" y="0"/>
                </a:lnTo>
                <a:lnTo>
                  <a:pt x="7534656" y="2520617"/>
                </a:lnTo>
                <a:lnTo>
                  <a:pt x="7532186" y="2520363"/>
                </a:lnTo>
                <a:cubicBezTo>
                  <a:pt x="7340561" y="2495285"/>
                  <a:pt x="6360574" y="2283083"/>
                  <a:pt x="6073136" y="2103675"/>
                </a:cubicBezTo>
                <a:cubicBezTo>
                  <a:pt x="5779268" y="1919767"/>
                  <a:pt x="5502120" y="1716567"/>
                  <a:pt x="5226257" y="1512725"/>
                </a:cubicBezTo>
                <a:cubicBezTo>
                  <a:pt x="5106652" y="1424628"/>
                  <a:pt x="4979331" y="1344249"/>
                  <a:pt x="4871300" y="1243293"/>
                </a:cubicBezTo>
                <a:cubicBezTo>
                  <a:pt x="4763272" y="1141694"/>
                  <a:pt x="4660386" y="1036235"/>
                  <a:pt x="4543354" y="942352"/>
                </a:cubicBezTo>
                <a:cubicBezTo>
                  <a:pt x="4509916" y="915344"/>
                  <a:pt x="4476478" y="886408"/>
                  <a:pt x="4427606" y="881906"/>
                </a:cubicBezTo>
                <a:cubicBezTo>
                  <a:pt x="4416676" y="880620"/>
                  <a:pt x="4405100" y="881263"/>
                  <a:pt x="4394168" y="882548"/>
                </a:cubicBezTo>
                <a:cubicBezTo>
                  <a:pt x="4381952" y="883835"/>
                  <a:pt x="4372305" y="890265"/>
                  <a:pt x="4367803" y="901197"/>
                </a:cubicBezTo>
                <a:cubicBezTo>
                  <a:pt x="4363304" y="913416"/>
                  <a:pt x="4371019" y="920488"/>
                  <a:pt x="4380021" y="926918"/>
                </a:cubicBezTo>
                <a:cubicBezTo>
                  <a:pt x="4386451" y="931420"/>
                  <a:pt x="4392881" y="938494"/>
                  <a:pt x="4401241" y="939779"/>
                </a:cubicBezTo>
                <a:cubicBezTo>
                  <a:pt x="4454614" y="947496"/>
                  <a:pt x="4474548" y="986721"/>
                  <a:pt x="4499626" y="1021444"/>
                </a:cubicBezTo>
                <a:cubicBezTo>
                  <a:pt x="4510559" y="1036235"/>
                  <a:pt x="4522132" y="1047810"/>
                  <a:pt x="4502199" y="1069029"/>
                </a:cubicBezTo>
                <a:cubicBezTo>
                  <a:pt x="4484838" y="1087677"/>
                  <a:pt x="4502841" y="1097324"/>
                  <a:pt x="4520845" y="1102469"/>
                </a:cubicBezTo>
                <a:cubicBezTo>
                  <a:pt x="4545924" y="1109541"/>
                  <a:pt x="4575503" y="1108256"/>
                  <a:pt x="4603797" y="1131405"/>
                </a:cubicBezTo>
                <a:cubicBezTo>
                  <a:pt x="4497696" y="1133334"/>
                  <a:pt x="4452684" y="1072246"/>
                  <a:pt x="4404457" y="1015657"/>
                </a:cubicBezTo>
                <a:cubicBezTo>
                  <a:pt x="4386451" y="995081"/>
                  <a:pt x="4374235" y="970645"/>
                  <a:pt x="4358802" y="947496"/>
                </a:cubicBezTo>
                <a:cubicBezTo>
                  <a:pt x="4339510" y="919203"/>
                  <a:pt x="4317003" y="917916"/>
                  <a:pt x="4288710" y="942994"/>
                </a:cubicBezTo>
                <a:cubicBezTo>
                  <a:pt x="4263632" y="965500"/>
                  <a:pt x="4251416" y="963572"/>
                  <a:pt x="4243055" y="932705"/>
                </a:cubicBezTo>
                <a:cubicBezTo>
                  <a:pt x="4230195" y="884478"/>
                  <a:pt x="4200613" y="850398"/>
                  <a:pt x="4150456" y="833036"/>
                </a:cubicBezTo>
                <a:cubicBezTo>
                  <a:pt x="4144991" y="831106"/>
                  <a:pt x="4138882" y="828052"/>
                  <a:pt x="4132854" y="827007"/>
                </a:cubicBezTo>
                <a:cubicBezTo>
                  <a:pt x="4126826" y="825962"/>
                  <a:pt x="4120878" y="826927"/>
                  <a:pt x="4115733" y="833036"/>
                </a:cubicBezTo>
                <a:cubicBezTo>
                  <a:pt x="4106731" y="843323"/>
                  <a:pt x="4114446" y="855542"/>
                  <a:pt x="4120878" y="864544"/>
                </a:cubicBezTo>
                <a:cubicBezTo>
                  <a:pt x="4132452" y="880620"/>
                  <a:pt x="4142741" y="896052"/>
                  <a:pt x="4147242" y="915344"/>
                </a:cubicBezTo>
                <a:cubicBezTo>
                  <a:pt x="4150456" y="928205"/>
                  <a:pt x="4153673" y="942352"/>
                  <a:pt x="4144669" y="951996"/>
                </a:cubicBezTo>
                <a:cubicBezTo>
                  <a:pt x="4107374" y="993151"/>
                  <a:pt x="4134382" y="1012442"/>
                  <a:pt x="4166533" y="1034306"/>
                </a:cubicBezTo>
                <a:cubicBezTo>
                  <a:pt x="4210902" y="1063886"/>
                  <a:pt x="4228266" y="1107611"/>
                  <a:pt x="4217977" y="1159698"/>
                </a:cubicBezTo>
                <a:cubicBezTo>
                  <a:pt x="4214117" y="1180919"/>
                  <a:pt x="4216690" y="1193778"/>
                  <a:pt x="4243055" y="1193136"/>
                </a:cubicBezTo>
                <a:cubicBezTo>
                  <a:pt x="4253342" y="1193136"/>
                  <a:pt x="4255915" y="1200210"/>
                  <a:pt x="4259774" y="1207925"/>
                </a:cubicBezTo>
                <a:cubicBezTo>
                  <a:pt x="4342082" y="1389905"/>
                  <a:pt x="4461044" y="1549378"/>
                  <a:pt x="4600583" y="1695991"/>
                </a:cubicBezTo>
                <a:cubicBezTo>
                  <a:pt x="4713758" y="1814953"/>
                  <a:pt x="4838507" y="1922339"/>
                  <a:pt x="4967756" y="2026512"/>
                </a:cubicBezTo>
                <a:cubicBezTo>
                  <a:pt x="4971614" y="2029727"/>
                  <a:pt x="4975473" y="2033584"/>
                  <a:pt x="4977403" y="2040014"/>
                </a:cubicBezTo>
                <a:cubicBezTo>
                  <a:pt x="4916314" y="2027155"/>
                  <a:pt x="4863586" y="2000789"/>
                  <a:pt x="4812784" y="1971210"/>
                </a:cubicBezTo>
                <a:cubicBezTo>
                  <a:pt x="4677748" y="1892760"/>
                  <a:pt x="4563930" y="1791160"/>
                  <a:pt x="4448827" y="1691489"/>
                </a:cubicBezTo>
                <a:cubicBezTo>
                  <a:pt x="4378737" y="1630400"/>
                  <a:pt x="4306715" y="1571241"/>
                  <a:pt x="4229552" y="1517227"/>
                </a:cubicBezTo>
                <a:cubicBezTo>
                  <a:pt x="4216690" y="1508223"/>
                  <a:pt x="4207687" y="1496649"/>
                  <a:pt x="4198686" y="1485074"/>
                </a:cubicBezTo>
                <a:cubicBezTo>
                  <a:pt x="4193541" y="1478645"/>
                  <a:pt x="4187111" y="1472857"/>
                  <a:pt x="4176822" y="1475430"/>
                </a:cubicBezTo>
                <a:cubicBezTo>
                  <a:pt x="4163961" y="1478645"/>
                  <a:pt x="4162675" y="1488289"/>
                  <a:pt x="4161388" y="1497936"/>
                </a:cubicBezTo>
                <a:cubicBezTo>
                  <a:pt x="4157531" y="1528801"/>
                  <a:pt x="4165890" y="1556452"/>
                  <a:pt x="4181966" y="1582816"/>
                </a:cubicBezTo>
                <a:cubicBezTo>
                  <a:pt x="4223765" y="1650334"/>
                  <a:pt x="4285495" y="1702421"/>
                  <a:pt x="4349155" y="1751935"/>
                </a:cubicBezTo>
                <a:cubicBezTo>
                  <a:pt x="4431464" y="1815596"/>
                  <a:pt x="4511200" y="1881828"/>
                  <a:pt x="4583864" y="1954492"/>
                </a:cubicBezTo>
                <a:cubicBezTo>
                  <a:pt x="4589008" y="1959636"/>
                  <a:pt x="4598653" y="1962851"/>
                  <a:pt x="4595438" y="1977640"/>
                </a:cubicBezTo>
                <a:cubicBezTo>
                  <a:pt x="4549783" y="1943560"/>
                  <a:pt x="4506699" y="1910122"/>
                  <a:pt x="4462973" y="1877969"/>
                </a:cubicBezTo>
                <a:cubicBezTo>
                  <a:pt x="4419889" y="1845818"/>
                  <a:pt x="4376162" y="1813666"/>
                  <a:pt x="4333080" y="1782158"/>
                </a:cubicBezTo>
                <a:cubicBezTo>
                  <a:pt x="4322790" y="1774441"/>
                  <a:pt x="4311858" y="1763509"/>
                  <a:pt x="4297070" y="1773155"/>
                </a:cubicBezTo>
                <a:cubicBezTo>
                  <a:pt x="4281639" y="1782800"/>
                  <a:pt x="4283566" y="1798877"/>
                  <a:pt x="4287426" y="1811736"/>
                </a:cubicBezTo>
                <a:cubicBezTo>
                  <a:pt x="4299642" y="1849676"/>
                  <a:pt x="4320864" y="1883114"/>
                  <a:pt x="4349155" y="1912694"/>
                </a:cubicBezTo>
                <a:cubicBezTo>
                  <a:pt x="4445611" y="2010436"/>
                  <a:pt x="4556856" y="2094673"/>
                  <a:pt x="4660386" y="2185984"/>
                </a:cubicBezTo>
                <a:cubicBezTo>
                  <a:pt x="4716330" y="2235499"/>
                  <a:pt x="4767772" y="2288228"/>
                  <a:pt x="4816643" y="2342884"/>
                </a:cubicBezTo>
                <a:cubicBezTo>
                  <a:pt x="4827576" y="2355104"/>
                  <a:pt x="4826931" y="2366678"/>
                  <a:pt x="4823716" y="2380824"/>
                </a:cubicBezTo>
                <a:cubicBezTo>
                  <a:pt x="4810857" y="2438056"/>
                  <a:pt x="4830791" y="2457346"/>
                  <a:pt x="4895093" y="2446415"/>
                </a:cubicBezTo>
                <a:cubicBezTo>
                  <a:pt x="4915027" y="2443198"/>
                  <a:pt x="4928532" y="2446415"/>
                  <a:pt x="4940748" y="2459917"/>
                </a:cubicBezTo>
                <a:cubicBezTo>
                  <a:pt x="5088648" y="2627107"/>
                  <a:pt x="5263553" y="2767932"/>
                  <a:pt x="5454535" y="2893324"/>
                </a:cubicBezTo>
                <a:cubicBezTo>
                  <a:pt x="5532343" y="2944123"/>
                  <a:pt x="5612723" y="2992353"/>
                  <a:pt x="5694388" y="3037365"/>
                </a:cubicBezTo>
                <a:cubicBezTo>
                  <a:pt x="5694388" y="3040580"/>
                  <a:pt x="5694388" y="3044439"/>
                  <a:pt x="5694388" y="3047654"/>
                </a:cubicBezTo>
                <a:cubicBezTo>
                  <a:pt x="5693745" y="3052154"/>
                  <a:pt x="5693102" y="3054726"/>
                  <a:pt x="5692459" y="3058585"/>
                </a:cubicBezTo>
                <a:cubicBezTo>
                  <a:pt x="5577355" y="2989137"/>
                  <a:pt x="5463536" y="2917760"/>
                  <a:pt x="5352292" y="2842525"/>
                </a:cubicBezTo>
                <a:cubicBezTo>
                  <a:pt x="5050709" y="2638683"/>
                  <a:pt x="4762627" y="2420050"/>
                  <a:pt x="4470046" y="2206561"/>
                </a:cubicBezTo>
                <a:cubicBezTo>
                  <a:pt x="4371661" y="2134541"/>
                  <a:pt x="4293855" y="2042587"/>
                  <a:pt x="4205115" y="1961564"/>
                </a:cubicBezTo>
                <a:cubicBezTo>
                  <a:pt x="4145956" y="1907550"/>
                  <a:pt x="4089368" y="1850963"/>
                  <a:pt x="4020564" y="1806593"/>
                </a:cubicBezTo>
                <a:cubicBezTo>
                  <a:pt x="3992271" y="1788587"/>
                  <a:pt x="3962691" y="1772511"/>
                  <a:pt x="3924751" y="1777013"/>
                </a:cubicBezTo>
                <a:cubicBezTo>
                  <a:pt x="3909962" y="1778943"/>
                  <a:pt x="3893242" y="1782800"/>
                  <a:pt x="3888098" y="1799519"/>
                </a:cubicBezTo>
                <a:cubicBezTo>
                  <a:pt x="3883596" y="1816238"/>
                  <a:pt x="3897100" y="1823955"/>
                  <a:pt x="3909319" y="1831028"/>
                </a:cubicBezTo>
                <a:cubicBezTo>
                  <a:pt x="3912534" y="1832957"/>
                  <a:pt x="3915749" y="1835530"/>
                  <a:pt x="3918964" y="1835530"/>
                </a:cubicBezTo>
                <a:cubicBezTo>
                  <a:pt x="3980052" y="1839387"/>
                  <a:pt x="3994199" y="1888258"/>
                  <a:pt x="4023137" y="1923626"/>
                </a:cubicBezTo>
                <a:cubicBezTo>
                  <a:pt x="4032139" y="1934558"/>
                  <a:pt x="4032781" y="1945489"/>
                  <a:pt x="4023137" y="1958349"/>
                </a:cubicBezTo>
                <a:cubicBezTo>
                  <a:pt x="4005773" y="1981498"/>
                  <a:pt x="4017992" y="1991787"/>
                  <a:pt x="4041141" y="1998217"/>
                </a:cubicBezTo>
                <a:cubicBezTo>
                  <a:pt x="4064289" y="2004648"/>
                  <a:pt x="4089368" y="2006576"/>
                  <a:pt x="4114446" y="2021367"/>
                </a:cubicBezTo>
                <a:cubicBezTo>
                  <a:pt x="4074579" y="2033584"/>
                  <a:pt x="4046928" y="2020725"/>
                  <a:pt x="4021207" y="2004648"/>
                </a:cubicBezTo>
                <a:cubicBezTo>
                  <a:pt x="3963333" y="1969281"/>
                  <a:pt x="3926038" y="1917194"/>
                  <a:pt x="3890670" y="1863823"/>
                </a:cubicBezTo>
                <a:cubicBezTo>
                  <a:pt x="3883596" y="1853534"/>
                  <a:pt x="3877809" y="1841959"/>
                  <a:pt x="3868164" y="1833600"/>
                </a:cubicBezTo>
                <a:cubicBezTo>
                  <a:pt x="3850158" y="1816881"/>
                  <a:pt x="3830867" y="1814953"/>
                  <a:pt x="3809005" y="1835530"/>
                </a:cubicBezTo>
                <a:cubicBezTo>
                  <a:pt x="3780067" y="1862537"/>
                  <a:pt x="3769780" y="1860608"/>
                  <a:pt x="3760134" y="1825885"/>
                </a:cubicBezTo>
                <a:cubicBezTo>
                  <a:pt x="3747272" y="1778943"/>
                  <a:pt x="3718336" y="1746147"/>
                  <a:pt x="3668822" y="1728786"/>
                </a:cubicBezTo>
                <a:cubicBezTo>
                  <a:pt x="3658535" y="1724927"/>
                  <a:pt x="3647603" y="1719782"/>
                  <a:pt x="3636671" y="1728142"/>
                </a:cubicBezTo>
                <a:cubicBezTo>
                  <a:pt x="3625097" y="1737788"/>
                  <a:pt x="3632812" y="1747433"/>
                  <a:pt x="3637314" y="1756437"/>
                </a:cubicBezTo>
                <a:cubicBezTo>
                  <a:pt x="3643744" y="1770583"/>
                  <a:pt x="3651461" y="1784730"/>
                  <a:pt x="3657248" y="1799519"/>
                </a:cubicBezTo>
                <a:cubicBezTo>
                  <a:pt x="3667537" y="1823312"/>
                  <a:pt x="3669467" y="1848391"/>
                  <a:pt x="3650175" y="1871539"/>
                </a:cubicBezTo>
                <a:cubicBezTo>
                  <a:pt x="3636027" y="1888258"/>
                  <a:pt x="3637314" y="1899190"/>
                  <a:pt x="3655963" y="1910765"/>
                </a:cubicBezTo>
                <a:cubicBezTo>
                  <a:pt x="3715764" y="1946775"/>
                  <a:pt x="3753704" y="1993716"/>
                  <a:pt x="3733126" y="2067022"/>
                </a:cubicBezTo>
                <a:cubicBezTo>
                  <a:pt x="3729911" y="2077311"/>
                  <a:pt x="3733770" y="2087600"/>
                  <a:pt x="3745987" y="2086956"/>
                </a:cubicBezTo>
                <a:cubicBezTo>
                  <a:pt x="3772995" y="2085028"/>
                  <a:pt x="3777495" y="2101747"/>
                  <a:pt x="3785212" y="2119109"/>
                </a:cubicBezTo>
                <a:cubicBezTo>
                  <a:pt x="3860447" y="2285655"/>
                  <a:pt x="3969120" y="2430981"/>
                  <a:pt x="4094512" y="2567305"/>
                </a:cubicBezTo>
                <a:cubicBezTo>
                  <a:pt x="4218619" y="2702344"/>
                  <a:pt x="4358159" y="2823234"/>
                  <a:pt x="4506699" y="2938980"/>
                </a:cubicBezTo>
                <a:cubicBezTo>
                  <a:pt x="4464901" y="2935122"/>
                  <a:pt x="4410886" y="2911330"/>
                  <a:pt x="4358802" y="2883679"/>
                </a:cubicBezTo>
                <a:cubicBezTo>
                  <a:pt x="4221193" y="2809730"/>
                  <a:pt x="4108016" y="2709416"/>
                  <a:pt x="3992913" y="2611032"/>
                </a:cubicBezTo>
                <a:cubicBezTo>
                  <a:pt x="3912534" y="2542227"/>
                  <a:pt x="3834084" y="2471493"/>
                  <a:pt x="3744057" y="2412332"/>
                </a:cubicBezTo>
                <a:cubicBezTo>
                  <a:pt x="3733770" y="2405903"/>
                  <a:pt x="3726696" y="2397543"/>
                  <a:pt x="3720909" y="2387254"/>
                </a:cubicBezTo>
                <a:cubicBezTo>
                  <a:pt x="3715764" y="2378252"/>
                  <a:pt x="3708047" y="2369893"/>
                  <a:pt x="3694545" y="2373750"/>
                </a:cubicBezTo>
                <a:cubicBezTo>
                  <a:pt x="3681041" y="2378252"/>
                  <a:pt x="3679754" y="2389827"/>
                  <a:pt x="3679754" y="2400116"/>
                </a:cubicBezTo>
                <a:cubicBezTo>
                  <a:pt x="3681684" y="2438698"/>
                  <a:pt x="3692615" y="2473421"/>
                  <a:pt x="3716407" y="2504287"/>
                </a:cubicBezTo>
                <a:cubicBezTo>
                  <a:pt x="3762706" y="2566020"/>
                  <a:pt x="3824437" y="2614247"/>
                  <a:pt x="3886168" y="2662474"/>
                </a:cubicBezTo>
                <a:cubicBezTo>
                  <a:pt x="3971693" y="2728707"/>
                  <a:pt x="4050787" y="2800727"/>
                  <a:pt x="4122163" y="2881107"/>
                </a:cubicBezTo>
                <a:cubicBezTo>
                  <a:pt x="4070721" y="2841882"/>
                  <a:pt x="4019277" y="2802013"/>
                  <a:pt x="3967191" y="2762788"/>
                </a:cubicBezTo>
                <a:cubicBezTo>
                  <a:pt x="3927966" y="2733209"/>
                  <a:pt x="3887455" y="2704914"/>
                  <a:pt x="3847588" y="2675978"/>
                </a:cubicBezTo>
                <a:cubicBezTo>
                  <a:pt x="3837941" y="2668905"/>
                  <a:pt x="3827652" y="2661189"/>
                  <a:pt x="3814150" y="2670833"/>
                </a:cubicBezTo>
                <a:cubicBezTo>
                  <a:pt x="3801931" y="2679193"/>
                  <a:pt x="3803861" y="2691412"/>
                  <a:pt x="3806433" y="2702986"/>
                </a:cubicBezTo>
                <a:cubicBezTo>
                  <a:pt x="3816078" y="2748641"/>
                  <a:pt x="3843086" y="2785294"/>
                  <a:pt x="3876524" y="2818089"/>
                </a:cubicBezTo>
                <a:cubicBezTo>
                  <a:pt x="3917034" y="2857314"/>
                  <a:pt x="3959476" y="2894611"/>
                  <a:pt x="4003201" y="2931907"/>
                </a:cubicBezTo>
                <a:cubicBezTo>
                  <a:pt x="3956261" y="2921618"/>
                  <a:pt x="3909319" y="2911330"/>
                  <a:pt x="3862377" y="2902971"/>
                </a:cubicBezTo>
                <a:cubicBezTo>
                  <a:pt x="3883596" y="2977562"/>
                  <a:pt x="3933110" y="2992353"/>
                  <a:pt x="3977480" y="3003927"/>
                </a:cubicBezTo>
                <a:cubicBezTo>
                  <a:pt x="4037283" y="3018716"/>
                  <a:pt x="4094512" y="3037365"/>
                  <a:pt x="4151101" y="3058585"/>
                </a:cubicBezTo>
                <a:cubicBezTo>
                  <a:pt x="4174892" y="3079805"/>
                  <a:pt x="4198686" y="3100383"/>
                  <a:pt x="4221834" y="3122245"/>
                </a:cubicBezTo>
                <a:cubicBezTo>
                  <a:pt x="4245627" y="3144753"/>
                  <a:pt x="4268133" y="3167259"/>
                  <a:pt x="4290640" y="3191050"/>
                </a:cubicBezTo>
                <a:cubicBezTo>
                  <a:pt x="4306715" y="3208411"/>
                  <a:pt x="4326007" y="3223203"/>
                  <a:pt x="4307359" y="3252781"/>
                </a:cubicBezTo>
                <a:cubicBezTo>
                  <a:pt x="4298999" y="3266285"/>
                  <a:pt x="4353655" y="3339593"/>
                  <a:pt x="4371019" y="3344093"/>
                </a:cubicBezTo>
                <a:cubicBezTo>
                  <a:pt x="4373591" y="3344735"/>
                  <a:pt x="4376162" y="3345380"/>
                  <a:pt x="4378091" y="3345380"/>
                </a:cubicBezTo>
                <a:cubicBezTo>
                  <a:pt x="4415390" y="3342808"/>
                  <a:pt x="4423749" y="3364671"/>
                  <a:pt x="4424390" y="3392322"/>
                </a:cubicBezTo>
                <a:cubicBezTo>
                  <a:pt x="4425034" y="3419328"/>
                  <a:pt x="4418604" y="3452766"/>
                  <a:pt x="4469403" y="3439262"/>
                </a:cubicBezTo>
                <a:cubicBezTo>
                  <a:pt x="4475190" y="3437977"/>
                  <a:pt x="4476478" y="3441834"/>
                  <a:pt x="4479048" y="3446336"/>
                </a:cubicBezTo>
                <a:cubicBezTo>
                  <a:pt x="4534350" y="3561439"/>
                  <a:pt x="4627590" y="3650178"/>
                  <a:pt x="4719544" y="3738917"/>
                </a:cubicBezTo>
                <a:cubicBezTo>
                  <a:pt x="4724691" y="3743419"/>
                  <a:pt x="4729833" y="3747920"/>
                  <a:pt x="4734977" y="3752421"/>
                </a:cubicBezTo>
                <a:cubicBezTo>
                  <a:pt x="4638523" y="3729915"/>
                  <a:pt x="4320218" y="3700977"/>
                  <a:pt x="4226978" y="3710624"/>
                </a:cubicBezTo>
                <a:cubicBezTo>
                  <a:pt x="4144027" y="3718984"/>
                  <a:pt x="3675254" y="3578802"/>
                  <a:pt x="3578155" y="3495850"/>
                </a:cubicBezTo>
                <a:cubicBezTo>
                  <a:pt x="3564651" y="3560796"/>
                  <a:pt x="3593587" y="3586517"/>
                  <a:pt x="3616738" y="3616098"/>
                </a:cubicBezTo>
                <a:cubicBezTo>
                  <a:pt x="3649531" y="3657895"/>
                  <a:pt x="3654676" y="3687475"/>
                  <a:pt x="3592944" y="3720913"/>
                </a:cubicBezTo>
                <a:cubicBezTo>
                  <a:pt x="3416109" y="3816082"/>
                  <a:pt x="3418038" y="3819297"/>
                  <a:pt x="3583942" y="3948546"/>
                </a:cubicBezTo>
                <a:cubicBezTo>
                  <a:pt x="3591659" y="3954335"/>
                  <a:pt x="3587800" y="3972982"/>
                  <a:pt x="3589730" y="3985844"/>
                </a:cubicBezTo>
                <a:cubicBezTo>
                  <a:pt x="3546645" y="4005135"/>
                  <a:pt x="3495846" y="3954978"/>
                  <a:pt x="3444404" y="4008992"/>
                </a:cubicBezTo>
                <a:cubicBezTo>
                  <a:pt x="3666250" y="4246272"/>
                  <a:pt x="4003845" y="4471979"/>
                  <a:pt x="4309931" y="4650101"/>
                </a:cubicBezTo>
                <a:cubicBezTo>
                  <a:pt x="4062362" y="4708617"/>
                  <a:pt x="3913819" y="4502845"/>
                  <a:pt x="3731840" y="4529209"/>
                </a:cubicBezTo>
                <a:cubicBezTo>
                  <a:pt x="3641172" y="4593512"/>
                  <a:pt x="3911247" y="4697685"/>
                  <a:pt x="3653390" y="4727908"/>
                </a:cubicBezTo>
                <a:cubicBezTo>
                  <a:pt x="3765278" y="4784495"/>
                  <a:pt x="3848230" y="4839796"/>
                  <a:pt x="3925393" y="4904742"/>
                </a:cubicBezTo>
                <a:cubicBezTo>
                  <a:pt x="4062362" y="5021132"/>
                  <a:pt x="4089368" y="5098297"/>
                  <a:pt x="4026352" y="5254555"/>
                </a:cubicBezTo>
                <a:cubicBezTo>
                  <a:pt x="3984554" y="5357440"/>
                  <a:pt x="3924108" y="5451967"/>
                  <a:pt x="3977480" y="5574787"/>
                </a:cubicBezTo>
                <a:cubicBezTo>
                  <a:pt x="4014133" y="5659024"/>
                  <a:pt x="3999986" y="5714325"/>
                  <a:pt x="3861090" y="5676385"/>
                </a:cubicBezTo>
                <a:cubicBezTo>
                  <a:pt x="3711264" y="5635875"/>
                  <a:pt x="3654676" y="5711753"/>
                  <a:pt x="3692615" y="5859008"/>
                </a:cubicBezTo>
                <a:cubicBezTo>
                  <a:pt x="3717051" y="5953535"/>
                  <a:pt x="3691328" y="5983115"/>
                  <a:pt x="3588443" y="5972183"/>
                </a:cubicBezTo>
                <a:cubicBezTo>
                  <a:pt x="3474625" y="5959965"/>
                  <a:pt x="3366596" y="5898233"/>
                  <a:pt x="3225771" y="5927814"/>
                </a:cubicBezTo>
                <a:cubicBezTo>
                  <a:pt x="3338301" y="6100148"/>
                  <a:pt x="3578798" y="6051276"/>
                  <a:pt x="3709977" y="6215251"/>
                </a:cubicBezTo>
                <a:cubicBezTo>
                  <a:pt x="3553719" y="6215893"/>
                  <a:pt x="3434115" y="6215251"/>
                  <a:pt x="3318367" y="6179240"/>
                </a:cubicBezTo>
                <a:cubicBezTo>
                  <a:pt x="3270140" y="6164451"/>
                  <a:pt x="3217411" y="6149662"/>
                  <a:pt x="3190403" y="6199174"/>
                </a:cubicBezTo>
                <a:cubicBezTo>
                  <a:pt x="3158252" y="6258978"/>
                  <a:pt x="3223841" y="6281484"/>
                  <a:pt x="3263066" y="6292415"/>
                </a:cubicBezTo>
                <a:cubicBezTo>
                  <a:pt x="3373669" y="6322638"/>
                  <a:pt x="3458550" y="6394014"/>
                  <a:pt x="3550504" y="6449958"/>
                </a:cubicBezTo>
                <a:cubicBezTo>
                  <a:pt x="3726616" y="6557427"/>
                  <a:pt x="3917990" y="6649139"/>
                  <a:pt x="4077239" y="6805655"/>
                </a:cubicBezTo>
                <a:lnTo>
                  <a:pt x="4125813" y="6858000"/>
                </a:lnTo>
                <a:lnTo>
                  <a:pt x="4084568" y="6858000"/>
                </a:lnTo>
                <a:lnTo>
                  <a:pt x="3991456" y="6828025"/>
                </a:lnTo>
                <a:cubicBezTo>
                  <a:pt x="3846743" y="6771357"/>
                  <a:pt x="3719301" y="6699136"/>
                  <a:pt x="3569795" y="6680810"/>
                </a:cubicBezTo>
                <a:cubicBezTo>
                  <a:pt x="3613040" y="6726948"/>
                  <a:pt x="3659338" y="6769067"/>
                  <a:pt x="3707747" y="6808392"/>
                </a:cubicBezTo>
                <a:lnTo>
                  <a:pt x="377516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7793AB-B1B9-DE48-5241-93A2D04C0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0" y="2878372"/>
            <a:ext cx="6400800" cy="1406070"/>
          </a:xfrm>
        </p:spPr>
        <p:txBody>
          <a:bodyPr anchor="b">
            <a:normAutofit/>
          </a:bodyPr>
          <a:lstStyle/>
          <a:p>
            <a:r>
              <a:rPr lang="en-US" i="1" dirty="0"/>
              <a:t>The Metamorphosis </a:t>
            </a:r>
            <a:endParaRPr lang="en-GB" i="1" dirty="0"/>
          </a:p>
        </p:txBody>
      </p:sp>
      <p:pic>
        <p:nvPicPr>
          <p:cNvPr id="5" name="Picture 4" descr="A black and white image of a beetle&#10;&#10;Description automatically generated">
            <a:extLst>
              <a:ext uri="{FF2B5EF4-FFF2-40B4-BE49-F238E27FC236}">
                <a16:creationId xmlns:a16="http://schemas.microsoft.com/office/drawing/2014/main" id="{EE638347-7090-4A0A-8B1E-AA97FD2499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46" r="1" b="37079"/>
          <a:stretch/>
        </p:blipFill>
        <p:spPr>
          <a:xfrm>
            <a:off x="7653520" y="10"/>
            <a:ext cx="4538480" cy="2624956"/>
          </a:xfrm>
          <a:custGeom>
            <a:avLst/>
            <a:gdLst/>
            <a:ahLst/>
            <a:cxnLst/>
            <a:rect l="l" t="t" r="r" b="b"/>
            <a:pathLst>
              <a:path w="4538480" h="2624966">
                <a:moveTo>
                  <a:pt x="0" y="0"/>
                </a:moveTo>
                <a:lnTo>
                  <a:pt x="4538480" y="0"/>
                </a:lnTo>
                <a:lnTo>
                  <a:pt x="4538480" y="2278570"/>
                </a:lnTo>
                <a:lnTo>
                  <a:pt x="4520384" y="2284270"/>
                </a:lnTo>
                <a:cubicBezTo>
                  <a:pt x="3945063" y="2457853"/>
                  <a:pt x="2850619" y="2701056"/>
                  <a:pt x="1497830" y="2602030"/>
                </a:cubicBezTo>
                <a:cubicBezTo>
                  <a:pt x="1428382" y="2596885"/>
                  <a:pt x="1362793" y="2593669"/>
                  <a:pt x="1295917" y="2591098"/>
                </a:cubicBezTo>
                <a:cubicBezTo>
                  <a:pt x="852222" y="2571324"/>
                  <a:pt x="414677" y="2559146"/>
                  <a:pt x="120277" y="2541000"/>
                </a:cubicBezTo>
                <a:lnTo>
                  <a:pt x="0" y="2532395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8B0309-3C8E-4B53-3B69-B059B795D2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2999" y="4445309"/>
            <a:ext cx="6400800" cy="16930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/>
              <a:t>“human thoughts are sharply contrasted with his animal body. This juxtaposition underlines the chasm between Gregor’s body and his mind” (</a:t>
            </a:r>
            <a:r>
              <a:rPr lang="en-US" sz="1400" i="1" dirty="0"/>
              <a:t>Kafka’s </a:t>
            </a:r>
            <a:r>
              <a:rPr lang="en-US" sz="1400" i="1" dirty="0" err="1"/>
              <a:t>Zoopoetics</a:t>
            </a:r>
            <a:r>
              <a:rPr lang="en-US" sz="1400" i="1" dirty="0"/>
              <a:t> </a:t>
            </a:r>
            <a:r>
              <a:rPr lang="en-US" sz="1400" dirty="0"/>
              <a:t>35).</a:t>
            </a:r>
            <a:endParaRPr lang="en-GB" sz="1400" dirty="0"/>
          </a:p>
          <a:p>
            <a:r>
              <a:rPr lang="en-GB" sz="1400" dirty="0"/>
              <a:t>Gregor’s focus on work</a:t>
            </a:r>
          </a:p>
          <a:p>
            <a:r>
              <a:rPr lang="en-GB" sz="1400" dirty="0"/>
              <a:t>Gregor’s loss of voice</a:t>
            </a:r>
          </a:p>
          <a:p>
            <a:r>
              <a:rPr lang="en-GB" sz="1400" dirty="0"/>
              <a:t>Gregor is viewed as an animal</a:t>
            </a:r>
          </a:p>
        </p:txBody>
      </p:sp>
    </p:spTree>
    <p:extLst>
      <p:ext uri="{BB962C8B-B14F-4D97-AF65-F5344CB8AC3E}">
        <p14:creationId xmlns:p14="http://schemas.microsoft.com/office/powerpoint/2010/main" val="2269059788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172A0AC-3DCE-4672-BCAF-28FEF91F60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E6F1C77-EDC9-4C5F-8C1C-62DD46BDA3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large bug on a bed&#10;&#10;Description automatically generated">
            <a:extLst>
              <a:ext uri="{FF2B5EF4-FFF2-40B4-BE49-F238E27FC236}">
                <a16:creationId xmlns:a16="http://schemas.microsoft.com/office/drawing/2014/main" id="{4C668EAC-287C-959E-1A45-1DA26A7A9E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35" r="1" b="5612"/>
          <a:stretch/>
        </p:blipFill>
        <p:spPr>
          <a:xfrm>
            <a:off x="20" y="10"/>
            <a:ext cx="8450297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C79779-337F-D4A2-37CE-17D8824E3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627636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Gregor the Animal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D0EA80-822D-2B5D-288A-6F711AABA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19785"/>
            <a:ext cx="5021317" cy="3957178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FFFFFF"/>
                </a:solidFill>
              </a:rPr>
              <a:t>“You’ve got to get rid of the idea that that’s Gregor” (</a:t>
            </a:r>
            <a:r>
              <a:rPr lang="en-US" sz="2000" i="1" dirty="0">
                <a:solidFill>
                  <a:srgbClr val="FFFFFF"/>
                </a:solidFill>
              </a:rPr>
              <a:t>The Metamorphosis</a:t>
            </a:r>
            <a:r>
              <a:rPr lang="en-US" sz="2000" dirty="0">
                <a:solidFill>
                  <a:srgbClr val="FFFFFF"/>
                </a:solidFill>
              </a:rPr>
              <a:t> 84).</a:t>
            </a:r>
          </a:p>
          <a:p>
            <a:r>
              <a:rPr lang="en-US" sz="2000" dirty="0">
                <a:solidFill>
                  <a:srgbClr val="FFFFFF"/>
                </a:solidFill>
              </a:rPr>
              <a:t>His family construct his state as animal </a:t>
            </a:r>
          </a:p>
          <a:p>
            <a:r>
              <a:rPr lang="en-US" sz="2000" dirty="0">
                <a:solidFill>
                  <a:srgbClr val="FFFFFF"/>
                </a:solidFill>
              </a:rPr>
              <a:t>“someone into something. Having heard his sister expressing a wish that he disappears from their life, Gregor expires” (</a:t>
            </a:r>
            <a:r>
              <a:rPr lang="en-US" sz="2000" i="1" dirty="0">
                <a:solidFill>
                  <a:srgbClr val="FFFFFF"/>
                </a:solidFill>
              </a:rPr>
              <a:t>Kafka’s </a:t>
            </a:r>
            <a:r>
              <a:rPr lang="en-US" sz="2000" i="1" dirty="0" err="1">
                <a:solidFill>
                  <a:srgbClr val="FFFFFF"/>
                </a:solidFill>
              </a:rPr>
              <a:t>Zoopoetics</a:t>
            </a:r>
            <a:r>
              <a:rPr lang="en-US" sz="2000" i="1" dirty="0">
                <a:solidFill>
                  <a:srgbClr val="FFFFFF"/>
                </a:solidFill>
              </a:rPr>
              <a:t> </a:t>
            </a:r>
            <a:r>
              <a:rPr lang="en-US" sz="2000" dirty="0">
                <a:solidFill>
                  <a:srgbClr val="FFFFFF"/>
                </a:solidFill>
              </a:rPr>
              <a:t>46)</a:t>
            </a:r>
          </a:p>
        </p:txBody>
      </p:sp>
      <p:pic>
        <p:nvPicPr>
          <p:cNvPr id="7" name="Picture 6" descr="A person standing in a room with a broom&#10;&#10;Description automatically generated">
            <a:extLst>
              <a:ext uri="{FF2B5EF4-FFF2-40B4-BE49-F238E27FC236}">
                <a16:creationId xmlns:a16="http://schemas.microsoft.com/office/drawing/2014/main" id="{E8133241-D7FF-70BF-F472-1653D235EE0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46" r="1" b="2959"/>
          <a:stretch/>
        </p:blipFill>
        <p:spPr>
          <a:xfrm>
            <a:off x="6225997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7501043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172A0AC-3DCE-4672-BCAF-28FEF91F60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E6F1C77-EDC9-4C5F-8C1C-62DD46BDA3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group of plants made out of plants&#10;&#10;Description automatically generated">
            <a:extLst>
              <a:ext uri="{FF2B5EF4-FFF2-40B4-BE49-F238E27FC236}">
                <a16:creationId xmlns:a16="http://schemas.microsoft.com/office/drawing/2014/main" id="{F44FBD21-DBAB-18E3-2D46-22A39826B2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86"/>
          <a:stretch/>
        </p:blipFill>
        <p:spPr>
          <a:xfrm>
            <a:off x="20" y="10"/>
            <a:ext cx="8450297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CCAD236-1484-4239-BCF9-1C6DAAFCC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627636"/>
          </a:xfrm>
        </p:spPr>
        <p:txBody>
          <a:bodyPr>
            <a:normAutofit/>
          </a:bodyPr>
          <a:lstStyle/>
          <a:p>
            <a:r>
              <a:rPr lang="en-GB" i="1">
                <a:solidFill>
                  <a:srgbClr val="FFFFFF"/>
                </a:solidFill>
              </a:rPr>
              <a:t>Annihilation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65D7E8-6E98-38CF-4F92-F28AAE91DA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19785"/>
            <a:ext cx="5199993" cy="39571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FFFFFF"/>
                </a:solidFill>
              </a:rPr>
              <a:t>“as I stared, the “vines” resolved further, and I saw that they were words” (</a:t>
            </a:r>
            <a:r>
              <a:rPr lang="en-US" sz="2000" i="1" dirty="0">
                <a:solidFill>
                  <a:srgbClr val="FFFFFF"/>
                </a:solidFill>
              </a:rPr>
              <a:t>Annihilation</a:t>
            </a:r>
            <a:r>
              <a:rPr lang="en-US" sz="2000" dirty="0">
                <a:solidFill>
                  <a:srgbClr val="FFFFFF"/>
                </a:solidFill>
              </a:rPr>
              <a:t> 23).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FFFFFF"/>
                </a:solidFill>
              </a:rPr>
              <a:t>“ “Words? Made of Fungi?” …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FFFFFF"/>
                </a:solidFill>
              </a:rPr>
              <a:t>“There is no recorded human language that uses this method of writing,” the anthropologist said. “Is there any animal that communicates in this way?” … “No, there is no animal that communicates in this way.””” (</a:t>
            </a:r>
            <a:r>
              <a:rPr lang="en-US" sz="2000" i="1" dirty="0">
                <a:solidFill>
                  <a:srgbClr val="FFFFFF"/>
                </a:solidFill>
              </a:rPr>
              <a:t>Annihilation</a:t>
            </a:r>
            <a:r>
              <a:rPr lang="en-US" sz="2000" dirty="0">
                <a:solidFill>
                  <a:srgbClr val="FFFFFF"/>
                </a:solidFill>
              </a:rPr>
              <a:t> 25-26)</a:t>
            </a:r>
          </a:p>
          <a:p>
            <a:endParaRPr lang="en-GB" sz="2000" dirty="0">
              <a:solidFill>
                <a:srgbClr val="FFFFFF"/>
              </a:solidFill>
            </a:endParaRPr>
          </a:p>
        </p:txBody>
      </p:sp>
      <p:pic>
        <p:nvPicPr>
          <p:cNvPr id="9" name="Picture 8" descr="A person in a gas mask standing in a forest&#10;&#10;Description automatically generated">
            <a:extLst>
              <a:ext uri="{FF2B5EF4-FFF2-40B4-BE49-F238E27FC236}">
                <a16:creationId xmlns:a16="http://schemas.microsoft.com/office/drawing/2014/main" id="{C7D19269-6880-DCB9-D3B3-7FFA9C281F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26" r="-1" b="8002"/>
          <a:stretch/>
        </p:blipFill>
        <p:spPr>
          <a:xfrm>
            <a:off x="6225997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60412299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172A0AC-3DCE-4672-BCAF-28FEF91F60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E6F1C77-EDC9-4C5F-8C1C-62DD46BDA3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group of skeletons in the sand&#10;&#10;Description automatically generated">
            <a:extLst>
              <a:ext uri="{FF2B5EF4-FFF2-40B4-BE49-F238E27FC236}">
                <a16:creationId xmlns:a16="http://schemas.microsoft.com/office/drawing/2014/main" id="{B5F43197-A78A-735B-2008-1F7374CFF2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8844"/>
          <a:stretch/>
        </p:blipFill>
        <p:spPr>
          <a:xfrm>
            <a:off x="20" y="10"/>
            <a:ext cx="8450297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EC2239-D73D-C798-317A-13B1CF81E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627636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The Language of Area X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E6F5D3-FF84-211D-CE21-F7E335C120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19785"/>
            <a:ext cx="4619621" cy="3957178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FFFFFF"/>
                </a:solidFill>
              </a:rPr>
              <a:t>Area X possessing language breaks down the barrier between the biologist and her environment </a:t>
            </a:r>
          </a:p>
          <a:p>
            <a:r>
              <a:rPr lang="en-US" sz="2000" dirty="0">
                <a:solidFill>
                  <a:srgbClr val="FFFFFF"/>
                </a:solidFill>
              </a:rPr>
              <a:t>She is contaminated by Area X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FFFFFF"/>
                </a:solidFill>
              </a:rPr>
              <a:t>“The brightness is not done with me. It is just beginning, and the thought of continually doing harm to myself to remain human seems somehow pathetic. ... Will I melt into the landscape, or look up from a stand of reeds or the waters of the canal to see some other explorer starring down in disbelief.” (</a:t>
            </a:r>
            <a:r>
              <a:rPr lang="en-US" sz="2000" i="1" dirty="0">
                <a:solidFill>
                  <a:srgbClr val="FFFFFF"/>
                </a:solidFill>
              </a:rPr>
              <a:t>Annihilation</a:t>
            </a:r>
            <a:r>
              <a:rPr lang="en-US" sz="2000" dirty="0">
                <a:solidFill>
                  <a:srgbClr val="FFFFFF"/>
                </a:solidFill>
              </a:rPr>
              <a:t> 194) </a:t>
            </a:r>
            <a:endParaRPr lang="en-GB" sz="2000" dirty="0">
              <a:solidFill>
                <a:srgbClr val="FFFFFF"/>
              </a:solidFill>
            </a:endParaRPr>
          </a:p>
        </p:txBody>
      </p:sp>
      <p:pic>
        <p:nvPicPr>
          <p:cNvPr id="5" name="Picture 4" descr="A cover of a book&#10;&#10;Description automatically generated">
            <a:extLst>
              <a:ext uri="{FF2B5EF4-FFF2-40B4-BE49-F238E27FC236}">
                <a16:creationId xmlns:a16="http://schemas.microsoft.com/office/drawing/2014/main" id="{F607986B-8D5B-00D4-2C8C-A3314CA243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85" r="-1" b="20819"/>
          <a:stretch/>
        </p:blipFill>
        <p:spPr>
          <a:xfrm>
            <a:off x="6225997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90314270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4F890F6C4C0F42BD7B246D28D13F12" ma:contentTypeVersion="8" ma:contentTypeDescription="Create a new document." ma:contentTypeScope="" ma:versionID="46abe6ccfe526fb7342428d5f3bf8715">
  <xsd:schema xmlns:xsd="http://www.w3.org/2001/XMLSchema" xmlns:xs="http://www.w3.org/2001/XMLSchema" xmlns:p="http://schemas.microsoft.com/office/2006/metadata/properties" xmlns:ns3="5f7d3411-7d3d-4b97-b13c-25ffe61c8a9b" xmlns:ns4="31c40cb9-9d4f-4b75-8852-6db63822972a" targetNamespace="http://schemas.microsoft.com/office/2006/metadata/properties" ma:root="true" ma:fieldsID="9969dba59d23bde547f843e8ec18eb3e" ns3:_="" ns4:_="">
    <xsd:import namespace="5f7d3411-7d3d-4b97-b13c-25ffe61c8a9b"/>
    <xsd:import namespace="31c40cb9-9d4f-4b75-8852-6db63822972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7d3411-7d3d-4b97-b13c-25ffe61c8a9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0" nillable="true" ma:displayName="_activity" ma:hidden="true" ma:internalName="_activity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c40cb9-9d4f-4b75-8852-6db63822972a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5f7d3411-7d3d-4b97-b13c-25ffe61c8a9b" xsi:nil="true"/>
  </documentManagement>
</p:properties>
</file>

<file path=customXml/itemProps1.xml><?xml version="1.0" encoding="utf-8"?>
<ds:datastoreItem xmlns:ds="http://schemas.openxmlformats.org/officeDocument/2006/customXml" ds:itemID="{1D06828F-270D-4580-AEC3-2D935A6100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f7d3411-7d3d-4b97-b13c-25ffe61c8a9b"/>
    <ds:schemaRef ds:uri="31c40cb9-9d4f-4b75-8852-6db63822972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5F1FCAC-2E83-4556-A260-DB0FAF465D3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12DC039-49DC-4F3C-B7B2-200023F74F9E}">
  <ds:schemaRefs>
    <ds:schemaRef ds:uri="http://purl.org/dc/terms/"/>
    <ds:schemaRef ds:uri="http://www.w3.org/XML/1998/namespace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5f7d3411-7d3d-4b97-b13c-25ffe61c8a9b"/>
    <ds:schemaRef ds:uri="http://schemas.microsoft.com/office/infopath/2007/PartnerControls"/>
    <ds:schemaRef ds:uri="http://schemas.microsoft.com/office/2006/metadata/properties"/>
    <ds:schemaRef ds:uri="31c40cb9-9d4f-4b75-8852-6db63822972a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668</TotalTime>
  <Words>681</Words>
  <Application>Microsoft Office PowerPoint</Application>
  <PresentationFormat>Widescreen</PresentationFormat>
  <Paragraphs>50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Aptos</vt:lpstr>
      <vt:lpstr>Aptos Display</vt:lpstr>
      <vt:lpstr>Arial</vt:lpstr>
      <vt:lpstr>Times New Roman</vt:lpstr>
      <vt:lpstr>Office Theme</vt:lpstr>
      <vt:lpstr>Changing Bodies, Changing Minds </vt:lpstr>
      <vt:lpstr>Introduction </vt:lpstr>
      <vt:lpstr>Dualism </vt:lpstr>
      <vt:lpstr>Anthropocentric Transformations </vt:lpstr>
      <vt:lpstr>Transformative Encounters </vt:lpstr>
      <vt:lpstr>The Metamorphosis </vt:lpstr>
      <vt:lpstr>Gregor the Animal</vt:lpstr>
      <vt:lpstr>Annihilation </vt:lpstr>
      <vt:lpstr>The Language of Area X</vt:lpstr>
      <vt:lpstr>Breaking Down the Human/Animal Barrier</vt:lpstr>
      <vt:lpstr>Conclusion </vt:lpstr>
      <vt:lpstr>Bibliography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Changing Bodies, Changing Minds </dc:title>
  <dc:creator>SAM PHEBY-MCGARVEY</dc:creator>
  <cp:lastModifiedBy>SAM PHEBY-MCGARVEY</cp:lastModifiedBy>
  <cp:revision>1</cp:revision>
  <dcterms:created xsi:type="dcterms:W3CDTF">2024-04-29T06:45:52Z</dcterms:created>
  <dcterms:modified xsi:type="dcterms:W3CDTF">2024-05-28T09:50:42Z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0x010100664F890F6C4C0F42BD7B246D28D13F12</vt:lpwstr>
  </property>
</Properties>
</file>