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5FB26-B7F0-45C8-B73A-7BE4E7A0D3AF}" v="29" dt="2024-04-22T13:54:58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33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EBY-MCGARVEY" userId="fb7b58f0-560d-43fe-97eb-3449cbcc1d5d" providerId="ADAL" clId="{AF75FB26-B7F0-45C8-B73A-7BE4E7A0D3AF}"/>
    <pc:docChg chg="undo redo custSel addSld modSld">
      <pc:chgData name="SAM PHEBY-MCGARVEY" userId="fb7b58f0-560d-43fe-97eb-3449cbcc1d5d" providerId="ADAL" clId="{AF75FB26-B7F0-45C8-B73A-7BE4E7A0D3AF}" dt="2024-05-13T09:08:12.993" v="1546" actId="313"/>
      <pc:docMkLst>
        <pc:docMk/>
      </pc:docMkLst>
      <pc:sldChg chg="modTransition">
        <pc:chgData name="SAM PHEBY-MCGARVEY" userId="fb7b58f0-560d-43fe-97eb-3449cbcc1d5d" providerId="ADAL" clId="{AF75FB26-B7F0-45C8-B73A-7BE4E7A0D3AF}" dt="2024-04-22T13:52:33.450" v="1371"/>
        <pc:sldMkLst>
          <pc:docMk/>
          <pc:sldMk cId="2601663242" sldId="256"/>
        </pc:sldMkLst>
      </pc:sldChg>
      <pc:sldChg chg="modSp new mod modTransition">
        <pc:chgData name="SAM PHEBY-MCGARVEY" userId="fb7b58f0-560d-43fe-97eb-3449cbcc1d5d" providerId="ADAL" clId="{AF75FB26-B7F0-45C8-B73A-7BE4E7A0D3AF}" dt="2024-04-22T13:54:04.230" v="1385"/>
        <pc:sldMkLst>
          <pc:docMk/>
          <pc:sldMk cId="393186357" sldId="257"/>
        </pc:sldMkLst>
        <pc:spChg chg="mod">
          <ac:chgData name="SAM PHEBY-MCGARVEY" userId="fb7b58f0-560d-43fe-97eb-3449cbcc1d5d" providerId="ADAL" clId="{AF75FB26-B7F0-45C8-B73A-7BE4E7A0D3AF}" dt="2024-04-22T09:39:02.832" v="20" actId="313"/>
          <ac:spMkLst>
            <pc:docMk/>
            <pc:sldMk cId="393186357" sldId="257"/>
            <ac:spMk id="2" creationId="{536D2921-5CDC-FB14-5D59-24D6AD186F60}"/>
          </ac:spMkLst>
        </pc:spChg>
        <pc:spChg chg="mod">
          <ac:chgData name="SAM PHEBY-MCGARVEY" userId="fb7b58f0-560d-43fe-97eb-3449cbcc1d5d" providerId="ADAL" clId="{AF75FB26-B7F0-45C8-B73A-7BE4E7A0D3AF}" dt="2024-04-22T09:39:56.115" v="50" actId="20577"/>
          <ac:spMkLst>
            <pc:docMk/>
            <pc:sldMk cId="393186357" sldId="257"/>
            <ac:spMk id="3" creationId="{1B78D15A-EEA8-707C-E731-3903C08A0C2A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3:55:25.470" v="1419" actId="20577"/>
        <pc:sldMkLst>
          <pc:docMk/>
          <pc:sldMk cId="2615421622" sldId="258"/>
        </pc:sldMkLst>
        <pc:spChg chg="mod">
          <ac:chgData name="SAM PHEBY-MCGARVEY" userId="fb7b58f0-560d-43fe-97eb-3449cbcc1d5d" providerId="ADAL" clId="{AF75FB26-B7F0-45C8-B73A-7BE4E7A0D3AF}" dt="2024-04-22T09:40:29.689" v="72" actId="20577"/>
          <ac:spMkLst>
            <pc:docMk/>
            <pc:sldMk cId="2615421622" sldId="258"/>
            <ac:spMk id="2" creationId="{AED35FAA-0936-13E5-C1FA-2662B83C8716}"/>
          </ac:spMkLst>
        </pc:spChg>
        <pc:spChg chg="mod">
          <ac:chgData name="SAM PHEBY-MCGARVEY" userId="fb7b58f0-560d-43fe-97eb-3449cbcc1d5d" providerId="ADAL" clId="{AF75FB26-B7F0-45C8-B73A-7BE4E7A0D3AF}" dt="2024-04-22T13:55:25.470" v="1419" actId="20577"/>
          <ac:spMkLst>
            <pc:docMk/>
            <pc:sldMk cId="2615421622" sldId="258"/>
            <ac:spMk id="3" creationId="{52B0EF42-DFD4-75F6-9A68-631C16AE6522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3:54:12.685" v="1387"/>
        <pc:sldMkLst>
          <pc:docMk/>
          <pc:sldMk cId="3445206423" sldId="259"/>
        </pc:sldMkLst>
        <pc:spChg chg="mod">
          <ac:chgData name="SAM PHEBY-MCGARVEY" userId="fb7b58f0-560d-43fe-97eb-3449cbcc1d5d" providerId="ADAL" clId="{AF75FB26-B7F0-45C8-B73A-7BE4E7A0D3AF}" dt="2024-04-22T09:43:16.596" v="397" actId="313"/>
          <ac:spMkLst>
            <pc:docMk/>
            <pc:sldMk cId="3445206423" sldId="259"/>
            <ac:spMk id="2" creationId="{F7958C21-B5A3-2FD3-B99A-6ACBE2FCBA6D}"/>
          </ac:spMkLst>
        </pc:spChg>
        <pc:spChg chg="mod">
          <ac:chgData name="SAM PHEBY-MCGARVEY" userId="fb7b58f0-560d-43fe-97eb-3449cbcc1d5d" providerId="ADAL" clId="{AF75FB26-B7F0-45C8-B73A-7BE4E7A0D3AF}" dt="2024-04-22T09:44:37.476" v="493" actId="20577"/>
          <ac:spMkLst>
            <pc:docMk/>
            <pc:sldMk cId="3445206423" sldId="259"/>
            <ac:spMk id="3" creationId="{C973E2A4-5462-C4B3-6998-54D6A053ECD2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5-13T09:08:12.993" v="1546" actId="313"/>
        <pc:sldMkLst>
          <pc:docMk/>
          <pc:sldMk cId="15495618" sldId="260"/>
        </pc:sldMkLst>
        <pc:spChg chg="mod">
          <ac:chgData name="SAM PHEBY-MCGARVEY" userId="fb7b58f0-560d-43fe-97eb-3449cbcc1d5d" providerId="ADAL" clId="{AF75FB26-B7F0-45C8-B73A-7BE4E7A0D3AF}" dt="2024-04-22T09:44:51.460" v="499"/>
          <ac:spMkLst>
            <pc:docMk/>
            <pc:sldMk cId="15495618" sldId="260"/>
            <ac:spMk id="2" creationId="{E7A67860-FB09-3656-167A-AABCAE44FD04}"/>
          </ac:spMkLst>
        </pc:spChg>
        <pc:spChg chg="mod">
          <ac:chgData name="SAM PHEBY-MCGARVEY" userId="fb7b58f0-560d-43fe-97eb-3449cbcc1d5d" providerId="ADAL" clId="{AF75FB26-B7F0-45C8-B73A-7BE4E7A0D3AF}" dt="2024-05-13T09:08:12.993" v="1546" actId="313"/>
          <ac:spMkLst>
            <pc:docMk/>
            <pc:sldMk cId="15495618" sldId="260"/>
            <ac:spMk id="3" creationId="{215D1AEA-0B66-FE60-9A5E-38C51DF46189}"/>
          </ac:spMkLst>
        </pc:spChg>
      </pc:sldChg>
      <pc:sldChg chg="addSp delSp modSp new mod modTransition">
        <pc:chgData name="SAM PHEBY-MCGARVEY" userId="fb7b58f0-560d-43fe-97eb-3449cbcc1d5d" providerId="ADAL" clId="{AF75FB26-B7F0-45C8-B73A-7BE4E7A0D3AF}" dt="2024-04-22T13:56:19.087" v="1471" actId="20577"/>
        <pc:sldMkLst>
          <pc:docMk/>
          <pc:sldMk cId="156498845" sldId="261"/>
        </pc:sldMkLst>
        <pc:spChg chg="mod">
          <ac:chgData name="SAM PHEBY-MCGARVEY" userId="fb7b58f0-560d-43fe-97eb-3449cbcc1d5d" providerId="ADAL" clId="{AF75FB26-B7F0-45C8-B73A-7BE4E7A0D3AF}" dt="2024-04-22T09:45:55.459" v="598" actId="20577"/>
          <ac:spMkLst>
            <pc:docMk/>
            <pc:sldMk cId="156498845" sldId="261"/>
            <ac:spMk id="2" creationId="{8626A5E1-0436-88EA-1640-40303387D43A}"/>
          </ac:spMkLst>
        </pc:spChg>
        <pc:spChg chg="mod">
          <ac:chgData name="SAM PHEBY-MCGARVEY" userId="fb7b58f0-560d-43fe-97eb-3449cbcc1d5d" providerId="ADAL" clId="{AF75FB26-B7F0-45C8-B73A-7BE4E7A0D3AF}" dt="2024-04-22T13:56:19.087" v="1471" actId="20577"/>
          <ac:spMkLst>
            <pc:docMk/>
            <pc:sldMk cId="156498845" sldId="261"/>
            <ac:spMk id="3" creationId="{1668A24C-EEC7-5A7A-C2C7-4CC864612DAE}"/>
          </ac:spMkLst>
        </pc:spChg>
        <pc:spChg chg="add del">
          <ac:chgData name="SAM PHEBY-MCGARVEY" userId="fb7b58f0-560d-43fe-97eb-3449cbcc1d5d" providerId="ADAL" clId="{AF75FB26-B7F0-45C8-B73A-7BE4E7A0D3AF}" dt="2024-04-22T09:47:03.671" v="732" actId="22"/>
          <ac:spMkLst>
            <pc:docMk/>
            <pc:sldMk cId="156498845" sldId="261"/>
            <ac:spMk id="5" creationId="{6F0F364C-E3B8-9453-4DA3-C577EE928B89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4:00:13.780" v="1503" actId="20577"/>
        <pc:sldMkLst>
          <pc:docMk/>
          <pc:sldMk cId="4233466736" sldId="262"/>
        </pc:sldMkLst>
        <pc:spChg chg="mod">
          <ac:chgData name="SAM PHEBY-MCGARVEY" userId="fb7b58f0-560d-43fe-97eb-3449cbcc1d5d" providerId="ADAL" clId="{AF75FB26-B7F0-45C8-B73A-7BE4E7A0D3AF}" dt="2024-04-22T09:47:16.155" v="751" actId="313"/>
          <ac:spMkLst>
            <pc:docMk/>
            <pc:sldMk cId="4233466736" sldId="262"/>
            <ac:spMk id="2" creationId="{AA32E254-0F46-B2E9-7001-B4FA02C21EFC}"/>
          </ac:spMkLst>
        </pc:spChg>
        <pc:spChg chg="mod">
          <ac:chgData name="SAM PHEBY-MCGARVEY" userId="fb7b58f0-560d-43fe-97eb-3449cbcc1d5d" providerId="ADAL" clId="{AF75FB26-B7F0-45C8-B73A-7BE4E7A0D3AF}" dt="2024-04-22T14:00:13.780" v="1503" actId="20577"/>
          <ac:spMkLst>
            <pc:docMk/>
            <pc:sldMk cId="4233466736" sldId="262"/>
            <ac:spMk id="3" creationId="{9957F20D-2832-D00A-FD4F-8AE5C6D6E3E1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3:53:01.764" v="1377"/>
        <pc:sldMkLst>
          <pc:docMk/>
          <pc:sldMk cId="117720462" sldId="263"/>
        </pc:sldMkLst>
        <pc:spChg chg="mod">
          <ac:chgData name="SAM PHEBY-MCGARVEY" userId="fb7b58f0-560d-43fe-97eb-3449cbcc1d5d" providerId="ADAL" clId="{AF75FB26-B7F0-45C8-B73A-7BE4E7A0D3AF}" dt="2024-04-22T09:48:23.775" v="900" actId="5793"/>
          <ac:spMkLst>
            <pc:docMk/>
            <pc:sldMk cId="117720462" sldId="263"/>
            <ac:spMk id="2" creationId="{7295F7B2-4916-F2F8-2738-700FA55BF665}"/>
          </ac:spMkLst>
        </pc:spChg>
        <pc:spChg chg="mod">
          <ac:chgData name="SAM PHEBY-MCGARVEY" userId="fb7b58f0-560d-43fe-97eb-3449cbcc1d5d" providerId="ADAL" clId="{AF75FB26-B7F0-45C8-B73A-7BE4E7A0D3AF}" dt="2024-04-22T09:49:40.450" v="1126" actId="20577"/>
          <ac:spMkLst>
            <pc:docMk/>
            <pc:sldMk cId="117720462" sldId="263"/>
            <ac:spMk id="3" creationId="{C561CD78-180A-4961-982B-1F5CD0C6407D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5-02T09:25:35.842" v="1544"/>
        <pc:sldMkLst>
          <pc:docMk/>
          <pc:sldMk cId="2043731736" sldId="264"/>
        </pc:sldMkLst>
        <pc:spChg chg="mod">
          <ac:chgData name="SAM PHEBY-MCGARVEY" userId="fb7b58f0-560d-43fe-97eb-3449cbcc1d5d" providerId="ADAL" clId="{AF75FB26-B7F0-45C8-B73A-7BE4E7A0D3AF}" dt="2024-04-22T09:57:34.381" v="1279" actId="20577"/>
          <ac:spMkLst>
            <pc:docMk/>
            <pc:sldMk cId="2043731736" sldId="264"/>
            <ac:spMk id="2" creationId="{CA423F8A-1CFC-D9C3-DFEC-84E078059D94}"/>
          </ac:spMkLst>
        </pc:spChg>
        <pc:spChg chg="mod">
          <ac:chgData name="SAM PHEBY-MCGARVEY" userId="fb7b58f0-560d-43fe-97eb-3449cbcc1d5d" providerId="ADAL" clId="{AF75FB26-B7F0-45C8-B73A-7BE4E7A0D3AF}" dt="2024-05-02T09:25:35.842" v="1544"/>
          <ac:spMkLst>
            <pc:docMk/>
            <pc:sldMk cId="2043731736" sldId="264"/>
            <ac:spMk id="3" creationId="{C5D8CA06-D97E-1B46-701A-F9465714A614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4:01:02.981" v="1537" actId="20577"/>
        <pc:sldMkLst>
          <pc:docMk/>
          <pc:sldMk cId="4106903795" sldId="265"/>
        </pc:sldMkLst>
        <pc:spChg chg="mod">
          <ac:chgData name="SAM PHEBY-MCGARVEY" userId="fb7b58f0-560d-43fe-97eb-3449cbcc1d5d" providerId="ADAL" clId="{AF75FB26-B7F0-45C8-B73A-7BE4E7A0D3AF}" dt="2024-04-22T09:58:18.742" v="1288" actId="20577"/>
          <ac:spMkLst>
            <pc:docMk/>
            <pc:sldMk cId="4106903795" sldId="265"/>
            <ac:spMk id="2" creationId="{0B3BD483-5619-F363-282C-ECF30994DFB1}"/>
          </ac:spMkLst>
        </pc:spChg>
        <pc:spChg chg="mod">
          <ac:chgData name="SAM PHEBY-MCGARVEY" userId="fb7b58f0-560d-43fe-97eb-3449cbcc1d5d" providerId="ADAL" clId="{AF75FB26-B7F0-45C8-B73A-7BE4E7A0D3AF}" dt="2024-04-22T09:58:51.851" v="1345" actId="20577"/>
          <ac:spMkLst>
            <pc:docMk/>
            <pc:sldMk cId="4106903795" sldId="265"/>
            <ac:spMk id="3" creationId="{A5554710-97CB-0FD6-9778-B27B17380840}"/>
          </ac:spMkLst>
        </pc:spChg>
        <pc:spChg chg="mod">
          <ac:chgData name="SAM PHEBY-MCGARVEY" userId="fb7b58f0-560d-43fe-97eb-3449cbcc1d5d" providerId="ADAL" clId="{AF75FB26-B7F0-45C8-B73A-7BE4E7A0D3AF}" dt="2024-04-22T14:01:02.981" v="1537" actId="20577"/>
          <ac:spMkLst>
            <pc:docMk/>
            <pc:sldMk cId="4106903795" sldId="265"/>
            <ac:spMk id="32" creationId="{A5554710-97CB-0FD6-9778-B27B17380840}"/>
          </ac:spMkLst>
        </pc:spChg>
      </pc:sldChg>
      <pc:sldChg chg="modSp new mod modTransition">
        <pc:chgData name="SAM PHEBY-MCGARVEY" userId="fb7b58f0-560d-43fe-97eb-3449cbcc1d5d" providerId="ADAL" clId="{AF75FB26-B7F0-45C8-B73A-7BE4E7A0D3AF}" dt="2024-04-22T13:54:47.391" v="1393"/>
        <pc:sldMkLst>
          <pc:docMk/>
          <pc:sldMk cId="3948864928" sldId="266"/>
        </pc:sldMkLst>
        <pc:spChg chg="mod">
          <ac:chgData name="SAM PHEBY-MCGARVEY" userId="fb7b58f0-560d-43fe-97eb-3449cbcc1d5d" providerId="ADAL" clId="{AF75FB26-B7F0-45C8-B73A-7BE4E7A0D3AF}" dt="2024-04-22T09:58:59.466" v="1357" actId="20577"/>
          <ac:spMkLst>
            <pc:docMk/>
            <pc:sldMk cId="3948864928" sldId="266"/>
            <ac:spMk id="2" creationId="{792C3F2A-D1EB-144F-5DE9-066FEDB40A3B}"/>
          </ac:spMkLst>
        </pc:spChg>
        <pc:spChg chg="mod">
          <ac:chgData name="SAM PHEBY-MCGARVEY" userId="fb7b58f0-560d-43fe-97eb-3449cbcc1d5d" providerId="ADAL" clId="{AF75FB26-B7F0-45C8-B73A-7BE4E7A0D3AF}" dt="2024-04-22T09:59:33.723" v="1365" actId="20577"/>
          <ac:spMkLst>
            <pc:docMk/>
            <pc:sldMk cId="3948864928" sldId="266"/>
            <ac:spMk id="3" creationId="{087547D1-4FB3-1534-3CD4-ED120D18DF3C}"/>
          </ac:spMkLst>
        </pc:spChg>
      </pc:sldChg>
      <pc:sldChg chg="modTransition">
        <pc:chgData name="SAM PHEBY-MCGARVEY" userId="fb7b58f0-560d-43fe-97eb-3449cbcc1d5d" providerId="ADAL" clId="{AF75FB26-B7F0-45C8-B73A-7BE4E7A0D3AF}" dt="2024-04-22T13:53:09.673" v="1380"/>
        <pc:sldMkLst>
          <pc:docMk/>
          <pc:sldMk cId="3699157734" sldId="267"/>
        </pc:sldMkLst>
      </pc:sldChg>
      <pc:sldChg chg="modTransition">
        <pc:chgData name="SAM PHEBY-MCGARVEY" userId="fb7b58f0-560d-43fe-97eb-3449cbcc1d5d" providerId="ADAL" clId="{AF75FB26-B7F0-45C8-B73A-7BE4E7A0D3AF}" dt="2024-04-22T13:54:58.793" v="1394"/>
        <pc:sldMkLst>
          <pc:docMk/>
          <pc:sldMk cId="3925465363" sldId="268"/>
        </pc:sldMkLst>
      </pc:sldChg>
    </pc:docChg>
  </pc:docChgLst>
  <pc:docChgLst>
    <pc:chgData name="Sam Pheby-McGarvey" userId="S::s.pheby-mcgarvey@yorksj.ac.uk::715cc8a4-6ba6-4821-9b3d-df8640997d56" providerId="AD" clId="Web-{3B4E44C9-BA77-2D3C-698F-36F514D22A25}"/>
    <pc:docChg chg="modSld">
      <pc:chgData name="Sam Pheby-McGarvey" userId="S::s.pheby-mcgarvey@yorksj.ac.uk::715cc8a4-6ba6-4821-9b3d-df8640997d56" providerId="AD" clId="Web-{3B4E44C9-BA77-2D3C-698F-36F514D22A25}" dt="2024-04-22T13:50:16.759" v="10"/>
      <pc:docMkLst>
        <pc:docMk/>
      </pc:docMkLst>
      <pc:sldChg chg="addSp delSp modSp">
        <pc:chgData name="Sam Pheby-McGarvey" userId="S::s.pheby-mcgarvey@yorksj.ac.uk::715cc8a4-6ba6-4821-9b3d-df8640997d56" providerId="AD" clId="Web-{3B4E44C9-BA77-2D3C-698F-36F514D22A25}" dt="2024-04-22T13:49:04.926" v="4" actId="20577"/>
        <pc:sldMkLst>
          <pc:docMk/>
          <pc:sldMk cId="3699157734" sldId="267"/>
        </pc:sldMkLst>
        <pc:spChg chg="mod">
          <ac:chgData name="Sam Pheby-McGarvey" userId="S::s.pheby-mcgarvey@yorksj.ac.uk::715cc8a4-6ba6-4821-9b3d-df8640997d56" providerId="AD" clId="Web-{3B4E44C9-BA77-2D3C-698F-36F514D22A25}" dt="2024-04-22T13:47:32.014" v="2"/>
          <ac:spMkLst>
            <pc:docMk/>
            <pc:sldMk cId="3699157734" sldId="267"/>
            <ac:spMk id="2" creationId="{75E8C8A0-DA57-A58C-5D44-EBBBBF6B33DD}"/>
          </ac:spMkLst>
        </pc:spChg>
        <pc:spChg chg="mod ord">
          <ac:chgData name="Sam Pheby-McGarvey" userId="S::s.pheby-mcgarvey@yorksj.ac.uk::715cc8a4-6ba6-4821-9b3d-df8640997d56" providerId="AD" clId="Web-{3B4E44C9-BA77-2D3C-698F-36F514D22A25}" dt="2024-04-22T13:49:04.926" v="4" actId="20577"/>
          <ac:spMkLst>
            <pc:docMk/>
            <pc:sldMk cId="3699157734" sldId="267"/>
            <ac:spMk id="3" creationId="{8E5117B3-0E19-1BDF-BC64-4C0997DB1719}"/>
          </ac:spMkLst>
        </pc:spChg>
        <pc:spChg chg="del">
          <ac:chgData name="Sam Pheby-McGarvey" userId="S::s.pheby-mcgarvey@yorksj.ac.uk::715cc8a4-6ba6-4821-9b3d-df8640997d56" providerId="AD" clId="Web-{3B4E44C9-BA77-2D3C-698F-36F514D22A25}" dt="2024-04-22T13:47:32.014" v="2"/>
          <ac:spMkLst>
            <pc:docMk/>
            <pc:sldMk cId="3699157734" sldId="267"/>
            <ac:spMk id="9" creationId="{F13C74B1-5B17-4795-BED0-7140497B445A}"/>
          </ac:spMkLst>
        </pc:spChg>
        <pc:spChg chg="del">
          <ac:chgData name="Sam Pheby-McGarvey" userId="S::s.pheby-mcgarvey@yorksj.ac.uk::715cc8a4-6ba6-4821-9b3d-df8640997d56" providerId="AD" clId="Web-{3B4E44C9-BA77-2D3C-698F-36F514D22A25}" dt="2024-04-22T13:47:32.014" v="2"/>
          <ac:spMkLst>
            <pc:docMk/>
            <pc:sldMk cId="3699157734" sldId="267"/>
            <ac:spMk id="11" creationId="{D4974D33-8DC5-464E-8C6D-BE58F0669C17}"/>
          </ac:spMkLst>
        </pc:spChg>
        <pc:spChg chg="add">
          <ac:chgData name="Sam Pheby-McGarvey" userId="S::s.pheby-mcgarvey@yorksj.ac.uk::715cc8a4-6ba6-4821-9b3d-df8640997d56" providerId="AD" clId="Web-{3B4E44C9-BA77-2D3C-698F-36F514D22A25}" dt="2024-04-22T13:47:32.014" v="2"/>
          <ac:spMkLst>
            <pc:docMk/>
            <pc:sldMk cId="3699157734" sldId="267"/>
            <ac:spMk id="16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3B4E44C9-BA77-2D3C-698F-36F514D22A25}" dt="2024-04-22T13:47:32.014" v="2"/>
          <ac:spMkLst>
            <pc:docMk/>
            <pc:sldMk cId="3699157734" sldId="267"/>
            <ac:spMk id="18" creationId="{21540236-BFD5-4A9D-8840-4703E7F76825}"/>
          </ac:spMkLst>
        </pc:spChg>
        <pc:picChg chg="del">
          <ac:chgData name="Sam Pheby-McGarvey" userId="S::s.pheby-mcgarvey@yorksj.ac.uk::715cc8a4-6ba6-4821-9b3d-df8640997d56" providerId="AD" clId="Web-{3B4E44C9-BA77-2D3C-698F-36F514D22A25}" dt="2024-04-22T13:47:23.638" v="0"/>
          <ac:picMkLst>
            <pc:docMk/>
            <pc:sldMk cId="3699157734" sldId="267"/>
            <ac:picMk id="4" creationId="{AEF0BD7F-03C2-5B53-DC13-51897D5004DB}"/>
          </ac:picMkLst>
        </pc:picChg>
        <pc:picChg chg="add mod">
          <ac:chgData name="Sam Pheby-McGarvey" userId="S::s.pheby-mcgarvey@yorksj.ac.uk::715cc8a4-6ba6-4821-9b3d-df8640997d56" providerId="AD" clId="Web-{3B4E44C9-BA77-2D3C-698F-36F514D22A25}" dt="2024-04-22T13:47:32.014" v="2"/>
          <ac:picMkLst>
            <pc:docMk/>
            <pc:sldMk cId="3699157734" sldId="267"/>
            <ac:picMk id="5" creationId="{18DDDA55-A2B5-48E7-9EDF-0188969AAE19}"/>
          </ac:picMkLst>
        </pc:picChg>
      </pc:sldChg>
      <pc:sldChg chg="addSp modSp mod setBg">
        <pc:chgData name="Sam Pheby-McGarvey" userId="S::s.pheby-mcgarvey@yorksj.ac.uk::715cc8a4-6ba6-4821-9b3d-df8640997d56" providerId="AD" clId="Web-{3B4E44C9-BA77-2D3C-698F-36F514D22A25}" dt="2024-04-22T13:50:16.759" v="10"/>
        <pc:sldMkLst>
          <pc:docMk/>
          <pc:sldMk cId="3925465363" sldId="268"/>
        </pc:sldMkLst>
        <pc:spChg chg="mod">
          <ac:chgData name="Sam Pheby-McGarvey" userId="S::s.pheby-mcgarvey@yorksj.ac.uk::715cc8a4-6ba6-4821-9b3d-df8640997d56" providerId="AD" clId="Web-{3B4E44C9-BA77-2D3C-698F-36F514D22A25}" dt="2024-04-22T13:50:16.759" v="10"/>
          <ac:spMkLst>
            <pc:docMk/>
            <pc:sldMk cId="3925465363" sldId="268"/>
            <ac:spMk id="2" creationId="{6A0E3077-A0AA-7917-1ABD-42D64125CB1D}"/>
          </ac:spMkLst>
        </pc:spChg>
        <pc:spChg chg="mod">
          <ac:chgData name="Sam Pheby-McGarvey" userId="S::s.pheby-mcgarvey@yorksj.ac.uk::715cc8a4-6ba6-4821-9b3d-df8640997d56" providerId="AD" clId="Web-{3B4E44C9-BA77-2D3C-698F-36F514D22A25}" dt="2024-04-22T13:50:16.759" v="10"/>
          <ac:spMkLst>
            <pc:docMk/>
            <pc:sldMk cId="3925465363" sldId="268"/>
            <ac:spMk id="3" creationId="{D3BF0005-3F28-1FA3-C411-920920B917B8}"/>
          </ac:spMkLst>
        </pc:spChg>
        <pc:spChg chg="add">
          <ac:chgData name="Sam Pheby-McGarvey" userId="S::s.pheby-mcgarvey@yorksj.ac.uk::715cc8a4-6ba6-4821-9b3d-df8640997d56" providerId="AD" clId="Web-{3B4E44C9-BA77-2D3C-698F-36F514D22A25}" dt="2024-04-22T13:50:16.759" v="10"/>
          <ac:spMkLst>
            <pc:docMk/>
            <pc:sldMk cId="3925465363" sldId="268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3B4E44C9-BA77-2D3C-698F-36F514D22A25}" dt="2024-04-22T13:50:16.759" v="10"/>
          <ac:spMkLst>
            <pc:docMk/>
            <pc:sldMk cId="3925465363" sldId="268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3B4E44C9-BA77-2D3C-698F-36F514D22A25}" dt="2024-04-22T13:50:16.759" v="10"/>
          <ac:picMkLst>
            <pc:docMk/>
            <pc:sldMk cId="3925465363" sldId="268"/>
            <ac:picMk id="4" creationId="{43A669C6-431E-1FEB-0D3A-A30DB4DED568}"/>
          </ac:picMkLst>
        </pc:picChg>
      </pc:sldChg>
    </pc:docChg>
  </pc:docChgLst>
  <pc:docChgLst>
    <pc:chgData name="Sam Pheby-McGarvey" userId="S::s.pheby-mcgarvey@yorksj.ac.uk::715cc8a4-6ba6-4821-9b3d-df8640997d56" providerId="AD" clId="Web-{5C3C3EA0-1EFC-CA7F-267F-D21DBC980B99}"/>
    <pc:docChg chg="addSld delSld modSld sldOrd">
      <pc:chgData name="Sam Pheby-McGarvey" userId="S::s.pheby-mcgarvey@yorksj.ac.uk::715cc8a4-6ba6-4821-9b3d-df8640997d56" providerId="AD" clId="Web-{5C3C3EA0-1EFC-CA7F-267F-D21DBC980B99}" dt="2024-04-22T13:46:13.603" v="346"/>
      <pc:docMkLst>
        <pc:docMk/>
      </pc:docMkLst>
      <pc:sldChg chg="addSp delSp modSp mod setBg setClrOvrMap">
        <pc:chgData name="Sam Pheby-McGarvey" userId="S::s.pheby-mcgarvey@yorksj.ac.uk::715cc8a4-6ba6-4821-9b3d-df8640997d56" providerId="AD" clId="Web-{5C3C3EA0-1EFC-CA7F-267F-D21DBC980B99}" dt="2024-04-22T10:06:39.382" v="47"/>
        <pc:sldMkLst>
          <pc:docMk/>
          <pc:sldMk cId="2601663242" sldId="256"/>
        </pc:sldMkLst>
        <pc:spChg chg="mod">
          <ac:chgData name="Sam Pheby-McGarvey" userId="S::s.pheby-mcgarvey@yorksj.ac.uk::715cc8a4-6ba6-4821-9b3d-df8640997d56" providerId="AD" clId="Web-{5C3C3EA0-1EFC-CA7F-267F-D21DBC980B99}" dt="2024-04-22T10:04:24.503" v="11"/>
          <ac:spMkLst>
            <pc:docMk/>
            <pc:sldMk cId="2601663242" sldId="256"/>
            <ac:spMk id="2" creationId="{A45E1CD2-70C4-D0E2-1053-8AE4603E47A4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0:04:24.503" v="11"/>
          <ac:spMkLst>
            <pc:docMk/>
            <pc:sldMk cId="2601663242" sldId="256"/>
            <ac:spMk id="3" creationId="{8254407F-759E-D3F0-8277-E172EB540F4A}"/>
          </ac:spMkLst>
        </pc:spChg>
        <pc:spChg chg="add del mod">
          <ac:chgData name="Sam Pheby-McGarvey" userId="S::s.pheby-mcgarvey@yorksj.ac.uk::715cc8a4-6ba6-4821-9b3d-df8640997d56" providerId="AD" clId="Web-{5C3C3EA0-1EFC-CA7F-267F-D21DBC980B99}" dt="2024-04-22T10:06:39.382" v="47"/>
          <ac:spMkLst>
            <pc:docMk/>
            <pc:sldMk cId="2601663242" sldId="256"/>
            <ac:spMk id="5" creationId="{FBD777EE-328B-BAE9-4540-995B8A263455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0:04:24.503" v="11"/>
          <ac:spMkLst>
            <pc:docMk/>
            <pc:sldMk cId="2601663242" sldId="256"/>
            <ac:spMk id="9" creationId="{71B2258F-86CA-4D4D-8270-BC05FCDEBFB3}"/>
          </ac:spMkLst>
        </pc:spChg>
        <pc:picChg chg="add mod ord">
          <ac:chgData name="Sam Pheby-McGarvey" userId="S::s.pheby-mcgarvey@yorksj.ac.uk::715cc8a4-6ba6-4821-9b3d-df8640997d56" providerId="AD" clId="Web-{5C3C3EA0-1EFC-CA7F-267F-D21DBC980B99}" dt="2024-04-22T10:05:07.785" v="15"/>
          <ac:picMkLst>
            <pc:docMk/>
            <pc:sldMk cId="2601663242" sldId="256"/>
            <ac:picMk id="4" creationId="{CA7F86A6-801B-99AC-1F01-EC6AFAE5CD23}"/>
          </ac:picMkLst>
        </pc:picChg>
      </pc:sldChg>
      <pc:sldChg chg="addSp delSp modSp mod setBg">
        <pc:chgData name="Sam Pheby-McGarvey" userId="S::s.pheby-mcgarvey@yorksj.ac.uk::715cc8a4-6ba6-4821-9b3d-df8640997d56" providerId="AD" clId="Web-{5C3C3EA0-1EFC-CA7F-267F-D21DBC980B99}" dt="2024-04-22T11:08:13.614" v="113"/>
        <pc:sldMkLst>
          <pc:docMk/>
          <pc:sldMk cId="393186357" sldId="257"/>
        </pc:sldMkLst>
        <pc:spChg chg="mod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2" creationId="{536D2921-5CDC-FB14-5D59-24D6AD186F60}"/>
          </ac:spMkLst>
        </pc:spChg>
        <pc:spChg chg="mod ord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3" creationId="{1B78D15A-EEA8-707C-E731-3903C08A0C2A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0:10:07.060" v="75"/>
          <ac:spMkLst>
            <pc:docMk/>
            <pc:sldMk cId="393186357" sldId="257"/>
            <ac:spMk id="6" creationId="{96CF2A2B-0745-440C-9224-C5C6A0A4286F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0:10:07.060" v="75"/>
          <ac:spMkLst>
            <pc:docMk/>
            <pc:sldMk cId="393186357" sldId="257"/>
            <ac:spMk id="7" creationId="{75BE6D6B-84C9-4D2B-97EB-773B7369EF82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0:07:45.024" v="70"/>
          <ac:spMkLst>
            <pc:docMk/>
            <pc:sldMk cId="393186357" sldId="257"/>
            <ac:spMk id="9" creationId="{F13C74B1-5B17-4795-BED0-7140497B445A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0:07:45.024" v="70"/>
          <ac:spMkLst>
            <pc:docMk/>
            <pc:sldMk cId="393186357" sldId="257"/>
            <ac:spMk id="11" creationId="{D4974D33-8DC5-464E-8C6D-BE58F0669C17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15" creationId="{F13C74B1-5B17-4795-BED0-7140497B445A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17" creationId="{D4974D33-8DC5-464E-8C6D-BE58F0669C17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22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8:13.614" v="113"/>
          <ac:spMkLst>
            <pc:docMk/>
            <pc:sldMk cId="393186357" sldId="257"/>
            <ac:spMk id="24" creationId="{21540236-BFD5-4A9D-8840-4703E7F76825}"/>
          </ac:spMkLst>
        </pc:spChg>
        <pc:picChg chg="add del mod">
          <ac:chgData name="Sam Pheby-McGarvey" userId="S::s.pheby-mcgarvey@yorksj.ac.uk::715cc8a4-6ba6-4821-9b3d-df8640997d56" providerId="AD" clId="Web-{5C3C3EA0-1EFC-CA7F-267F-D21DBC980B99}" dt="2024-04-22T10:07:47.946" v="71"/>
          <ac:picMkLst>
            <pc:docMk/>
            <pc:sldMk cId="393186357" sldId="257"/>
            <ac:picMk id="4" creationId="{ABFCF017-FC7B-4062-1BC2-3E5B32F27E0B}"/>
          </ac:picMkLst>
        </pc:picChg>
        <pc:picChg chg="add del">
          <ac:chgData name="Sam Pheby-McGarvey" userId="S::s.pheby-mcgarvey@yorksj.ac.uk::715cc8a4-6ba6-4821-9b3d-df8640997d56" providerId="AD" clId="Web-{5C3C3EA0-1EFC-CA7F-267F-D21DBC980B99}" dt="2024-04-22T10:10:07.060" v="75"/>
          <ac:picMkLst>
            <pc:docMk/>
            <pc:sldMk cId="393186357" sldId="257"/>
            <ac:picMk id="5" creationId="{4C857D75-C66A-E7F0-050B-A80732E8912A}"/>
          </ac:picMkLst>
        </pc:picChg>
        <pc:picChg chg="add del mod">
          <ac:chgData name="Sam Pheby-McGarvey" userId="S::s.pheby-mcgarvey@yorksj.ac.uk::715cc8a4-6ba6-4821-9b3d-df8640997d56" providerId="AD" clId="Web-{5C3C3EA0-1EFC-CA7F-267F-D21DBC980B99}" dt="2024-04-22T10:10:05.575" v="74"/>
          <ac:picMkLst>
            <pc:docMk/>
            <pc:sldMk cId="393186357" sldId="257"/>
            <ac:picMk id="8" creationId="{A018AC81-A65B-B7B3-75CC-18FC5DAC103B}"/>
          </ac:picMkLst>
        </pc:picChg>
        <pc:picChg chg="add mod">
          <ac:chgData name="Sam Pheby-McGarvey" userId="S::s.pheby-mcgarvey@yorksj.ac.uk::715cc8a4-6ba6-4821-9b3d-df8640997d56" providerId="AD" clId="Web-{5C3C3EA0-1EFC-CA7F-267F-D21DBC980B99}" dt="2024-04-22T11:08:13.614" v="113"/>
          <ac:picMkLst>
            <pc:docMk/>
            <pc:sldMk cId="393186357" sldId="257"/>
            <ac:picMk id="10" creationId="{A32D4E19-3D16-C00A-BDB3-7C11178E2747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05:42.970" v="96"/>
        <pc:sldMkLst>
          <pc:docMk/>
          <pc:sldMk cId="2615421622" sldId="258"/>
        </pc:sldMkLst>
        <pc:spChg chg="mod">
          <ac:chgData name="Sam Pheby-McGarvey" userId="S::s.pheby-mcgarvey@yorksj.ac.uk::715cc8a4-6ba6-4821-9b3d-df8640997d56" providerId="AD" clId="Web-{5C3C3EA0-1EFC-CA7F-267F-D21DBC980B99}" dt="2024-04-22T11:05:42.970" v="96"/>
          <ac:spMkLst>
            <pc:docMk/>
            <pc:sldMk cId="2615421622" sldId="258"/>
            <ac:spMk id="2" creationId="{AED35FAA-0936-13E5-C1FA-2662B83C8716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1:05:42.970" v="96"/>
          <ac:spMkLst>
            <pc:docMk/>
            <pc:sldMk cId="2615421622" sldId="258"/>
            <ac:spMk id="3" creationId="{52B0EF42-DFD4-75F6-9A68-631C16AE6522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5:42.970" v="96"/>
          <ac:spMkLst>
            <pc:docMk/>
            <pc:sldMk cId="2615421622" sldId="258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5:42.970" v="96"/>
          <ac:spMkLst>
            <pc:docMk/>
            <pc:sldMk cId="2615421622" sldId="258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05:42.970" v="96"/>
          <ac:picMkLst>
            <pc:docMk/>
            <pc:sldMk cId="2615421622" sldId="258"/>
            <ac:picMk id="4" creationId="{0AEFACE1-0398-B735-3DCD-C162FB2B9F85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06:44.940" v="105"/>
        <pc:sldMkLst>
          <pc:docMk/>
          <pc:sldMk cId="3445206423" sldId="259"/>
        </pc:sldMkLst>
        <pc:spChg chg="mod">
          <ac:chgData name="Sam Pheby-McGarvey" userId="S::s.pheby-mcgarvey@yorksj.ac.uk::715cc8a4-6ba6-4821-9b3d-df8640997d56" providerId="AD" clId="Web-{5C3C3EA0-1EFC-CA7F-267F-D21DBC980B99}" dt="2024-04-22T11:06:44.940" v="105"/>
          <ac:spMkLst>
            <pc:docMk/>
            <pc:sldMk cId="3445206423" sldId="259"/>
            <ac:spMk id="2" creationId="{F7958C21-B5A3-2FD3-B99A-6ACBE2FCBA6D}"/>
          </ac:spMkLst>
        </pc:spChg>
        <pc:spChg chg="mod ord">
          <ac:chgData name="Sam Pheby-McGarvey" userId="S::s.pheby-mcgarvey@yorksj.ac.uk::715cc8a4-6ba6-4821-9b3d-df8640997d56" providerId="AD" clId="Web-{5C3C3EA0-1EFC-CA7F-267F-D21DBC980B99}" dt="2024-04-22T11:06:44.940" v="105"/>
          <ac:spMkLst>
            <pc:docMk/>
            <pc:sldMk cId="3445206423" sldId="259"/>
            <ac:spMk id="3" creationId="{C973E2A4-5462-C4B3-6998-54D6A053ECD2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6:44.940" v="105"/>
          <ac:spMkLst>
            <pc:docMk/>
            <pc:sldMk cId="3445206423" sldId="259"/>
            <ac:spMk id="9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6:44.940" v="105"/>
          <ac:spMkLst>
            <pc:docMk/>
            <pc:sldMk cId="3445206423" sldId="259"/>
            <ac:spMk id="11" creationId="{21540236-BFD5-4A9D-8840-4703E7F76825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06:44.940" v="105"/>
          <ac:picMkLst>
            <pc:docMk/>
            <pc:sldMk cId="3445206423" sldId="259"/>
            <ac:picMk id="4" creationId="{E83A6703-99E3-16EB-8009-9F811C06463A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12:47.027" v="160" actId="14100"/>
        <pc:sldMkLst>
          <pc:docMk/>
          <pc:sldMk cId="15495618" sldId="260"/>
        </pc:sldMkLst>
        <pc:spChg chg="mod">
          <ac:chgData name="Sam Pheby-McGarvey" userId="S::s.pheby-mcgarvey@yorksj.ac.uk::715cc8a4-6ba6-4821-9b3d-df8640997d56" providerId="AD" clId="Web-{5C3C3EA0-1EFC-CA7F-267F-D21DBC980B99}" dt="2024-04-22T11:12:47.027" v="160" actId="14100"/>
          <ac:spMkLst>
            <pc:docMk/>
            <pc:sldMk cId="15495618" sldId="260"/>
            <ac:spMk id="2" creationId="{E7A67860-FB09-3656-167A-AABCAE44FD04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1:07:52.348" v="112"/>
          <ac:spMkLst>
            <pc:docMk/>
            <pc:sldMk cId="15495618" sldId="260"/>
            <ac:spMk id="3" creationId="{215D1AEA-0B66-FE60-9A5E-38C51DF46189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7:52.348" v="112"/>
          <ac:spMkLst>
            <pc:docMk/>
            <pc:sldMk cId="15495618" sldId="260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7:52.348" v="112"/>
          <ac:spMkLst>
            <pc:docMk/>
            <pc:sldMk cId="15495618" sldId="260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07:52.348" v="112"/>
          <ac:picMkLst>
            <pc:docMk/>
            <pc:sldMk cId="15495618" sldId="260"/>
            <ac:picMk id="4" creationId="{931E1CD1-B05F-F4AF-6460-B87A3A65D318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10:06.476" v="145" actId="20577"/>
        <pc:sldMkLst>
          <pc:docMk/>
          <pc:sldMk cId="156498845" sldId="261"/>
        </pc:sldMkLst>
        <pc:spChg chg="mod">
          <ac:chgData name="Sam Pheby-McGarvey" userId="S::s.pheby-mcgarvey@yorksj.ac.uk::715cc8a4-6ba6-4821-9b3d-df8640997d56" providerId="AD" clId="Web-{5C3C3EA0-1EFC-CA7F-267F-D21DBC980B99}" dt="2024-04-22T11:09:32.210" v="121"/>
          <ac:spMkLst>
            <pc:docMk/>
            <pc:sldMk cId="156498845" sldId="261"/>
            <ac:spMk id="2" creationId="{8626A5E1-0436-88EA-1640-40303387D43A}"/>
          </ac:spMkLst>
        </pc:spChg>
        <pc:spChg chg="mod ord">
          <ac:chgData name="Sam Pheby-McGarvey" userId="S::s.pheby-mcgarvey@yorksj.ac.uk::715cc8a4-6ba6-4821-9b3d-df8640997d56" providerId="AD" clId="Web-{5C3C3EA0-1EFC-CA7F-267F-D21DBC980B99}" dt="2024-04-22T11:10:06.476" v="145" actId="20577"/>
          <ac:spMkLst>
            <pc:docMk/>
            <pc:sldMk cId="156498845" sldId="261"/>
            <ac:spMk id="3" creationId="{1668A24C-EEC7-5A7A-C2C7-4CC864612DAE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9:32.210" v="121"/>
          <ac:spMkLst>
            <pc:docMk/>
            <pc:sldMk cId="156498845" sldId="261"/>
            <ac:spMk id="9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09:32.210" v="121"/>
          <ac:spMkLst>
            <pc:docMk/>
            <pc:sldMk cId="156498845" sldId="261"/>
            <ac:spMk id="11" creationId="{21540236-BFD5-4A9D-8840-4703E7F76825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09:32.210" v="121"/>
          <ac:picMkLst>
            <pc:docMk/>
            <pc:sldMk cId="156498845" sldId="261"/>
            <ac:picMk id="4" creationId="{066E574D-DAEE-B6D1-1D01-AF6C93F1C7DE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13:10.293" v="162"/>
        <pc:sldMkLst>
          <pc:docMk/>
          <pc:sldMk cId="4233466736" sldId="262"/>
        </pc:sldMkLst>
        <pc:spChg chg="mod">
          <ac:chgData name="Sam Pheby-McGarvey" userId="S::s.pheby-mcgarvey@yorksj.ac.uk::715cc8a4-6ba6-4821-9b3d-df8640997d56" providerId="AD" clId="Web-{5C3C3EA0-1EFC-CA7F-267F-D21DBC980B99}" dt="2024-04-22T11:13:10.293" v="162"/>
          <ac:spMkLst>
            <pc:docMk/>
            <pc:sldMk cId="4233466736" sldId="262"/>
            <ac:spMk id="2" creationId="{AA32E254-0F46-B2E9-7001-B4FA02C21EFC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1:13:10.293" v="162"/>
          <ac:spMkLst>
            <pc:docMk/>
            <pc:sldMk cId="4233466736" sldId="262"/>
            <ac:spMk id="3" creationId="{9957F20D-2832-D00A-FD4F-8AE5C6D6E3E1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3:10.293" v="162"/>
          <ac:spMkLst>
            <pc:docMk/>
            <pc:sldMk cId="4233466736" sldId="262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3:10.293" v="162"/>
          <ac:spMkLst>
            <pc:docMk/>
            <pc:sldMk cId="4233466736" sldId="262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13:10.293" v="162"/>
          <ac:picMkLst>
            <pc:docMk/>
            <pc:sldMk cId="4233466736" sldId="262"/>
            <ac:picMk id="4" creationId="{1117C7A0-2FE2-AD74-9112-49723708B1FB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14:15.841" v="171"/>
        <pc:sldMkLst>
          <pc:docMk/>
          <pc:sldMk cId="117720462" sldId="263"/>
        </pc:sldMkLst>
        <pc:spChg chg="mod">
          <ac:chgData name="Sam Pheby-McGarvey" userId="S::s.pheby-mcgarvey@yorksj.ac.uk::715cc8a4-6ba6-4821-9b3d-df8640997d56" providerId="AD" clId="Web-{5C3C3EA0-1EFC-CA7F-267F-D21DBC980B99}" dt="2024-04-22T11:14:15.841" v="171"/>
          <ac:spMkLst>
            <pc:docMk/>
            <pc:sldMk cId="117720462" sldId="263"/>
            <ac:spMk id="2" creationId="{7295F7B2-4916-F2F8-2738-700FA55BF665}"/>
          </ac:spMkLst>
        </pc:spChg>
        <pc:spChg chg="mod ord">
          <ac:chgData name="Sam Pheby-McGarvey" userId="S::s.pheby-mcgarvey@yorksj.ac.uk::715cc8a4-6ba6-4821-9b3d-df8640997d56" providerId="AD" clId="Web-{5C3C3EA0-1EFC-CA7F-267F-D21DBC980B99}" dt="2024-04-22T11:14:15.841" v="171"/>
          <ac:spMkLst>
            <pc:docMk/>
            <pc:sldMk cId="117720462" sldId="263"/>
            <ac:spMk id="3" creationId="{C561CD78-180A-4961-982B-1F5CD0C6407D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4:15.841" v="171"/>
          <ac:spMkLst>
            <pc:docMk/>
            <pc:sldMk cId="117720462" sldId="263"/>
            <ac:spMk id="9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4:15.841" v="171"/>
          <ac:spMkLst>
            <pc:docMk/>
            <pc:sldMk cId="117720462" sldId="263"/>
            <ac:spMk id="11" creationId="{21540236-BFD5-4A9D-8840-4703E7F76825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14:15.841" v="171"/>
          <ac:picMkLst>
            <pc:docMk/>
            <pc:sldMk cId="117720462" sldId="263"/>
            <ac:picMk id="4" creationId="{BDA66190-94A2-2182-9E26-2B4807666B2D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15:05.967" v="180"/>
        <pc:sldMkLst>
          <pc:docMk/>
          <pc:sldMk cId="2043731736" sldId="264"/>
        </pc:sldMkLst>
        <pc:spChg chg="mod">
          <ac:chgData name="Sam Pheby-McGarvey" userId="S::s.pheby-mcgarvey@yorksj.ac.uk::715cc8a4-6ba6-4821-9b3d-df8640997d56" providerId="AD" clId="Web-{5C3C3EA0-1EFC-CA7F-267F-D21DBC980B99}" dt="2024-04-22T11:15:05.967" v="180"/>
          <ac:spMkLst>
            <pc:docMk/>
            <pc:sldMk cId="2043731736" sldId="264"/>
            <ac:spMk id="2" creationId="{CA423F8A-1CFC-D9C3-DFEC-84E078059D94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1:15:05.967" v="180"/>
          <ac:spMkLst>
            <pc:docMk/>
            <pc:sldMk cId="2043731736" sldId="264"/>
            <ac:spMk id="3" creationId="{C5D8CA06-D97E-1B46-701A-F9465714A61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5:05.967" v="180"/>
          <ac:spMkLst>
            <pc:docMk/>
            <pc:sldMk cId="2043731736" sldId="264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5:05.967" v="180"/>
          <ac:spMkLst>
            <pc:docMk/>
            <pc:sldMk cId="2043731736" sldId="264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15:05.967" v="180"/>
          <ac:picMkLst>
            <pc:docMk/>
            <pc:sldMk cId="2043731736" sldId="264"/>
            <ac:picMk id="4" creationId="{3B50A953-0433-67FD-0285-AC26B6F67B9C}"/>
          </ac:picMkLst>
        </pc:picChg>
      </pc:sldChg>
      <pc:sldChg chg="addSp delSp modSp mod setBg">
        <pc:chgData name="Sam Pheby-McGarvey" userId="S::s.pheby-mcgarvey@yorksj.ac.uk::715cc8a4-6ba6-4821-9b3d-df8640997d56" providerId="AD" clId="Web-{5C3C3EA0-1EFC-CA7F-267F-D21DBC980B99}" dt="2024-04-22T11:19:03.910" v="212"/>
        <pc:sldMkLst>
          <pc:docMk/>
          <pc:sldMk cId="4106903795" sldId="265"/>
        </pc:sldMkLst>
        <pc:spChg chg="mod">
          <ac:chgData name="Sam Pheby-McGarvey" userId="S::s.pheby-mcgarvey@yorksj.ac.uk::715cc8a4-6ba6-4821-9b3d-df8640997d56" providerId="AD" clId="Web-{5C3C3EA0-1EFC-CA7F-267F-D21DBC980B99}" dt="2024-04-22T11:17:21.642" v="199"/>
          <ac:spMkLst>
            <pc:docMk/>
            <pc:sldMk cId="4106903795" sldId="265"/>
            <ac:spMk id="2" creationId="{0B3BD483-5619-F363-282C-ECF30994DFB1}"/>
          </ac:spMkLst>
        </pc:spChg>
        <pc:spChg chg="add del mod ord">
          <ac:chgData name="Sam Pheby-McGarvey" userId="S::s.pheby-mcgarvey@yorksj.ac.uk::715cc8a4-6ba6-4821-9b3d-df8640997d56" providerId="AD" clId="Web-{5C3C3EA0-1EFC-CA7F-267F-D21DBC980B99}" dt="2024-04-22T11:17:53.862" v="206"/>
          <ac:spMkLst>
            <pc:docMk/>
            <pc:sldMk cId="4106903795" sldId="265"/>
            <ac:spMk id="3" creationId="{A5554710-97CB-0FD6-9778-B27B17380840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6:33.641" v="193"/>
          <ac:spMkLst>
            <pc:docMk/>
            <pc:sldMk cId="4106903795" sldId="265"/>
            <ac:spMk id="9" creationId="{F94AA2BD-2E3F-4B1D-8127-5744B8115311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6:33.641" v="193"/>
          <ac:spMkLst>
            <pc:docMk/>
            <pc:sldMk cId="4106903795" sldId="265"/>
            <ac:spMk id="11" creationId="{4BD02261-2DC8-4AA8-9E16-7751AE892445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6:33.641" v="193"/>
          <ac:spMkLst>
            <pc:docMk/>
            <pc:sldMk cId="4106903795" sldId="265"/>
            <ac:spMk id="13" creationId="{3D752CF2-2291-40B5-B462-C17B174C10BC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21.642" v="200"/>
          <ac:spMkLst>
            <pc:docMk/>
            <pc:sldMk cId="4106903795" sldId="265"/>
            <ac:spMk id="15" creationId="{2C61293E-6EBE-43EF-A52C-9BEBFD7679D4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21.642" v="200"/>
          <ac:spMkLst>
            <pc:docMk/>
            <pc:sldMk cId="4106903795" sldId="265"/>
            <ac:spMk id="16" creationId="{21540236-BFD5-4A9D-8840-4703E7F76825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21.642" v="199"/>
          <ac:spMkLst>
            <pc:docMk/>
            <pc:sldMk cId="4106903795" sldId="265"/>
            <ac:spMk id="21" creationId="{F13C74B1-5B17-4795-BED0-7140497B445A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21.642" v="199"/>
          <ac:spMkLst>
            <pc:docMk/>
            <pc:sldMk cId="4106903795" sldId="265"/>
            <ac:spMk id="23" creationId="{D4974D33-8DC5-464E-8C6D-BE58F0669C17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53.862" v="206"/>
          <ac:spMkLst>
            <pc:docMk/>
            <pc:sldMk cId="4106903795" sldId="265"/>
            <ac:spMk id="25" creationId="{2C61293E-6EBE-43EF-A52C-9BEBFD7679D4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7:53.862" v="206"/>
          <ac:spMkLst>
            <pc:docMk/>
            <pc:sldMk cId="4106903795" sldId="265"/>
            <ac:spMk id="26" creationId="{21540236-BFD5-4A9D-8840-4703E7F76825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9:03.910" v="212"/>
          <ac:spMkLst>
            <pc:docMk/>
            <pc:sldMk cId="4106903795" sldId="265"/>
            <ac:spMk id="31" creationId="{2C61293E-6EBE-43EF-A52C-9BEBFD7679D4}"/>
          </ac:spMkLst>
        </pc:spChg>
        <pc:spChg chg="add ord">
          <ac:chgData name="Sam Pheby-McGarvey" userId="S::s.pheby-mcgarvey@yorksj.ac.uk::715cc8a4-6ba6-4821-9b3d-df8640997d56" providerId="AD" clId="Web-{5C3C3EA0-1EFC-CA7F-267F-D21DBC980B99}" dt="2024-04-22T11:19:03.910" v="212"/>
          <ac:spMkLst>
            <pc:docMk/>
            <pc:sldMk cId="4106903795" sldId="265"/>
            <ac:spMk id="32" creationId="{A5554710-97CB-0FD6-9778-B27B17380840}"/>
          </ac:spMkLst>
        </pc:spChg>
        <pc:spChg chg="add del">
          <ac:chgData name="Sam Pheby-McGarvey" userId="S::s.pheby-mcgarvey@yorksj.ac.uk::715cc8a4-6ba6-4821-9b3d-df8640997d56" providerId="AD" clId="Web-{5C3C3EA0-1EFC-CA7F-267F-D21DBC980B99}" dt="2024-04-22T11:19:03.910" v="212"/>
          <ac:spMkLst>
            <pc:docMk/>
            <pc:sldMk cId="4106903795" sldId="265"/>
            <ac:spMk id="33" creationId="{21540236-BFD5-4A9D-8840-4703E7F76825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9:03.910" v="212"/>
          <ac:spMkLst>
            <pc:docMk/>
            <pc:sldMk cId="4106903795" sldId="265"/>
            <ac:spMk id="38" creationId="{2C61293E-6EBE-43EF-A52C-9BEBFD7679D4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19:03.910" v="212"/>
          <ac:spMkLst>
            <pc:docMk/>
            <pc:sldMk cId="4106903795" sldId="265"/>
            <ac:spMk id="40" creationId="{21540236-BFD5-4A9D-8840-4703E7F76825}"/>
          </ac:spMkLst>
        </pc:spChg>
        <pc:graphicFrameChg chg="add del">
          <ac:chgData name="Sam Pheby-McGarvey" userId="S::s.pheby-mcgarvey@yorksj.ac.uk::715cc8a4-6ba6-4821-9b3d-df8640997d56" providerId="AD" clId="Web-{5C3C3EA0-1EFC-CA7F-267F-D21DBC980B99}" dt="2024-04-22T11:17:47.409" v="203"/>
          <ac:graphicFrameMkLst>
            <pc:docMk/>
            <pc:sldMk cId="4106903795" sldId="265"/>
            <ac:graphicFrameMk id="28" creationId="{109A2691-856B-145A-51C8-B48BA8F72095}"/>
          </ac:graphicFrameMkLst>
        </pc:graphicFrameChg>
        <pc:graphicFrameChg chg="add del">
          <ac:chgData name="Sam Pheby-McGarvey" userId="S::s.pheby-mcgarvey@yorksj.ac.uk::715cc8a4-6ba6-4821-9b3d-df8640997d56" providerId="AD" clId="Web-{5C3C3EA0-1EFC-CA7F-267F-D21DBC980B99}" dt="2024-04-22T11:17:53.846" v="205"/>
          <ac:graphicFrameMkLst>
            <pc:docMk/>
            <pc:sldMk cId="4106903795" sldId="265"/>
            <ac:graphicFrameMk id="30" creationId="{F5146785-B8C2-318A-5171-66A04914A392}"/>
          </ac:graphicFrameMkLst>
        </pc:graphicFrameChg>
        <pc:picChg chg="add del mod ord modCrop">
          <ac:chgData name="Sam Pheby-McGarvey" userId="S::s.pheby-mcgarvey@yorksj.ac.uk::715cc8a4-6ba6-4821-9b3d-df8640997d56" providerId="AD" clId="Web-{5C3C3EA0-1EFC-CA7F-267F-D21DBC980B99}" dt="2024-04-22T11:17:58.628" v="207"/>
          <ac:picMkLst>
            <pc:docMk/>
            <pc:sldMk cId="4106903795" sldId="265"/>
            <ac:picMk id="4" creationId="{64E08B1D-9E99-E3B4-1C67-43C9E00B1706}"/>
          </ac:picMkLst>
        </pc:picChg>
        <pc:picChg chg="add mod">
          <ac:chgData name="Sam Pheby-McGarvey" userId="S::s.pheby-mcgarvey@yorksj.ac.uk::715cc8a4-6ba6-4821-9b3d-df8640997d56" providerId="AD" clId="Web-{5C3C3EA0-1EFC-CA7F-267F-D21DBC980B99}" dt="2024-04-22T11:19:03.910" v="212"/>
          <ac:picMkLst>
            <pc:docMk/>
            <pc:sldMk cId="4106903795" sldId="265"/>
            <ac:picMk id="20" creationId="{D7AD98DF-6F75-E450-6EC8-EC1735B4872E}"/>
          </ac:picMkLst>
        </pc:picChg>
      </pc:sldChg>
      <pc:sldChg chg="addSp modSp mod setBg">
        <pc:chgData name="Sam Pheby-McGarvey" userId="S::s.pheby-mcgarvey@yorksj.ac.uk::715cc8a4-6ba6-4821-9b3d-df8640997d56" providerId="AD" clId="Web-{5C3C3EA0-1EFC-CA7F-267F-D21DBC980B99}" dt="2024-04-22T11:20:00.177" v="222"/>
        <pc:sldMkLst>
          <pc:docMk/>
          <pc:sldMk cId="3948864928" sldId="266"/>
        </pc:sldMkLst>
        <pc:spChg chg="mod">
          <ac:chgData name="Sam Pheby-McGarvey" userId="S::s.pheby-mcgarvey@yorksj.ac.uk::715cc8a4-6ba6-4821-9b3d-df8640997d56" providerId="AD" clId="Web-{5C3C3EA0-1EFC-CA7F-267F-D21DBC980B99}" dt="2024-04-22T11:20:00.177" v="222"/>
          <ac:spMkLst>
            <pc:docMk/>
            <pc:sldMk cId="3948864928" sldId="266"/>
            <ac:spMk id="2" creationId="{792C3F2A-D1EB-144F-5DE9-066FEDB40A3B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1:20:00.177" v="222"/>
          <ac:spMkLst>
            <pc:docMk/>
            <pc:sldMk cId="3948864928" sldId="266"/>
            <ac:spMk id="3" creationId="{087547D1-4FB3-1534-3CD4-ED120D18DF3C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20:00.177" v="222"/>
          <ac:spMkLst>
            <pc:docMk/>
            <pc:sldMk cId="3948864928" sldId="266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1:20:00.177" v="222"/>
          <ac:spMkLst>
            <pc:docMk/>
            <pc:sldMk cId="3948864928" sldId="266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1:20:00.177" v="222"/>
          <ac:picMkLst>
            <pc:docMk/>
            <pc:sldMk cId="3948864928" sldId="266"/>
            <ac:picMk id="4" creationId="{9047E22B-75A2-3D8E-AE65-5A27B3A12055}"/>
          </ac:picMkLst>
        </pc:picChg>
      </pc:sldChg>
      <pc:sldChg chg="addSp modSp new mod setBg">
        <pc:chgData name="Sam Pheby-McGarvey" userId="S::s.pheby-mcgarvey@yorksj.ac.uk::715cc8a4-6ba6-4821-9b3d-df8640997d56" providerId="AD" clId="Web-{5C3C3EA0-1EFC-CA7F-267F-D21DBC980B99}" dt="2024-04-22T13:46:13.603" v="346"/>
        <pc:sldMkLst>
          <pc:docMk/>
          <pc:sldMk cId="3699157734" sldId="267"/>
        </pc:sldMkLst>
        <pc:spChg chg="mod">
          <ac:chgData name="Sam Pheby-McGarvey" userId="S::s.pheby-mcgarvey@yorksj.ac.uk::715cc8a4-6ba6-4821-9b3d-df8640997d56" providerId="AD" clId="Web-{5C3C3EA0-1EFC-CA7F-267F-D21DBC980B99}" dt="2024-04-22T13:46:13.603" v="346"/>
          <ac:spMkLst>
            <pc:docMk/>
            <pc:sldMk cId="3699157734" sldId="267"/>
            <ac:spMk id="2" creationId="{75E8C8A0-DA57-A58C-5D44-EBBBBF6B33DD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3:46:13.603" v="346"/>
          <ac:spMkLst>
            <pc:docMk/>
            <pc:sldMk cId="3699157734" sldId="267"/>
            <ac:spMk id="3" creationId="{8E5117B3-0E19-1BDF-BC64-4C0997DB1719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3:46:13.603" v="346"/>
          <ac:spMkLst>
            <pc:docMk/>
            <pc:sldMk cId="3699157734" sldId="267"/>
            <ac:spMk id="9" creationId="{F13C74B1-5B17-4795-BED0-7140497B445A}"/>
          </ac:spMkLst>
        </pc:spChg>
        <pc:spChg chg="add">
          <ac:chgData name="Sam Pheby-McGarvey" userId="S::s.pheby-mcgarvey@yorksj.ac.uk::715cc8a4-6ba6-4821-9b3d-df8640997d56" providerId="AD" clId="Web-{5C3C3EA0-1EFC-CA7F-267F-D21DBC980B99}" dt="2024-04-22T13:46:13.603" v="346"/>
          <ac:spMkLst>
            <pc:docMk/>
            <pc:sldMk cId="3699157734" sldId="267"/>
            <ac:spMk id="11" creationId="{D4974D33-8DC5-464E-8C6D-BE58F0669C17}"/>
          </ac:spMkLst>
        </pc:spChg>
        <pc:picChg chg="add mod">
          <ac:chgData name="Sam Pheby-McGarvey" userId="S::s.pheby-mcgarvey@yorksj.ac.uk::715cc8a4-6ba6-4821-9b3d-df8640997d56" providerId="AD" clId="Web-{5C3C3EA0-1EFC-CA7F-267F-D21DBC980B99}" dt="2024-04-22T13:46:13.603" v="346"/>
          <ac:picMkLst>
            <pc:docMk/>
            <pc:sldMk cId="3699157734" sldId="267"/>
            <ac:picMk id="4" creationId="{AEF0BD7F-03C2-5B53-DC13-51897D5004DB}"/>
          </ac:picMkLst>
        </pc:picChg>
      </pc:sldChg>
      <pc:sldChg chg="modSp new del">
        <pc:chgData name="Sam Pheby-McGarvey" userId="S::s.pheby-mcgarvey@yorksj.ac.uk::715cc8a4-6ba6-4821-9b3d-df8640997d56" providerId="AD" clId="Web-{5C3C3EA0-1EFC-CA7F-267F-D21DBC980B99}" dt="2024-04-22T10:00:49.309" v="9"/>
        <pc:sldMkLst>
          <pc:docMk/>
          <pc:sldMk cId="3572109998" sldId="268"/>
        </pc:sldMkLst>
        <pc:spChg chg="mod">
          <ac:chgData name="Sam Pheby-McGarvey" userId="S::s.pheby-mcgarvey@yorksj.ac.uk::715cc8a4-6ba6-4821-9b3d-df8640997d56" providerId="AD" clId="Web-{5C3C3EA0-1EFC-CA7F-267F-D21DBC980B99}" dt="2024-04-22T10:00:41.886" v="8" actId="20577"/>
          <ac:spMkLst>
            <pc:docMk/>
            <pc:sldMk cId="3572109998" sldId="268"/>
            <ac:spMk id="2" creationId="{F289B4A3-ABB2-42CA-61AF-53700D71F576}"/>
          </ac:spMkLst>
        </pc:spChg>
      </pc:sldChg>
      <pc:sldChg chg="modSp new ord">
        <pc:chgData name="Sam Pheby-McGarvey" userId="S::s.pheby-mcgarvey@yorksj.ac.uk::715cc8a4-6ba6-4821-9b3d-df8640997d56" providerId="AD" clId="Web-{5C3C3EA0-1EFC-CA7F-267F-D21DBC980B99}" dt="2024-04-22T13:45:42.587" v="344" actId="20577"/>
        <pc:sldMkLst>
          <pc:docMk/>
          <pc:sldMk cId="3925465363" sldId="268"/>
        </pc:sldMkLst>
        <pc:spChg chg="mod">
          <ac:chgData name="Sam Pheby-McGarvey" userId="S::s.pheby-mcgarvey@yorksj.ac.uk::715cc8a4-6ba6-4821-9b3d-df8640997d56" providerId="AD" clId="Web-{5C3C3EA0-1EFC-CA7F-267F-D21DBC980B99}" dt="2024-04-22T10:06:46.413" v="52" actId="20577"/>
          <ac:spMkLst>
            <pc:docMk/>
            <pc:sldMk cId="3925465363" sldId="268"/>
            <ac:spMk id="2" creationId="{6A0E3077-A0AA-7917-1ABD-42D64125CB1D}"/>
          </ac:spMkLst>
        </pc:spChg>
        <pc:spChg chg="mod">
          <ac:chgData name="Sam Pheby-McGarvey" userId="S::s.pheby-mcgarvey@yorksj.ac.uk::715cc8a4-6ba6-4821-9b3d-df8640997d56" providerId="AD" clId="Web-{5C3C3EA0-1EFC-CA7F-267F-D21DBC980B99}" dt="2024-04-22T13:45:42.587" v="344" actId="20577"/>
          <ac:spMkLst>
            <pc:docMk/>
            <pc:sldMk cId="3925465363" sldId="268"/>
            <ac:spMk id="3" creationId="{D3BF0005-3F28-1FA3-C411-920920B917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B7B-8470-0186-077E-465A4A27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53A59-0367-B677-1FD3-1B4EABA5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50219-16D6-5A10-DF57-7F0CD0FA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727E5-090A-A26A-FF60-EDFD3397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5ACD-4D0D-544B-2087-EF66630D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9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9913-528D-4315-F501-EC5D123D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D214F-BD5E-8DD0-9ECE-8EAC73AA9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F334-CDD2-8583-88B8-06D860B2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BC92-C93F-7ADE-0B9F-07E81ACB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C5EBE-FBB1-565D-580D-E17B02D7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EE379-D197-A9D1-EC9F-BD8C69F3B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6767E-006B-714E-7FF3-6163E06F5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678D1-546F-20E3-7D9D-AEA6B9CD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DDE6A-1008-2AF2-F8E1-D694D763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D2D5-BAD3-E655-7BE1-C01C830C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D2A5-BE45-20E2-4F24-3B1DA5B8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0567-4B03-DB3C-6F56-5F3896DC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10EC-A419-F47A-3F15-1DE16536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6AEF-E245-A102-881E-97081552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1FE88-0A26-EFFE-5860-B520228D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5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4C02-466C-7B47-B323-83058C47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17F2D-DFEB-B267-10A2-65F6E654E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6273-5A36-12EB-679D-46294186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1D41B-5EFD-4921-E1E2-E405C089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A866-99FE-8757-50BB-36D689DE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8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AEC5-5B32-C3BD-BE12-4A6F7A9A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5770-6097-24AF-6EB5-097E78107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2A8F3-EE40-D141-373D-A1F8B4A9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EA39E-C908-F809-CDB6-AD759BD8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861E2-EE2D-FBDC-D380-2D0D6BC6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5FBD5-A492-17F3-6E90-3C894314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8A57-C5CA-E80C-41E5-063B973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76177-143E-6889-7040-F1253E5EC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2056C-F5E4-DB7C-020C-9E685561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8EADA-4EA6-7E07-D983-85EAEEC6A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66226-7CA5-759B-EA73-F033EAA6B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F984A-BC3C-89B7-9065-F9AAAAA8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3AC4A-365B-40E5-91B6-AAD5B80C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E1068-8C83-8E31-1805-41642262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C844-22B4-F5C4-48F1-01D804C6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21D11-373C-7254-B17D-1ED027D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A15AC-4EC8-9BB5-5715-A476AEC5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AC739-CAB7-F84D-6991-699448B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0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AB1F2-F2D0-0B68-51ED-318DCA2A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5D31-AAA6-84AE-ACFB-AA692B5E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7452C-770E-3292-98FF-08FDE308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9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56F7-47D5-5865-A120-666D611A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31A31-3F80-736B-77CA-1934E1C1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68E67-2BB9-7B93-9C77-1FEC6566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00635-1A09-4870-F052-33DF7ADE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2320-40D9-B994-A0BD-3E2AE98B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40B79-1589-0A62-60B9-72204472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6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1CE1-BE17-7673-E5B3-C7CCAD54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BB09-A34B-0F18-C776-8E94D010A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BD2BE-98AD-23F5-7ACA-73A2423BB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65753-578E-E977-23DA-DA4BE8D4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A865A-A237-08CA-428E-50537864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FA1A-763E-EC8F-E6A4-3A6F9C17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4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97416-61B3-F023-15B1-11DE23A1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E6C04-FE56-062F-63F7-7FCDAF09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C849-A254-1D73-1D65-874E23FA8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AB272-E56C-4CC1-A5B7-129B80CD73F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5D95C-BFCE-EBE3-AEE9-102B22BEB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85FF-380E-E776-4548-1905B7D14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66EB0-6B81-44EC-B435-1B40E77D31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.uk/pin/321655598367899983/" TargetMode="External"/><Relationship Id="rId13" Type="http://schemas.openxmlformats.org/officeDocument/2006/relationships/hyperlink" Target="https://www.pinterest.co.uk/pin/429953095691987204/" TargetMode="External"/><Relationship Id="rId3" Type="http://schemas.openxmlformats.org/officeDocument/2006/relationships/hyperlink" Target="https://www.pinterest.co.uk/pin/21603273205672520/" TargetMode="External"/><Relationship Id="rId7" Type="http://schemas.openxmlformats.org/officeDocument/2006/relationships/hyperlink" Target="https://www.pinterest.co.uk/pin/74098356363384018/" TargetMode="External"/><Relationship Id="rId12" Type="http://schemas.openxmlformats.org/officeDocument/2006/relationships/hyperlink" Target="https://www.pinterest.co.uk/pin/37576978135478293/" TargetMode="External"/><Relationship Id="rId2" Type="http://schemas.openxmlformats.org/officeDocument/2006/relationships/hyperlink" Target="https://www.pinterest.co.uk/pin/16185498588346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pin/996421486294504192/" TargetMode="External"/><Relationship Id="rId11" Type="http://schemas.openxmlformats.org/officeDocument/2006/relationships/hyperlink" Target="https://www.pinterest.co.uk/pin/3799980929163927/" TargetMode="External"/><Relationship Id="rId5" Type="http://schemas.openxmlformats.org/officeDocument/2006/relationships/hyperlink" Target="https://www.pinterest.co.uk/pin/4785143349047455/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s://www.pinterest.co.uk/pin/32017847344967578/" TargetMode="External"/><Relationship Id="rId4" Type="http://schemas.openxmlformats.org/officeDocument/2006/relationships/hyperlink" Target="https://www.pinterest.co.uk/pin/9148005487575376/" TargetMode="External"/><Relationship Id="rId9" Type="http://schemas.openxmlformats.org/officeDocument/2006/relationships/hyperlink" Target="https://www.pinterest.co.uk/pin/438115870015927189/" TargetMode="External"/><Relationship Id="rId14" Type="http://schemas.openxmlformats.org/officeDocument/2006/relationships/hyperlink" Target="https://www.pinterest.co.uk/pin/95821125819552324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lling hills with trees and hay bales&#10;&#10;Description automatically generated">
            <a:extLst>
              <a:ext uri="{FF2B5EF4-FFF2-40B4-BE49-F238E27FC236}">
                <a16:creationId xmlns:a16="http://schemas.microsoft.com/office/drawing/2014/main" id="{CA7F86A6-801B-99AC-1F01-EC6AFAE5C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1202" b="1970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E1CD2-70C4-D0E2-1053-8AE4603E4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Always Greener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4407F-759E-D3F0-8277-E172EB540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Deconstructing the Nature Culture Divide </a:t>
            </a:r>
          </a:p>
          <a:p>
            <a:r>
              <a:rPr lang="en-US">
                <a:solidFill>
                  <a:srgbClr val="FFFFFF"/>
                </a:solidFill>
              </a:rPr>
              <a:t>By Sam Pheby-McGarvey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6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BD483-5619-F363-282C-ECF30994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Imagined Futures: Solarpunk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AD98DF-6F75-E450-6EC8-EC1735B4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5554710-97CB-0FD6-9778-B27B1738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Literature gives space to explore imagined futures</a:t>
            </a:r>
          </a:p>
          <a:p>
            <a:r>
              <a:rPr lang="en-US" sz="2200" dirty="0" err="1"/>
              <a:t>Solarpunk</a:t>
            </a:r>
            <a:r>
              <a:rPr lang="en-US" sz="2200" dirty="0"/>
              <a:t> “imagines both the technological and societal complexity of energy transition, and the conditions </a:t>
            </a:r>
            <a:r>
              <a:rPr lang="en-US" sz="2200" dirty="0" err="1"/>
              <a:t>civilisations</a:t>
            </a:r>
            <a:r>
              <a:rPr lang="en-US" sz="2200" dirty="0"/>
              <a:t> might face in adapting to living in damaged natural environments.” (Gregory </a:t>
            </a:r>
            <a:r>
              <a:rPr lang="en-US" sz="2200" dirty="0" err="1"/>
              <a:t>Lynall</a:t>
            </a:r>
            <a:r>
              <a:rPr lang="en-US" sz="2200" dirty="0"/>
              <a:t> 191).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0690379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C3F2A-D1EB-144F-5DE9-066FEDB4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Conclusion 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47D1-4FB3-1534-3CD4-ED120D18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Do away with nature and culture and embrace a more environmental connected view of the world.</a:t>
            </a:r>
            <a:endParaRPr lang="en-GB" sz="2200"/>
          </a:p>
        </p:txBody>
      </p:sp>
      <p:pic>
        <p:nvPicPr>
          <p:cNvPr id="4" name="Picture 3" descr="A tree growing on a building&#10;&#10;Description automatically generated">
            <a:extLst>
              <a:ext uri="{FF2B5EF4-FFF2-40B4-BE49-F238E27FC236}">
                <a16:creationId xmlns:a16="http://schemas.microsoft.com/office/drawing/2014/main" id="{9047E22B-75A2-3D8E-AE65-5A27B3A1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83" r="-1" b="138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8864928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8C8A0-DA57-A58C-5D44-EBBBBF6B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Bibliography</a:t>
            </a:r>
          </a:p>
        </p:txBody>
      </p:sp>
      <p:pic>
        <p:nvPicPr>
          <p:cNvPr id="5" name="Picture 4" descr="Mushrooms growing on a mossy log&#10;&#10;Description automatically generated">
            <a:extLst>
              <a:ext uri="{FF2B5EF4-FFF2-40B4-BE49-F238E27FC236}">
                <a16:creationId xmlns:a16="http://schemas.microsoft.com/office/drawing/2014/main" id="{18DDDA55-A2B5-48E7-9EDF-0188969AA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7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17B3-0E19-1BDF-BC64-4C0997DB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>
                <a:ea typeface="+mn-lt"/>
                <a:cs typeface="+mn-lt"/>
              </a:rPr>
              <a:t>Clark, Timothy. “Nature, Post Nature.” </a:t>
            </a:r>
            <a:r>
              <a:rPr lang="en-US" sz="1200" i="1">
                <a:ea typeface="+mn-lt"/>
                <a:cs typeface="+mn-lt"/>
              </a:rPr>
              <a:t>The Cambridge Companion to Literature and the Environment</a:t>
            </a:r>
            <a:r>
              <a:rPr lang="en-US" sz="1200">
                <a:ea typeface="+mn-lt"/>
                <a:cs typeface="+mn-lt"/>
              </a:rPr>
              <a:t>. Ed. Louise Westling. Cambridge: Cambridge University Press, 2013. 75–89. Print. Cambridge Companions to Literature.</a:t>
            </a:r>
            <a:r>
              <a:rPr lang="en-US" sz="12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r>
              <a:rPr lang="en-US" sz="1200" dirty="0">
                <a:ea typeface="+mn-lt"/>
                <a:cs typeface="+mn-lt"/>
              </a:rPr>
              <a:t>Gifford, Terry. “Pastoral, Anti-Pastoral, and Post-Pastoral.” </a:t>
            </a:r>
            <a:r>
              <a:rPr lang="en-US" sz="1200" i="1" dirty="0">
                <a:ea typeface="+mn-lt"/>
                <a:cs typeface="+mn-lt"/>
              </a:rPr>
              <a:t>The Cambridge Companion to Literature and the Environment</a:t>
            </a:r>
            <a:r>
              <a:rPr lang="en-US" sz="1200" dirty="0">
                <a:ea typeface="+mn-lt"/>
                <a:cs typeface="+mn-lt"/>
              </a:rPr>
              <a:t>. Ed. Louise Westling. Cambridge: Cambridge University Press, 2013. 17–30. Print. Cambridge Companions to Literature.</a:t>
            </a:r>
            <a:r>
              <a:rPr lang="en-US" sz="12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r>
              <a:rPr lang="en-US" sz="1200" dirty="0" err="1">
                <a:ea typeface="+mn-lt"/>
                <a:cs typeface="+mn-lt"/>
              </a:rPr>
              <a:t>Lynall</a:t>
            </a:r>
            <a:r>
              <a:rPr lang="en-US" sz="1200" dirty="0">
                <a:ea typeface="+mn-lt"/>
                <a:cs typeface="+mn-lt"/>
              </a:rPr>
              <a:t>, Gregory. “</a:t>
            </a:r>
            <a:r>
              <a:rPr lang="en-US" sz="1200" dirty="0" err="1">
                <a:ea typeface="+mn-lt"/>
                <a:cs typeface="+mn-lt"/>
              </a:rPr>
              <a:t>Solarpunk</a:t>
            </a:r>
            <a:r>
              <a:rPr lang="en-US" sz="1200" dirty="0">
                <a:ea typeface="+mn-lt"/>
                <a:cs typeface="+mn-lt"/>
              </a:rPr>
              <a:t>.” </a:t>
            </a:r>
            <a:r>
              <a:rPr lang="en-US" sz="1200" i="1" dirty="0">
                <a:ea typeface="+mn-lt"/>
                <a:cs typeface="+mn-lt"/>
              </a:rPr>
              <a:t>The Cambridge Companion to Literature and Climate</a:t>
            </a:r>
            <a:r>
              <a:rPr lang="en-US" sz="1200" dirty="0">
                <a:ea typeface="+mn-lt"/>
                <a:cs typeface="+mn-lt"/>
              </a:rPr>
              <a:t>. Ed. Johns-Putra, Adeline, and Kelly Sultzbach Cambridge: Cambridge University Press, 2022. 191–200. Print. Cambridge Companions to Literature.</a:t>
            </a:r>
            <a:endParaRPr lang="en-US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Morton, Timothy. </a:t>
            </a:r>
            <a:r>
              <a:rPr lang="en-US" sz="1200" i="1" dirty="0" err="1">
                <a:ea typeface="+mn-lt"/>
                <a:cs typeface="+mn-lt"/>
              </a:rPr>
              <a:t>Hyperobjects</a:t>
            </a:r>
            <a:r>
              <a:rPr lang="en-US" sz="1200" i="1" dirty="0">
                <a:ea typeface="+mn-lt"/>
                <a:cs typeface="+mn-lt"/>
              </a:rPr>
              <a:t> : Philosophy and Ecology after the End of the World.</a:t>
            </a:r>
            <a:r>
              <a:rPr lang="en-US" sz="1200" dirty="0">
                <a:ea typeface="+mn-lt"/>
                <a:cs typeface="+mn-lt"/>
              </a:rPr>
              <a:t> University of Minnesota Press, 2014.</a:t>
            </a:r>
            <a:r>
              <a:rPr lang="en-US" sz="12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r>
              <a:rPr lang="en-US" sz="1200" dirty="0">
                <a:ea typeface="+mn-lt"/>
                <a:cs typeface="+mn-lt"/>
              </a:rPr>
              <a:t>Ovid. </a:t>
            </a:r>
            <a:r>
              <a:rPr lang="en-US" sz="1200" i="1" dirty="0">
                <a:ea typeface="+mn-lt"/>
                <a:cs typeface="+mn-lt"/>
              </a:rPr>
              <a:t>Metamorphoses. </a:t>
            </a:r>
            <a:r>
              <a:rPr lang="en-US" sz="1200" dirty="0">
                <a:ea typeface="+mn-lt"/>
                <a:cs typeface="+mn-lt"/>
              </a:rPr>
              <a:t>Translated by David Raeburn. Penguin Group, 2004.</a:t>
            </a:r>
            <a:r>
              <a:rPr lang="en-US" sz="12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r>
              <a:rPr lang="en-US" sz="1200" dirty="0">
                <a:ea typeface="+mn-lt"/>
                <a:cs typeface="+mn-lt"/>
              </a:rPr>
              <a:t>Tyler, Tom. "The Exception and the Norm: Dimensions of Anthropocentrism." </a:t>
            </a:r>
            <a:r>
              <a:rPr lang="en-US" sz="1200" i="1" dirty="0">
                <a:ea typeface="+mn-lt"/>
                <a:cs typeface="+mn-lt"/>
              </a:rPr>
              <a:t>The Palgrave Handbook of Animals and Literature. </a:t>
            </a:r>
            <a:r>
              <a:rPr lang="en-US" sz="1200" dirty="0">
                <a:ea typeface="+mn-lt"/>
                <a:cs typeface="+mn-lt"/>
              </a:rPr>
              <a:t>Edited by Susan McHugh, Robert McKay, and John Miller. Palgrave Macmillan, 2021.</a:t>
            </a:r>
            <a:r>
              <a:rPr lang="en-US" sz="1200" dirty="0">
                <a:latin typeface="Arial"/>
                <a:ea typeface="+mn-lt"/>
                <a:cs typeface="Arial"/>
              </a:rPr>
              <a:t> </a:t>
            </a:r>
            <a:endParaRPr lang="en-US" dirty="0"/>
          </a:p>
          <a:p>
            <a:endParaRPr lang="en-US" sz="1200" dirty="0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  <a:p>
            <a:endParaRPr lang="en-US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15773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E3077-A0AA-7917-1ABD-42D64125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Images Used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0005-3F28-1FA3-C411-920920B9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900"/>
              <a:t>Slide 1: </a:t>
            </a:r>
            <a:r>
              <a:rPr lang="en-US" sz="900">
                <a:ea typeface="+mn-lt"/>
                <a:cs typeface="+mn-lt"/>
                <a:hlinkClick r:id="rId2"/>
              </a:rPr>
              <a:t>https://www.pinterest.co.uk/pin/1618549858834610/</a:t>
            </a:r>
            <a:endParaRPr lang="en-US" sz="900"/>
          </a:p>
          <a:p>
            <a:r>
              <a:rPr lang="en-US" sz="900">
                <a:ea typeface="+mn-lt"/>
                <a:cs typeface="+mn-lt"/>
              </a:rPr>
              <a:t>Slide 2: </a:t>
            </a:r>
            <a:r>
              <a:rPr lang="en-US" sz="900">
                <a:ea typeface="+mn-lt"/>
                <a:cs typeface="+mn-lt"/>
                <a:hlinkClick r:id="rId3"/>
              </a:rPr>
              <a:t>https://www.pinterest.co.uk/pin/21603273205672520/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3: </a:t>
            </a:r>
            <a:r>
              <a:rPr lang="en-US" sz="900">
                <a:ea typeface="+mn-lt"/>
                <a:cs typeface="+mn-lt"/>
                <a:hlinkClick r:id="rId4"/>
              </a:rPr>
              <a:t>https://www.pinterest.co.uk/pin/9148005487575376/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4: </a:t>
            </a:r>
            <a:r>
              <a:rPr lang="en-US" sz="900">
                <a:ea typeface="+mn-lt"/>
                <a:cs typeface="+mn-lt"/>
                <a:hlinkClick r:id="rId5"/>
              </a:rPr>
              <a:t>https://www.pinterest.co.uk/pin/4785143349047455/</a:t>
            </a:r>
            <a:endParaRPr lang="en-US" sz="900">
              <a:ea typeface="+mn-lt"/>
              <a:cs typeface="+mn-lt"/>
            </a:endParaRPr>
          </a:p>
          <a:p>
            <a:r>
              <a:rPr lang="en-US" sz="900">
                <a:ea typeface="+mn-lt"/>
                <a:cs typeface="+mn-lt"/>
              </a:rPr>
              <a:t>Slide 5: </a:t>
            </a:r>
            <a:r>
              <a:rPr lang="en-US" sz="900">
                <a:ea typeface="+mn-lt"/>
                <a:cs typeface="+mn-lt"/>
                <a:hlinkClick r:id="rId6"/>
              </a:rPr>
              <a:t>https://www.pinterest.co.uk/pin/996421486294504192/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6: </a:t>
            </a:r>
            <a:r>
              <a:rPr lang="en-US" sz="900">
                <a:ea typeface="+mn-lt"/>
                <a:cs typeface="+mn-lt"/>
                <a:hlinkClick r:id="rId7"/>
              </a:rPr>
              <a:t>https://www.pinterest.co.uk/pin/74098356363384018/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7: </a:t>
            </a:r>
            <a:r>
              <a:rPr lang="en-US" sz="900">
                <a:ea typeface="+mn-lt"/>
                <a:cs typeface="+mn-lt"/>
                <a:hlinkClick r:id="rId8"/>
              </a:rPr>
              <a:t>https://www.pinterest.co.uk/pin/321655598367899983/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8: </a:t>
            </a:r>
            <a:r>
              <a:rPr lang="en-US" sz="900">
                <a:ea typeface="+mn-lt"/>
                <a:cs typeface="+mn-lt"/>
                <a:hlinkClick r:id="rId9"/>
              </a:rPr>
              <a:t>https://www.pinterest.co.uk/pin/438115870015927189/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9: </a:t>
            </a:r>
            <a:r>
              <a:rPr lang="en-US" sz="900">
                <a:ea typeface="+mn-lt"/>
                <a:cs typeface="+mn-lt"/>
                <a:hlinkClick r:id="rId10"/>
              </a:rPr>
              <a:t>https://www.pinterest.co.uk/pin/32017847344967578/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10: </a:t>
            </a:r>
            <a:r>
              <a:rPr lang="en-US" sz="900">
                <a:ea typeface="+mn-lt"/>
                <a:cs typeface="+mn-lt"/>
                <a:hlinkClick r:id="rId11"/>
              </a:rPr>
              <a:t>https://www.pinterest.co.uk/pin/3799980929163927/</a:t>
            </a:r>
          </a:p>
          <a:p>
            <a:r>
              <a:rPr lang="en-US" sz="900">
                <a:ea typeface="+mn-lt"/>
                <a:cs typeface="+mn-lt"/>
              </a:rPr>
              <a:t>Slide 11: </a:t>
            </a:r>
            <a:r>
              <a:rPr lang="en-US" sz="900">
                <a:ea typeface="+mn-lt"/>
                <a:cs typeface="+mn-lt"/>
                <a:hlinkClick r:id="rId12"/>
              </a:rPr>
              <a:t>https://www.pinterest.co.uk/pin/37576978135478293/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12: </a:t>
            </a:r>
            <a:r>
              <a:rPr lang="en-US" sz="900">
                <a:ea typeface="+mn-lt"/>
                <a:cs typeface="+mn-lt"/>
                <a:hlinkClick r:id="rId13"/>
              </a:rPr>
              <a:t>https://www.pinterest.co.uk/pin/429953095691987204/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r>
              <a:rPr lang="en-US" sz="900">
                <a:ea typeface="+mn-lt"/>
                <a:cs typeface="+mn-lt"/>
              </a:rPr>
              <a:t>Slide 13: </a:t>
            </a:r>
            <a:r>
              <a:rPr lang="en-US" sz="900">
                <a:ea typeface="+mn-lt"/>
                <a:cs typeface="+mn-lt"/>
                <a:hlinkClick r:id="rId14"/>
              </a:rPr>
              <a:t>https://www.pinterest.co.uk/pin/958211258195523248/</a:t>
            </a:r>
            <a:r>
              <a:rPr lang="en-US" sz="900">
                <a:ea typeface="+mn-lt"/>
                <a:cs typeface="+mn-lt"/>
              </a:rPr>
              <a:t> </a:t>
            </a: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  <a:p>
            <a:endParaRPr lang="en-US" sz="900">
              <a:ea typeface="+mn-lt"/>
              <a:cs typeface="+mn-lt"/>
            </a:endParaRPr>
          </a:p>
        </p:txBody>
      </p:sp>
      <p:pic>
        <p:nvPicPr>
          <p:cNvPr id="4" name="Picture 3" descr="A person taking a picture of giraffes&#10;&#10;Description automatically generated">
            <a:extLst>
              <a:ext uri="{FF2B5EF4-FFF2-40B4-BE49-F238E27FC236}">
                <a16:creationId xmlns:a16="http://schemas.microsoft.com/office/drawing/2014/main" id="{43A669C6-431E-1FEB-0D3A-A30DB4DED56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9667" r="-1" b="137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5465363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D2921-5CDC-FB14-5D59-24D6AD18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 </a:t>
            </a:r>
            <a:endParaRPr lang="en-GB" sz="5400"/>
          </a:p>
        </p:txBody>
      </p:sp>
      <p:pic>
        <p:nvPicPr>
          <p:cNvPr id="10" name="Picture 9" descr="A stream running through a forest&#10;&#10;Description automatically generated">
            <a:extLst>
              <a:ext uri="{FF2B5EF4-FFF2-40B4-BE49-F238E27FC236}">
                <a16:creationId xmlns:a16="http://schemas.microsoft.com/office/drawing/2014/main" id="{A32D4E19-3D16-C00A-BDB3-7C11178E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D15A-EEA8-707C-E731-3903C08A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“Now picture a valley, dense with pine and tapering cypress,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called Gargaphie, sacred haunt of the huntress Diana;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there, in a secret corner, a cave surrounded by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woodland,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owing nothing to human artifice. Nature had used her talent to imitate art: she had moulded the living rock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GB" sz="2200">
                <a:effectLst/>
                <a:latin typeface="Aptos"/>
                <a:ea typeface="Times New Roman" panose="02020603050405020304" pitchFamily="18" charset="0"/>
              </a:rPr>
              <a:t>of porous tufa to form the shape of rugged arch”</a:t>
            </a:r>
            <a:r>
              <a:rPr lang="en-GB" sz="2200">
                <a:latin typeface="Aptos"/>
                <a:ea typeface="Times New Roman" panose="02020603050405020304" pitchFamily="18" charset="0"/>
              </a:rPr>
              <a:t> </a:t>
            </a:r>
            <a:r>
              <a:rPr lang="en-US" sz="2200" kern="100">
                <a:latin typeface="Aptos"/>
                <a:ea typeface="Times New Roman" panose="02020603050405020304" pitchFamily="18" charset="0"/>
                <a:cs typeface="Times New Roman"/>
              </a:rPr>
              <a:t>(Ovid 100)</a:t>
            </a:r>
            <a:endParaRPr lang="en-GB" sz="2200" kern="100">
              <a:effectLst/>
              <a:latin typeface="Times New Roman"/>
              <a:ea typeface="Aptos" panose="020B0004020202020204" pitchFamily="34" charset="0"/>
              <a:cs typeface="Times New Roman"/>
            </a:endParaRP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9318635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35FAA-0936-13E5-C1FA-2662B83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What is Nature?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EF42-DFD4-75F6-9A68-631C16AE6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Timothy Clark defines nature as, ““the other of culture, that which arises of itself without human agency.” (75)</a:t>
            </a:r>
          </a:p>
          <a:p>
            <a:r>
              <a:rPr lang="en-US" sz="2200" dirty="0"/>
              <a:t>Creates a binary, nature/culture </a:t>
            </a:r>
          </a:p>
          <a:p>
            <a:r>
              <a:rPr lang="en-US" sz="2200" dirty="0"/>
              <a:t>Implies humanity is separate from nature</a:t>
            </a:r>
            <a:endParaRPr lang="en-GB" sz="2200" dirty="0"/>
          </a:p>
        </p:txBody>
      </p:sp>
      <p:pic>
        <p:nvPicPr>
          <p:cNvPr id="4" name="Picture 3" descr="Sun shining through the trees&#10;&#10;Description automatically generated">
            <a:extLst>
              <a:ext uri="{FF2B5EF4-FFF2-40B4-BE49-F238E27FC236}">
                <a16:creationId xmlns:a16="http://schemas.microsoft.com/office/drawing/2014/main" id="{0AEFACE1-0398-B735-3DCD-C162FB2B9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56" r="-1" b="1689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5421622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58C21-B5A3-2FD3-B99A-6ACBE2FC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Pristine Other</a:t>
            </a:r>
            <a:endParaRPr lang="en-GB" sz="5400"/>
          </a:p>
        </p:txBody>
      </p:sp>
      <p:pic>
        <p:nvPicPr>
          <p:cNvPr id="4" name="Picture 3" descr="A lake surrounded by mountains&#10;&#10;Description automatically generated">
            <a:extLst>
              <a:ext uri="{FF2B5EF4-FFF2-40B4-BE49-F238E27FC236}">
                <a16:creationId xmlns:a16="http://schemas.microsoft.com/office/drawing/2014/main" id="{E83A6703-99E3-16EB-8009-9F811C064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3E2A4-5462-C4B3-6998-54D6A053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Nature is viewed as far away, and pristine </a:t>
            </a:r>
          </a:p>
          <a:p>
            <a:r>
              <a:rPr lang="en-US" sz="2200"/>
              <a:t>Something humanity travels into</a:t>
            </a:r>
          </a:p>
          <a:p>
            <a:r>
              <a:rPr lang="en-GB" sz="2200"/>
              <a:t>An escape </a:t>
            </a:r>
          </a:p>
        </p:txBody>
      </p:sp>
    </p:spTree>
    <p:extLst>
      <p:ext uri="{BB962C8B-B14F-4D97-AF65-F5344CB8AC3E}">
        <p14:creationId xmlns:p14="http://schemas.microsoft.com/office/powerpoint/2010/main" val="344520642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67860-FB09-3656-167A-AABCAE44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105598"/>
          </a:xfrm>
        </p:spPr>
        <p:txBody>
          <a:bodyPr anchor="b">
            <a:normAutofit/>
          </a:bodyPr>
          <a:lstStyle/>
          <a:p>
            <a:r>
              <a:rPr lang="en-US" sz="3800" dirty="0"/>
              <a:t>Constructing Nature  </a:t>
            </a:r>
            <a:endParaRPr lang="en-GB" sz="3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1AEA-0B66-FE60-9A5E-38C51DF4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Dates back to BCE, “Thus the Idylls of Theocritus, the first pastoral text, gave us the word “idyllic” and established a sense of idealization, nostalgia, and escapism in a poetry of the countryside written for a court audience – all qualities that have come to be associated with definitions of the pastoral”. (Terry Gifford 18) </a:t>
            </a:r>
          </a:p>
          <a:p>
            <a:endParaRPr lang="en-GB" sz="2000" dirty="0"/>
          </a:p>
        </p:txBody>
      </p:sp>
      <p:pic>
        <p:nvPicPr>
          <p:cNvPr id="4" name="Picture 3" descr="A rolling hills of green and brown fields&#10;&#10;Description automatically generated">
            <a:extLst>
              <a:ext uri="{FF2B5EF4-FFF2-40B4-BE49-F238E27FC236}">
                <a16:creationId xmlns:a16="http://schemas.microsoft.com/office/drawing/2014/main" id="{931E1CD1-B05F-F4AF-6460-B87A3A65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8" r="1" b="248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95618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6A5E1-0436-88EA-1640-40303387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Deconstructing Nature </a:t>
            </a:r>
            <a:endParaRPr lang="en-GB" sz="5400"/>
          </a:p>
        </p:txBody>
      </p:sp>
      <p:pic>
        <p:nvPicPr>
          <p:cNvPr id="4" name="Picture 3" descr="A hand holding a piece of paper with a tree in the background&#10;&#10;Description automatically generated">
            <a:extLst>
              <a:ext uri="{FF2B5EF4-FFF2-40B4-BE49-F238E27FC236}">
                <a16:creationId xmlns:a16="http://schemas.microsoft.com/office/drawing/2014/main" id="{066E574D-DAEE-B6D1-1D01-AF6C93F1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8A24C-EEC7-5A7A-C2C7-4CC86461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Recent writers have moved to a closer view of nature </a:t>
            </a:r>
          </a:p>
          <a:p>
            <a:r>
              <a:rPr lang="en-US" sz="2200" dirty="0"/>
              <a:t>Idea of ‘nature’ has come under challenge </a:t>
            </a:r>
          </a:p>
          <a:p>
            <a:r>
              <a:rPr lang="en-US" sz="2200" dirty="0"/>
              <a:t>"To be standing in the remotest desert or ocean is now, in a sense, still to be breathing the enclosed air of a vast human crowd.” ( Timothy Clark 79) 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64988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2E254-0F46-B2E9-7001-B4FA02C2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The Anthropocene 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F20D-2832-D00A-FD4F-8AE5C6D6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The period of history where humans are a dominant influence on the climate.</a:t>
            </a:r>
          </a:p>
          <a:p>
            <a:r>
              <a:rPr lang="en-US" sz="2200" dirty="0"/>
              <a:t>Breaks down the culture nature divide </a:t>
            </a:r>
          </a:p>
          <a:p>
            <a:r>
              <a:rPr lang="en-US" sz="2200" dirty="0"/>
              <a:t>Not felt on an individual level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7C7A0-2FE2-AD74-9112-49723708B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3466736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5F7B2-4916-F2F8-2738-700FA55B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Breaking Down Nature </a:t>
            </a:r>
            <a:endParaRPr lang="en-GB" sz="5400"/>
          </a:p>
        </p:txBody>
      </p:sp>
      <p:pic>
        <p:nvPicPr>
          <p:cNvPr id="4" name="Picture 3" descr="A waterfall coming out of a city&#10;&#10;Description automatically generated">
            <a:extLst>
              <a:ext uri="{FF2B5EF4-FFF2-40B4-BE49-F238E27FC236}">
                <a16:creationId xmlns:a16="http://schemas.microsoft.com/office/drawing/2014/main" id="{BDA66190-94A2-2182-9E26-2B4807666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CD78-180A-4961-982B-1F5CD0C6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Climate change breaks down the nature culture divide</a:t>
            </a:r>
          </a:p>
          <a:p>
            <a:r>
              <a:rPr lang="en-US" sz="2200"/>
              <a:t>It infects everyday conversation</a:t>
            </a:r>
          </a:p>
          <a:p>
            <a:r>
              <a:rPr lang="en-US" sz="2200"/>
              <a:t>Nature should be removed from the discussion 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177204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23F8A-1CFC-D9C3-DFEC-84E07805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Post Nature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CA06-D97E-1B46-701A-F9465714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900" dirty="0"/>
              <a:t>Beak down the idea of a natural world</a:t>
            </a:r>
          </a:p>
          <a:p>
            <a:r>
              <a:rPr lang="en-US" sz="1900" dirty="0"/>
              <a:t>Nature’s aesthetics get in the way of creating a world that does not pollute</a:t>
            </a:r>
          </a:p>
          <a:p>
            <a:r>
              <a:rPr lang="en-US" sz="1900" dirty="0"/>
              <a:t>Post nature worldview </a:t>
            </a:r>
            <a:endParaRPr lang="en-GB" sz="1900" dirty="0"/>
          </a:p>
        </p:txBody>
      </p:sp>
      <p:pic>
        <p:nvPicPr>
          <p:cNvPr id="4" name="Picture 3" descr="A train tracks covered in moss&#10;&#10;Description automatically generated">
            <a:extLst>
              <a:ext uri="{FF2B5EF4-FFF2-40B4-BE49-F238E27FC236}">
                <a16:creationId xmlns:a16="http://schemas.microsoft.com/office/drawing/2014/main" id="{3B50A953-0433-67FD-0285-AC26B6F6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90" r="-1" b="13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731736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7d3411-7d3d-4b97-b13c-25ffe61c8a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F890F6C4C0F42BD7B246D28D13F12" ma:contentTypeVersion="8" ma:contentTypeDescription="Create a new document." ma:contentTypeScope="" ma:versionID="46abe6ccfe526fb7342428d5f3bf8715">
  <xsd:schema xmlns:xsd="http://www.w3.org/2001/XMLSchema" xmlns:xs="http://www.w3.org/2001/XMLSchema" xmlns:p="http://schemas.microsoft.com/office/2006/metadata/properties" xmlns:ns3="5f7d3411-7d3d-4b97-b13c-25ffe61c8a9b" xmlns:ns4="31c40cb9-9d4f-4b75-8852-6db63822972a" targetNamespace="http://schemas.microsoft.com/office/2006/metadata/properties" ma:root="true" ma:fieldsID="9969dba59d23bde547f843e8ec18eb3e" ns3:_="" ns4:_="">
    <xsd:import namespace="5f7d3411-7d3d-4b97-b13c-25ffe61c8a9b"/>
    <xsd:import namespace="31c40cb9-9d4f-4b75-8852-6db638229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3411-7d3d-4b97-b13c-25ffe61c8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40cb9-9d4f-4b75-8852-6db638229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1756D-8E0C-47D3-B698-5405B8F7C8A8}">
  <ds:schemaRefs>
    <ds:schemaRef ds:uri="31c40cb9-9d4f-4b75-8852-6db63822972a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5f7d3411-7d3d-4b97-b13c-25ffe61c8a9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D8BEAC-EB68-458D-8CE3-78AABF149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87359-6C2C-44F2-BCE5-690DCC61F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d3411-7d3d-4b97-b13c-25ffe61c8a9b"/>
    <ds:schemaRef ds:uri="31c40cb9-9d4f-4b75-8852-6db638229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831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Office Theme</vt:lpstr>
      <vt:lpstr>Always Greener</vt:lpstr>
      <vt:lpstr>Introduction </vt:lpstr>
      <vt:lpstr>What is Nature?</vt:lpstr>
      <vt:lpstr>Pristine Other</vt:lpstr>
      <vt:lpstr>Constructing Nature  </vt:lpstr>
      <vt:lpstr>Deconstructing Nature </vt:lpstr>
      <vt:lpstr>The Anthropocene </vt:lpstr>
      <vt:lpstr>Breaking Down Nature </vt:lpstr>
      <vt:lpstr>Post Nature</vt:lpstr>
      <vt:lpstr>Imagined Futures: Solarpunk</vt:lpstr>
      <vt:lpstr>Conclusion </vt:lpstr>
      <vt:lpstr>Bibliography</vt:lpstr>
      <vt:lpstr>Images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Greener</dc:title>
  <dc:creator>SAM PHEBY-MCGARVEY</dc:creator>
  <cp:lastModifiedBy>SAM PHEBY-MCGARVEY</cp:lastModifiedBy>
  <cp:revision>1</cp:revision>
  <dcterms:created xsi:type="dcterms:W3CDTF">2024-04-22T09:31:51Z</dcterms:created>
  <dcterms:modified xsi:type="dcterms:W3CDTF">2024-05-13T09:08:21Z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0x010100664F890F6C4C0F42BD7B246D28D13F12</vt:lpwstr>
  </property>
</Properties>
</file>