
<file path=[Content_Types].xml><?xml version="1.0" encoding="utf-8"?>
<Types xmlns="http://schemas.openxmlformats.org/package/2006/content-types">
  <Default Extension="(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954CD-40B8-47DA-AB83-477969E0A23A}" v="878" dt="2023-06-11T09:11:33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HEBY-MCGARVEY" userId="fb7b58f0-560d-43fe-97eb-3449cbcc1d5d" providerId="ADAL" clId="{A7C954CD-40B8-47DA-AB83-477969E0A23A}"/>
    <pc:docChg chg="undo redo custSel addSld modSld">
      <pc:chgData name="SAM PHEBY-MCGARVEY" userId="fb7b58f0-560d-43fe-97eb-3449cbcc1d5d" providerId="ADAL" clId="{A7C954CD-40B8-47DA-AB83-477969E0A23A}" dt="2023-06-12T20:01:03.139" v="1755" actId="313"/>
      <pc:docMkLst>
        <pc:docMk/>
      </pc:docMkLst>
      <pc:sldChg chg="modTransition">
        <pc:chgData name="SAM PHEBY-MCGARVEY" userId="fb7b58f0-560d-43fe-97eb-3449cbcc1d5d" providerId="ADAL" clId="{A7C954CD-40B8-47DA-AB83-477969E0A23A}" dt="2023-06-02T12:35:48.392" v="5"/>
        <pc:sldMkLst>
          <pc:docMk/>
          <pc:sldMk cId="2546971046" sldId="256"/>
        </pc:sldMkLst>
      </pc:sldChg>
      <pc:sldChg chg="addSp delSp modSp mod modTransition setBg">
        <pc:chgData name="SAM PHEBY-MCGARVEY" userId="fb7b58f0-560d-43fe-97eb-3449cbcc1d5d" providerId="ADAL" clId="{A7C954CD-40B8-47DA-AB83-477969E0A23A}" dt="2023-06-02T13:42:34.268" v="1706"/>
        <pc:sldMkLst>
          <pc:docMk/>
          <pc:sldMk cId="4143994210" sldId="257"/>
        </pc:sldMkLst>
        <pc:spChg chg="mod">
          <ac:chgData name="SAM PHEBY-MCGARVEY" userId="fb7b58f0-560d-43fe-97eb-3449cbcc1d5d" providerId="ADAL" clId="{A7C954CD-40B8-47DA-AB83-477969E0A23A}" dt="2023-06-02T13:41:51.739" v="1704" actId="26606"/>
          <ac:spMkLst>
            <pc:docMk/>
            <pc:sldMk cId="4143994210" sldId="257"/>
            <ac:spMk id="2" creationId="{54DD7B26-36E2-7B52-DE55-D1732E7F0C89}"/>
          </ac:spMkLst>
        </pc:spChg>
        <pc:spChg chg="mod ord">
          <ac:chgData name="SAM PHEBY-MCGARVEY" userId="fb7b58f0-560d-43fe-97eb-3449cbcc1d5d" providerId="ADAL" clId="{A7C954CD-40B8-47DA-AB83-477969E0A23A}" dt="2023-06-02T13:41:51.739" v="1704" actId="26606"/>
          <ac:spMkLst>
            <pc:docMk/>
            <pc:sldMk cId="4143994210" sldId="257"/>
            <ac:spMk id="3" creationId="{9ACC7D27-B8B8-591E-2B09-B8341E875F19}"/>
          </ac:spMkLst>
        </pc:spChg>
        <pc:spChg chg="add">
          <ac:chgData name="SAM PHEBY-MCGARVEY" userId="fb7b58f0-560d-43fe-97eb-3449cbcc1d5d" providerId="ADAL" clId="{A7C954CD-40B8-47DA-AB83-477969E0A23A}" dt="2023-06-02T13:41:51.739" v="1704" actId="26606"/>
          <ac:spMkLst>
            <pc:docMk/>
            <pc:sldMk cId="4143994210" sldId="257"/>
            <ac:spMk id="12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41:51.739" v="1704" actId="26606"/>
          <ac:spMkLst>
            <pc:docMk/>
            <pc:sldMk cId="4143994210" sldId="257"/>
            <ac:spMk id="14" creationId="{21540236-BFD5-4A9D-8840-4703E7F76825}"/>
          </ac:spMkLst>
        </pc:spChg>
        <pc:picChg chg="add del mod">
          <ac:chgData name="SAM PHEBY-MCGARVEY" userId="fb7b58f0-560d-43fe-97eb-3449cbcc1d5d" providerId="ADAL" clId="{A7C954CD-40B8-47DA-AB83-477969E0A23A}" dt="2023-06-02T13:33:27.051" v="1425"/>
          <ac:picMkLst>
            <pc:docMk/>
            <pc:sldMk cId="4143994210" sldId="257"/>
            <ac:picMk id="5" creationId="{39649EC3-372D-5329-8654-A0E5FFEA2BEB}"/>
          </ac:picMkLst>
        </pc:picChg>
        <pc:picChg chg="add mod">
          <ac:chgData name="SAM PHEBY-MCGARVEY" userId="fb7b58f0-560d-43fe-97eb-3449cbcc1d5d" providerId="ADAL" clId="{A7C954CD-40B8-47DA-AB83-477969E0A23A}" dt="2023-06-02T13:41:51.739" v="1704" actId="26606"/>
          <ac:picMkLst>
            <pc:docMk/>
            <pc:sldMk cId="4143994210" sldId="257"/>
            <ac:picMk id="7" creationId="{DBC5F754-9CD4-B1D4-1759-D36D53F0E060}"/>
          </ac:picMkLst>
        </pc:picChg>
      </pc:sldChg>
      <pc:sldChg chg="modTransition modAnim">
        <pc:chgData name="SAM PHEBY-MCGARVEY" userId="fb7b58f0-560d-43fe-97eb-3449cbcc1d5d" providerId="ADAL" clId="{A7C954CD-40B8-47DA-AB83-477969E0A23A}" dt="2023-06-11T09:10:39.683" v="1715"/>
        <pc:sldMkLst>
          <pc:docMk/>
          <pc:sldMk cId="3854039725" sldId="258"/>
        </pc:sldMkLst>
      </pc:sldChg>
      <pc:sldChg chg="addSp modSp new mod modTransition setBg modAnim">
        <pc:chgData name="SAM PHEBY-MCGARVEY" userId="fb7b58f0-560d-43fe-97eb-3449cbcc1d5d" providerId="ADAL" clId="{A7C954CD-40B8-47DA-AB83-477969E0A23A}" dt="2023-06-11T09:10:46.815" v="1716"/>
        <pc:sldMkLst>
          <pc:docMk/>
          <pc:sldMk cId="4163964020" sldId="259"/>
        </pc:sldMkLst>
        <pc:spChg chg="mod">
          <ac:chgData name="SAM PHEBY-MCGARVEY" userId="fb7b58f0-560d-43fe-97eb-3449cbcc1d5d" providerId="ADAL" clId="{A7C954CD-40B8-47DA-AB83-477969E0A23A}" dt="2023-06-02T13:01:29.737" v="568" actId="20577"/>
          <ac:spMkLst>
            <pc:docMk/>
            <pc:sldMk cId="4163964020" sldId="259"/>
            <ac:spMk id="2" creationId="{69D5159D-85B8-3C15-81C0-59DEF7A2C629}"/>
          </ac:spMkLst>
        </pc:spChg>
        <pc:spChg chg="mod">
          <ac:chgData name="SAM PHEBY-MCGARVEY" userId="fb7b58f0-560d-43fe-97eb-3449cbcc1d5d" providerId="ADAL" clId="{A7C954CD-40B8-47DA-AB83-477969E0A23A}" dt="2023-06-02T12:53:30.095" v="319" actId="20577"/>
          <ac:spMkLst>
            <pc:docMk/>
            <pc:sldMk cId="4163964020" sldId="259"/>
            <ac:spMk id="3" creationId="{C9FA3142-8FE0-AB44-D53F-2846F2C3E345}"/>
          </ac:spMkLst>
        </pc:spChg>
        <pc:spChg chg="add">
          <ac:chgData name="SAM PHEBY-MCGARVEY" userId="fb7b58f0-560d-43fe-97eb-3449cbcc1d5d" providerId="ADAL" clId="{A7C954CD-40B8-47DA-AB83-477969E0A23A}" dt="2023-06-02T12:53:17.247" v="318" actId="26606"/>
          <ac:spMkLst>
            <pc:docMk/>
            <pc:sldMk cId="4163964020" sldId="259"/>
            <ac:spMk id="10" creationId="{F13C74B1-5B17-4795-BED0-7140497B445A}"/>
          </ac:spMkLst>
        </pc:spChg>
        <pc:spChg chg="add">
          <ac:chgData name="SAM PHEBY-MCGARVEY" userId="fb7b58f0-560d-43fe-97eb-3449cbcc1d5d" providerId="ADAL" clId="{A7C954CD-40B8-47DA-AB83-477969E0A23A}" dt="2023-06-02T12:53:17.247" v="318" actId="26606"/>
          <ac:spMkLst>
            <pc:docMk/>
            <pc:sldMk cId="4163964020" sldId="259"/>
            <ac:spMk id="12" creationId="{D4974D33-8DC5-464E-8C6D-BE58F0669C17}"/>
          </ac:spMkLst>
        </pc:spChg>
        <pc:picChg chg="add mod">
          <ac:chgData name="SAM PHEBY-MCGARVEY" userId="fb7b58f0-560d-43fe-97eb-3449cbcc1d5d" providerId="ADAL" clId="{A7C954CD-40B8-47DA-AB83-477969E0A23A}" dt="2023-06-02T12:53:17.247" v="318" actId="26606"/>
          <ac:picMkLst>
            <pc:docMk/>
            <pc:sldMk cId="4163964020" sldId="259"/>
            <ac:picMk id="5" creationId="{A3E11E4C-2642-3B95-907B-A47A218A2F23}"/>
          </ac:picMkLst>
        </pc:picChg>
      </pc:sldChg>
      <pc:sldChg chg="addSp delSp modSp new mod modTransition setBg modAnim">
        <pc:chgData name="SAM PHEBY-MCGARVEY" userId="fb7b58f0-560d-43fe-97eb-3449cbcc1d5d" providerId="ADAL" clId="{A7C954CD-40B8-47DA-AB83-477969E0A23A}" dt="2023-06-11T09:10:53.296" v="1717"/>
        <pc:sldMkLst>
          <pc:docMk/>
          <pc:sldMk cId="849264151" sldId="260"/>
        </pc:sldMkLst>
        <pc:spChg chg="mod">
          <ac:chgData name="SAM PHEBY-MCGARVEY" userId="fb7b58f0-560d-43fe-97eb-3449cbcc1d5d" providerId="ADAL" clId="{A7C954CD-40B8-47DA-AB83-477969E0A23A}" dt="2023-06-02T12:58:30.181" v="546" actId="26606"/>
          <ac:spMkLst>
            <pc:docMk/>
            <pc:sldMk cId="849264151" sldId="260"/>
            <ac:spMk id="2" creationId="{BF868E41-F1DA-E6C6-35D2-C2A9F6474D4F}"/>
          </ac:spMkLst>
        </pc:spChg>
        <pc:spChg chg="mod">
          <ac:chgData name="SAM PHEBY-MCGARVEY" userId="fb7b58f0-560d-43fe-97eb-3449cbcc1d5d" providerId="ADAL" clId="{A7C954CD-40B8-47DA-AB83-477969E0A23A}" dt="2023-06-02T12:58:30.181" v="546" actId="26606"/>
          <ac:spMkLst>
            <pc:docMk/>
            <pc:sldMk cId="849264151" sldId="260"/>
            <ac:spMk id="3" creationId="{FE2056F6-FDCF-405A-5647-816085399AC6}"/>
          </ac:spMkLst>
        </pc:spChg>
        <pc:spChg chg="add del">
          <ac:chgData name="SAM PHEBY-MCGARVEY" userId="fb7b58f0-560d-43fe-97eb-3449cbcc1d5d" providerId="ADAL" clId="{A7C954CD-40B8-47DA-AB83-477969E0A23A}" dt="2023-06-02T12:58:38.432" v="549" actId="26606"/>
          <ac:spMkLst>
            <pc:docMk/>
            <pc:sldMk cId="849264151" sldId="260"/>
            <ac:spMk id="10" creationId="{F13C74B1-5B17-4795-BED0-7140497B445A}"/>
          </ac:spMkLst>
        </pc:spChg>
        <pc:spChg chg="add del">
          <ac:chgData name="SAM PHEBY-MCGARVEY" userId="fb7b58f0-560d-43fe-97eb-3449cbcc1d5d" providerId="ADAL" clId="{A7C954CD-40B8-47DA-AB83-477969E0A23A}" dt="2023-06-02T12:58:38.432" v="549" actId="26606"/>
          <ac:spMkLst>
            <pc:docMk/>
            <pc:sldMk cId="849264151" sldId="260"/>
            <ac:spMk id="12" creationId="{D4974D33-8DC5-464E-8C6D-BE58F0669C17}"/>
          </ac:spMkLst>
        </pc:spChg>
        <pc:spChg chg="add">
          <ac:chgData name="SAM PHEBY-MCGARVEY" userId="fb7b58f0-560d-43fe-97eb-3449cbcc1d5d" providerId="ADAL" clId="{A7C954CD-40B8-47DA-AB83-477969E0A23A}" dt="2023-06-02T12:58:38.432" v="549" actId="26606"/>
          <ac:spMkLst>
            <pc:docMk/>
            <pc:sldMk cId="849264151" sldId="260"/>
            <ac:spMk id="17" creationId="{F13C74B1-5B17-4795-BED0-7140497B445A}"/>
          </ac:spMkLst>
        </pc:spChg>
        <pc:spChg chg="add">
          <ac:chgData name="SAM PHEBY-MCGARVEY" userId="fb7b58f0-560d-43fe-97eb-3449cbcc1d5d" providerId="ADAL" clId="{A7C954CD-40B8-47DA-AB83-477969E0A23A}" dt="2023-06-02T12:58:38.432" v="549" actId="26606"/>
          <ac:spMkLst>
            <pc:docMk/>
            <pc:sldMk cId="849264151" sldId="260"/>
            <ac:spMk id="19" creationId="{D4974D33-8DC5-464E-8C6D-BE58F0669C17}"/>
          </ac:spMkLst>
        </pc:spChg>
        <pc:picChg chg="add mod">
          <ac:chgData name="SAM PHEBY-MCGARVEY" userId="fb7b58f0-560d-43fe-97eb-3449cbcc1d5d" providerId="ADAL" clId="{A7C954CD-40B8-47DA-AB83-477969E0A23A}" dt="2023-06-02T12:58:38.432" v="549" actId="26606"/>
          <ac:picMkLst>
            <pc:docMk/>
            <pc:sldMk cId="849264151" sldId="260"/>
            <ac:picMk id="5" creationId="{B63405DD-6000-E57F-EBCF-E2B40A4B8BD1}"/>
          </ac:picMkLst>
        </pc:picChg>
      </pc:sldChg>
      <pc:sldChg chg="addSp modSp new mod modTransition setBg modAnim">
        <pc:chgData name="SAM PHEBY-MCGARVEY" userId="fb7b58f0-560d-43fe-97eb-3449cbcc1d5d" providerId="ADAL" clId="{A7C954CD-40B8-47DA-AB83-477969E0A23A}" dt="2023-06-12T20:00:39.418" v="1753" actId="313"/>
        <pc:sldMkLst>
          <pc:docMk/>
          <pc:sldMk cId="401502648" sldId="261"/>
        </pc:sldMkLst>
        <pc:spChg chg="mod">
          <ac:chgData name="SAM PHEBY-MCGARVEY" userId="fb7b58f0-560d-43fe-97eb-3449cbcc1d5d" providerId="ADAL" clId="{A7C954CD-40B8-47DA-AB83-477969E0A23A}" dt="2023-06-02T13:07:22.380" v="783" actId="26606"/>
          <ac:spMkLst>
            <pc:docMk/>
            <pc:sldMk cId="401502648" sldId="261"/>
            <ac:spMk id="2" creationId="{576C55AD-F496-ADB2-7363-39C31ADAB146}"/>
          </ac:spMkLst>
        </pc:spChg>
        <pc:spChg chg="mod ord">
          <ac:chgData name="SAM PHEBY-MCGARVEY" userId="fb7b58f0-560d-43fe-97eb-3449cbcc1d5d" providerId="ADAL" clId="{A7C954CD-40B8-47DA-AB83-477969E0A23A}" dt="2023-06-12T20:00:39.418" v="1753" actId="313"/>
          <ac:spMkLst>
            <pc:docMk/>
            <pc:sldMk cId="401502648" sldId="261"/>
            <ac:spMk id="3" creationId="{BE723E2B-DEE9-4050-9295-59ABECF6EBE5}"/>
          </ac:spMkLst>
        </pc:spChg>
        <pc:spChg chg="add">
          <ac:chgData name="SAM PHEBY-MCGARVEY" userId="fb7b58f0-560d-43fe-97eb-3449cbcc1d5d" providerId="ADAL" clId="{A7C954CD-40B8-47DA-AB83-477969E0A23A}" dt="2023-06-02T13:07:22.380" v="783" actId="26606"/>
          <ac:spMkLst>
            <pc:docMk/>
            <pc:sldMk cId="401502648" sldId="261"/>
            <ac:spMk id="10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07:22.380" v="783" actId="26606"/>
          <ac:spMkLst>
            <pc:docMk/>
            <pc:sldMk cId="401502648" sldId="261"/>
            <ac:spMk id="12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07:22.380" v="783" actId="26606"/>
          <ac:picMkLst>
            <pc:docMk/>
            <pc:sldMk cId="401502648" sldId="261"/>
            <ac:picMk id="5" creationId="{93FF5466-16E5-02AF-0C27-B555A15B0F2A}"/>
          </ac:picMkLst>
        </pc:picChg>
      </pc:sldChg>
      <pc:sldChg chg="addSp modSp new mod modTransition setBg modAnim">
        <pc:chgData name="SAM PHEBY-MCGARVEY" userId="fb7b58f0-560d-43fe-97eb-3449cbcc1d5d" providerId="ADAL" clId="{A7C954CD-40B8-47DA-AB83-477969E0A23A}" dt="2023-06-12T20:00:12.943" v="1751" actId="313"/>
        <pc:sldMkLst>
          <pc:docMk/>
          <pc:sldMk cId="1316683613" sldId="262"/>
        </pc:sldMkLst>
        <pc:spChg chg="mod">
          <ac:chgData name="SAM PHEBY-MCGARVEY" userId="fb7b58f0-560d-43fe-97eb-3449cbcc1d5d" providerId="ADAL" clId="{A7C954CD-40B8-47DA-AB83-477969E0A23A}" dt="2023-06-02T13:13:12.370" v="950" actId="26606"/>
          <ac:spMkLst>
            <pc:docMk/>
            <pc:sldMk cId="1316683613" sldId="262"/>
            <ac:spMk id="2" creationId="{D3E99DED-DA1F-2076-15B7-D66B54654F78}"/>
          </ac:spMkLst>
        </pc:spChg>
        <pc:spChg chg="mod ord">
          <ac:chgData name="SAM PHEBY-MCGARVEY" userId="fb7b58f0-560d-43fe-97eb-3449cbcc1d5d" providerId="ADAL" clId="{A7C954CD-40B8-47DA-AB83-477969E0A23A}" dt="2023-06-12T20:00:12.943" v="1751" actId="313"/>
          <ac:spMkLst>
            <pc:docMk/>
            <pc:sldMk cId="1316683613" sldId="262"/>
            <ac:spMk id="3" creationId="{3E9A2BC9-2C3C-F648-CF01-A4DC184E4BF4}"/>
          </ac:spMkLst>
        </pc:spChg>
        <pc:spChg chg="add">
          <ac:chgData name="SAM PHEBY-MCGARVEY" userId="fb7b58f0-560d-43fe-97eb-3449cbcc1d5d" providerId="ADAL" clId="{A7C954CD-40B8-47DA-AB83-477969E0A23A}" dt="2023-06-02T13:13:12.370" v="950" actId="26606"/>
          <ac:spMkLst>
            <pc:docMk/>
            <pc:sldMk cId="1316683613" sldId="262"/>
            <ac:spMk id="10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13:12.370" v="950" actId="26606"/>
          <ac:spMkLst>
            <pc:docMk/>
            <pc:sldMk cId="1316683613" sldId="262"/>
            <ac:spMk id="12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13:12.370" v="950" actId="26606"/>
          <ac:picMkLst>
            <pc:docMk/>
            <pc:sldMk cId="1316683613" sldId="262"/>
            <ac:picMk id="5" creationId="{D908D9C2-4296-6A6B-C282-6789D11A68B8}"/>
          </ac:picMkLst>
        </pc:picChg>
      </pc:sldChg>
      <pc:sldChg chg="addSp modSp new mod modTransition setBg modAnim">
        <pc:chgData name="SAM PHEBY-MCGARVEY" userId="fb7b58f0-560d-43fe-97eb-3449cbcc1d5d" providerId="ADAL" clId="{A7C954CD-40B8-47DA-AB83-477969E0A23A}" dt="2023-06-12T20:01:03.139" v="1755" actId="313"/>
        <pc:sldMkLst>
          <pc:docMk/>
          <pc:sldMk cId="3101263973" sldId="263"/>
        </pc:sldMkLst>
        <pc:spChg chg="mod">
          <ac:chgData name="SAM PHEBY-MCGARVEY" userId="fb7b58f0-560d-43fe-97eb-3449cbcc1d5d" providerId="ADAL" clId="{A7C954CD-40B8-47DA-AB83-477969E0A23A}" dt="2023-06-02T13:16:42.959" v="1192" actId="26606"/>
          <ac:spMkLst>
            <pc:docMk/>
            <pc:sldMk cId="3101263973" sldId="263"/>
            <ac:spMk id="2" creationId="{81373A23-4828-EB88-7BB0-D292CF317E1C}"/>
          </ac:spMkLst>
        </pc:spChg>
        <pc:spChg chg="mod ord">
          <ac:chgData name="SAM PHEBY-MCGARVEY" userId="fb7b58f0-560d-43fe-97eb-3449cbcc1d5d" providerId="ADAL" clId="{A7C954CD-40B8-47DA-AB83-477969E0A23A}" dt="2023-06-12T20:01:03.139" v="1755" actId="313"/>
          <ac:spMkLst>
            <pc:docMk/>
            <pc:sldMk cId="3101263973" sldId="263"/>
            <ac:spMk id="3" creationId="{9B1FF7FB-04F6-84A0-6E4C-5627BE7D740C}"/>
          </ac:spMkLst>
        </pc:spChg>
        <pc:spChg chg="add">
          <ac:chgData name="SAM PHEBY-MCGARVEY" userId="fb7b58f0-560d-43fe-97eb-3449cbcc1d5d" providerId="ADAL" clId="{A7C954CD-40B8-47DA-AB83-477969E0A23A}" dt="2023-06-02T13:16:42.959" v="1192" actId="26606"/>
          <ac:spMkLst>
            <pc:docMk/>
            <pc:sldMk cId="3101263973" sldId="263"/>
            <ac:spMk id="10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16:42.959" v="1192" actId="26606"/>
          <ac:spMkLst>
            <pc:docMk/>
            <pc:sldMk cId="3101263973" sldId="263"/>
            <ac:spMk id="12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16:42.959" v="1192" actId="26606"/>
          <ac:picMkLst>
            <pc:docMk/>
            <pc:sldMk cId="3101263973" sldId="263"/>
            <ac:picMk id="5" creationId="{FB7C6322-9F68-971C-F189-9883F4947B9E}"/>
          </ac:picMkLst>
        </pc:picChg>
      </pc:sldChg>
      <pc:sldChg chg="addSp modSp new mod modTransition setBg modAnim">
        <pc:chgData name="SAM PHEBY-MCGARVEY" userId="fb7b58f0-560d-43fe-97eb-3449cbcc1d5d" providerId="ADAL" clId="{A7C954CD-40B8-47DA-AB83-477969E0A23A}" dt="2023-06-11T09:11:20.525" v="1721"/>
        <pc:sldMkLst>
          <pc:docMk/>
          <pc:sldMk cId="2689197403" sldId="264"/>
        </pc:sldMkLst>
        <pc:spChg chg="mod">
          <ac:chgData name="SAM PHEBY-MCGARVEY" userId="fb7b58f0-560d-43fe-97eb-3449cbcc1d5d" providerId="ADAL" clId="{A7C954CD-40B8-47DA-AB83-477969E0A23A}" dt="2023-06-02T13:29:42.159" v="1364" actId="26606"/>
          <ac:spMkLst>
            <pc:docMk/>
            <pc:sldMk cId="2689197403" sldId="264"/>
            <ac:spMk id="2" creationId="{4EA4860F-9406-32D3-2ACC-1BD2E6A066A7}"/>
          </ac:spMkLst>
        </pc:spChg>
        <pc:spChg chg="mod ord">
          <ac:chgData name="SAM PHEBY-MCGARVEY" userId="fb7b58f0-560d-43fe-97eb-3449cbcc1d5d" providerId="ADAL" clId="{A7C954CD-40B8-47DA-AB83-477969E0A23A}" dt="2023-06-02T13:29:42.159" v="1364" actId="26606"/>
          <ac:spMkLst>
            <pc:docMk/>
            <pc:sldMk cId="2689197403" sldId="264"/>
            <ac:spMk id="3" creationId="{A98D4CE5-6C4C-932A-2B48-504AC6C3FB6F}"/>
          </ac:spMkLst>
        </pc:spChg>
        <pc:spChg chg="add">
          <ac:chgData name="SAM PHEBY-MCGARVEY" userId="fb7b58f0-560d-43fe-97eb-3449cbcc1d5d" providerId="ADAL" clId="{A7C954CD-40B8-47DA-AB83-477969E0A23A}" dt="2023-06-02T13:29:42.159" v="1364" actId="26606"/>
          <ac:spMkLst>
            <pc:docMk/>
            <pc:sldMk cId="2689197403" sldId="264"/>
            <ac:spMk id="10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29:42.159" v="1364" actId="26606"/>
          <ac:spMkLst>
            <pc:docMk/>
            <pc:sldMk cId="2689197403" sldId="264"/>
            <ac:spMk id="12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29:42.159" v="1364" actId="26606"/>
          <ac:picMkLst>
            <pc:docMk/>
            <pc:sldMk cId="2689197403" sldId="264"/>
            <ac:picMk id="5" creationId="{DA21C0AA-D1B3-7395-44B8-B2DFA33974FD}"/>
          </ac:picMkLst>
        </pc:picChg>
      </pc:sldChg>
      <pc:sldChg chg="addSp delSp modSp new mod modTransition setBg modAnim">
        <pc:chgData name="SAM PHEBY-MCGARVEY" userId="fb7b58f0-560d-43fe-97eb-3449cbcc1d5d" providerId="ADAL" clId="{A7C954CD-40B8-47DA-AB83-477969E0A23A}" dt="2023-06-11T09:11:27.126" v="1722"/>
        <pc:sldMkLst>
          <pc:docMk/>
          <pc:sldMk cId="3154380313" sldId="265"/>
        </pc:sldMkLst>
        <pc:spChg chg="mod">
          <ac:chgData name="SAM PHEBY-MCGARVEY" userId="fb7b58f0-560d-43fe-97eb-3449cbcc1d5d" providerId="ADAL" clId="{A7C954CD-40B8-47DA-AB83-477969E0A23A}" dt="2023-06-02T13:34:06.554" v="1437" actId="26606"/>
          <ac:spMkLst>
            <pc:docMk/>
            <pc:sldMk cId="3154380313" sldId="265"/>
            <ac:spMk id="2" creationId="{A5C01C17-1C7D-079D-73AA-88656C449E72}"/>
          </ac:spMkLst>
        </pc:spChg>
        <pc:spChg chg="mod ord">
          <ac:chgData name="SAM PHEBY-MCGARVEY" userId="fb7b58f0-560d-43fe-97eb-3449cbcc1d5d" providerId="ADAL" clId="{A7C954CD-40B8-47DA-AB83-477969E0A23A}" dt="2023-06-02T13:34:06.554" v="1437" actId="26606"/>
          <ac:spMkLst>
            <pc:docMk/>
            <pc:sldMk cId="3154380313" sldId="265"/>
            <ac:spMk id="3" creationId="{4423BEF5-BE3D-424A-2829-199EBBF6D45C}"/>
          </ac:spMkLst>
        </pc:spChg>
        <pc:spChg chg="add del">
          <ac:chgData name="SAM PHEBY-MCGARVEY" userId="fb7b58f0-560d-43fe-97eb-3449cbcc1d5d" providerId="ADAL" clId="{A7C954CD-40B8-47DA-AB83-477969E0A23A}" dt="2023-06-02T13:33:58.128" v="1430" actId="26606"/>
          <ac:spMkLst>
            <pc:docMk/>
            <pc:sldMk cId="3154380313" sldId="265"/>
            <ac:spMk id="10" creationId="{2C61293E-6EBE-43EF-A52C-9BEBFD7679D4}"/>
          </ac:spMkLst>
        </pc:spChg>
        <pc:spChg chg="add del">
          <ac:chgData name="SAM PHEBY-MCGARVEY" userId="fb7b58f0-560d-43fe-97eb-3449cbcc1d5d" providerId="ADAL" clId="{A7C954CD-40B8-47DA-AB83-477969E0A23A}" dt="2023-06-02T13:33:58.128" v="1430" actId="26606"/>
          <ac:spMkLst>
            <pc:docMk/>
            <pc:sldMk cId="3154380313" sldId="265"/>
            <ac:spMk id="12" creationId="{21540236-BFD5-4A9D-8840-4703E7F76825}"/>
          </ac:spMkLst>
        </pc:spChg>
        <pc:spChg chg="add del">
          <ac:chgData name="SAM PHEBY-MCGARVEY" userId="fb7b58f0-560d-43fe-97eb-3449cbcc1d5d" providerId="ADAL" clId="{A7C954CD-40B8-47DA-AB83-477969E0A23A}" dt="2023-06-02T13:33:59.949" v="1432" actId="26606"/>
          <ac:spMkLst>
            <pc:docMk/>
            <pc:sldMk cId="3154380313" sldId="265"/>
            <ac:spMk id="14" creationId="{45D37F4E-DDB4-456B-97E0-9937730A039F}"/>
          </ac:spMkLst>
        </pc:spChg>
        <pc:spChg chg="add del">
          <ac:chgData name="SAM PHEBY-MCGARVEY" userId="fb7b58f0-560d-43fe-97eb-3449cbcc1d5d" providerId="ADAL" clId="{A7C954CD-40B8-47DA-AB83-477969E0A23A}" dt="2023-06-02T13:33:59.949" v="1432" actId="26606"/>
          <ac:spMkLst>
            <pc:docMk/>
            <pc:sldMk cId="3154380313" sldId="265"/>
            <ac:spMk id="15" creationId="{B2DD41CD-8F47-4F56-AD12-4E2FF7696987}"/>
          </ac:spMkLst>
        </pc:spChg>
        <pc:spChg chg="add del">
          <ac:chgData name="SAM PHEBY-MCGARVEY" userId="fb7b58f0-560d-43fe-97eb-3449cbcc1d5d" providerId="ADAL" clId="{A7C954CD-40B8-47DA-AB83-477969E0A23A}" dt="2023-06-02T13:34:02.645" v="1434" actId="26606"/>
          <ac:spMkLst>
            <pc:docMk/>
            <pc:sldMk cId="3154380313" sldId="265"/>
            <ac:spMk id="17" creationId="{2C61293E-6EBE-43EF-A52C-9BEBFD7679D4}"/>
          </ac:spMkLst>
        </pc:spChg>
        <pc:spChg chg="add del">
          <ac:chgData name="SAM PHEBY-MCGARVEY" userId="fb7b58f0-560d-43fe-97eb-3449cbcc1d5d" providerId="ADAL" clId="{A7C954CD-40B8-47DA-AB83-477969E0A23A}" dt="2023-06-02T13:34:02.645" v="1434" actId="26606"/>
          <ac:spMkLst>
            <pc:docMk/>
            <pc:sldMk cId="3154380313" sldId="265"/>
            <ac:spMk id="18" creationId="{21540236-BFD5-4A9D-8840-4703E7F76825}"/>
          </ac:spMkLst>
        </pc:spChg>
        <pc:spChg chg="add del">
          <ac:chgData name="SAM PHEBY-MCGARVEY" userId="fb7b58f0-560d-43fe-97eb-3449cbcc1d5d" providerId="ADAL" clId="{A7C954CD-40B8-47DA-AB83-477969E0A23A}" dt="2023-06-02T13:34:06.523" v="1436" actId="26606"/>
          <ac:spMkLst>
            <pc:docMk/>
            <pc:sldMk cId="3154380313" sldId="265"/>
            <ac:spMk id="20" creationId="{2C61293E-6EBE-43EF-A52C-9BEBFD7679D4}"/>
          </ac:spMkLst>
        </pc:spChg>
        <pc:spChg chg="add del">
          <ac:chgData name="SAM PHEBY-MCGARVEY" userId="fb7b58f0-560d-43fe-97eb-3449cbcc1d5d" providerId="ADAL" clId="{A7C954CD-40B8-47DA-AB83-477969E0A23A}" dt="2023-06-02T13:34:06.523" v="1436" actId="26606"/>
          <ac:spMkLst>
            <pc:docMk/>
            <pc:sldMk cId="3154380313" sldId="265"/>
            <ac:spMk id="21" creationId="{3FCFB1DE-0B7E-48CC-BA90-B2AB0889F9D6}"/>
          </ac:spMkLst>
        </pc:spChg>
        <pc:spChg chg="add">
          <ac:chgData name="SAM PHEBY-MCGARVEY" userId="fb7b58f0-560d-43fe-97eb-3449cbcc1d5d" providerId="ADAL" clId="{A7C954CD-40B8-47DA-AB83-477969E0A23A}" dt="2023-06-02T13:34:06.554" v="1437" actId="26606"/>
          <ac:spMkLst>
            <pc:docMk/>
            <pc:sldMk cId="3154380313" sldId="265"/>
            <ac:spMk id="23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34:06.554" v="1437" actId="26606"/>
          <ac:spMkLst>
            <pc:docMk/>
            <pc:sldMk cId="3154380313" sldId="265"/>
            <ac:spMk id="24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34:06.554" v="1437" actId="26606"/>
          <ac:picMkLst>
            <pc:docMk/>
            <pc:sldMk cId="3154380313" sldId="265"/>
            <ac:picMk id="5" creationId="{5A7964D4-26C5-1CFF-7D84-B3D2C1569C38}"/>
          </ac:picMkLst>
        </pc:picChg>
      </pc:sldChg>
      <pc:sldChg chg="addSp modSp new mod modTransition setBg modAnim">
        <pc:chgData name="SAM PHEBY-MCGARVEY" userId="fb7b58f0-560d-43fe-97eb-3449cbcc1d5d" providerId="ADAL" clId="{A7C954CD-40B8-47DA-AB83-477969E0A23A}" dt="2023-06-11T09:11:33.191" v="1723"/>
        <pc:sldMkLst>
          <pc:docMk/>
          <pc:sldMk cId="1324303187" sldId="266"/>
        </pc:sldMkLst>
        <pc:spChg chg="mod">
          <ac:chgData name="SAM PHEBY-MCGARVEY" userId="fb7b58f0-560d-43fe-97eb-3449cbcc1d5d" providerId="ADAL" clId="{A7C954CD-40B8-47DA-AB83-477969E0A23A}" dt="2023-06-02T13:37:58.052" v="1649" actId="26606"/>
          <ac:spMkLst>
            <pc:docMk/>
            <pc:sldMk cId="1324303187" sldId="266"/>
            <ac:spMk id="2" creationId="{BA7F5754-0725-372B-B557-90345FF9FA07}"/>
          </ac:spMkLst>
        </pc:spChg>
        <pc:spChg chg="mod ord">
          <ac:chgData name="SAM PHEBY-MCGARVEY" userId="fb7b58f0-560d-43fe-97eb-3449cbcc1d5d" providerId="ADAL" clId="{A7C954CD-40B8-47DA-AB83-477969E0A23A}" dt="2023-06-02T13:37:58.052" v="1649" actId="26606"/>
          <ac:spMkLst>
            <pc:docMk/>
            <pc:sldMk cId="1324303187" sldId="266"/>
            <ac:spMk id="3" creationId="{CFCA9279-F09D-76A7-0ED9-12FEB8A4BBB3}"/>
          </ac:spMkLst>
        </pc:spChg>
        <pc:spChg chg="add">
          <ac:chgData name="SAM PHEBY-MCGARVEY" userId="fb7b58f0-560d-43fe-97eb-3449cbcc1d5d" providerId="ADAL" clId="{A7C954CD-40B8-47DA-AB83-477969E0A23A}" dt="2023-06-02T13:37:58.052" v="1649" actId="26606"/>
          <ac:spMkLst>
            <pc:docMk/>
            <pc:sldMk cId="1324303187" sldId="266"/>
            <ac:spMk id="10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37:58.052" v="1649" actId="26606"/>
          <ac:spMkLst>
            <pc:docMk/>
            <pc:sldMk cId="1324303187" sldId="266"/>
            <ac:spMk id="12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37:58.052" v="1649" actId="26606"/>
          <ac:picMkLst>
            <pc:docMk/>
            <pc:sldMk cId="1324303187" sldId="266"/>
            <ac:picMk id="5" creationId="{36BCF2C0-76BF-DE16-EE39-C8B329756281}"/>
          </ac:picMkLst>
        </pc:picChg>
      </pc:sldChg>
      <pc:sldChg chg="addSp modSp new mod modTransition setBg modAnim">
        <pc:chgData name="SAM PHEBY-MCGARVEY" userId="fb7b58f0-560d-43fe-97eb-3449cbcc1d5d" providerId="ADAL" clId="{A7C954CD-40B8-47DA-AB83-477969E0A23A}" dt="2023-06-02T13:42:32.027" v="1705"/>
        <pc:sldMkLst>
          <pc:docMk/>
          <pc:sldMk cId="1761456130" sldId="267"/>
        </pc:sldMkLst>
        <pc:spChg chg="mod">
          <ac:chgData name="SAM PHEBY-MCGARVEY" userId="fb7b58f0-560d-43fe-97eb-3449cbcc1d5d" providerId="ADAL" clId="{A7C954CD-40B8-47DA-AB83-477969E0A23A}" dt="2023-06-02T13:40:09.159" v="1698" actId="26606"/>
          <ac:spMkLst>
            <pc:docMk/>
            <pc:sldMk cId="1761456130" sldId="267"/>
            <ac:spMk id="2" creationId="{28EA3DC9-8EEA-6370-F6F9-86EE9DA31472}"/>
          </ac:spMkLst>
        </pc:spChg>
        <pc:spChg chg="mod ord">
          <ac:chgData name="SAM PHEBY-MCGARVEY" userId="fb7b58f0-560d-43fe-97eb-3449cbcc1d5d" providerId="ADAL" clId="{A7C954CD-40B8-47DA-AB83-477969E0A23A}" dt="2023-06-02T13:40:09.159" v="1698" actId="26606"/>
          <ac:spMkLst>
            <pc:docMk/>
            <pc:sldMk cId="1761456130" sldId="267"/>
            <ac:spMk id="3" creationId="{010D39E5-C12E-EED3-6801-0B484226CA46}"/>
          </ac:spMkLst>
        </pc:spChg>
        <pc:spChg chg="add">
          <ac:chgData name="SAM PHEBY-MCGARVEY" userId="fb7b58f0-560d-43fe-97eb-3449cbcc1d5d" providerId="ADAL" clId="{A7C954CD-40B8-47DA-AB83-477969E0A23A}" dt="2023-06-02T13:40:09.159" v="1698" actId="26606"/>
          <ac:spMkLst>
            <pc:docMk/>
            <pc:sldMk cId="1761456130" sldId="267"/>
            <ac:spMk id="10" creationId="{2C61293E-6EBE-43EF-A52C-9BEBFD7679D4}"/>
          </ac:spMkLst>
        </pc:spChg>
        <pc:spChg chg="add">
          <ac:chgData name="SAM PHEBY-MCGARVEY" userId="fb7b58f0-560d-43fe-97eb-3449cbcc1d5d" providerId="ADAL" clId="{A7C954CD-40B8-47DA-AB83-477969E0A23A}" dt="2023-06-02T13:40:09.159" v="1698" actId="26606"/>
          <ac:spMkLst>
            <pc:docMk/>
            <pc:sldMk cId="1761456130" sldId="267"/>
            <ac:spMk id="12" creationId="{21540236-BFD5-4A9D-8840-4703E7F76825}"/>
          </ac:spMkLst>
        </pc:spChg>
        <pc:picChg chg="add mod">
          <ac:chgData name="SAM PHEBY-MCGARVEY" userId="fb7b58f0-560d-43fe-97eb-3449cbcc1d5d" providerId="ADAL" clId="{A7C954CD-40B8-47DA-AB83-477969E0A23A}" dt="2023-06-02T13:40:09.159" v="1698" actId="26606"/>
          <ac:picMkLst>
            <pc:docMk/>
            <pc:sldMk cId="1761456130" sldId="267"/>
            <ac:picMk id="5" creationId="{91BA7F91-7DE6-550F-34A5-38513E4819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2084-072D-71C9-BE5F-E8F0D608F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13E1C-6C46-E42B-4F48-6F0E540A4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A690-F2E2-4DED-4BC3-4B214C24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44E74-1ABF-CB54-FB84-D8F4DC73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9E44-5C1C-05B5-2319-4EC0DAF3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9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F5EE-EF72-90E6-67B7-23B5DE7E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68EFE-FD26-B661-0419-73A2C7EDA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D306-EF53-E99C-B20F-2181A19F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F3E3B-08BD-F6F5-5D36-C26B899F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E362-237D-0338-7A49-41EC1146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2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9FBE0-A2C7-50E0-F272-C7259E776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97EA4-5F88-0C8B-2D9E-AD76DC52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F8AB8-9BED-AD68-7911-B7A09CB5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B1D9-00C7-3C1E-53EF-445F3AD4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7A54-58A7-A1BF-4824-C312AEEA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438D-FCE5-79F7-51FD-D7363F1E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4071-11D3-E1B2-B74C-57A22E34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4076-848A-060E-EE55-09E7E04B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A21F-EE82-B277-DE44-29114289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8561-BBD9-AF2F-7B73-758EF36A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1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6196-A366-C569-B15B-09531BC3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4CAB-47FF-6F3C-E377-590DFF34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CA90-A6F6-7EA5-A8B1-6B6BD7DC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318EA-403B-321B-7908-35C36E07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C4A7-FB71-C123-C9B7-F34CFE8C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33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51C9-B22E-8DE6-1532-E43D51E5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C22C-EA89-3F6F-018A-2AEB0E3C8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84D62-A56C-F26E-9B4F-3EA84E2C6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5A63C-A658-CE26-BA5D-0BC78529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F21E9-85B4-ACDD-57E7-AFBC1E6D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D6F73-284D-4168-39DB-C18B2CBE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8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EB8B-A31C-4186-B7AE-309C5F16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33765-808B-AF57-69A8-B44D3198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707BF-B12D-0DC4-D5AD-73A26D7A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38F84-59A1-1045-61C6-4F555AEFC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D3A88-0EBE-5881-166E-36140A58B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87AE9-85CA-7A5D-E0F8-FDDED999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8C0C7-EE38-44B4-E71D-9A7A0A9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26B91-49AB-63E9-3156-100A9C23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1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E47C-FB8E-86D5-679D-AEE66F33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4FA02-5CFE-5F0F-BB48-0C843AB4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2184A-73DB-BF43-287A-C8F4DC45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BA204-65C8-9F73-19AC-9C86215E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86B1D-0260-3A7D-91A7-00681064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95F8E-62F9-42EE-7248-9B68C922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DDB4-FEB7-0A37-2612-35E209B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77BC-9A90-F2BC-B145-768F5336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7179-EDC1-B394-3D39-783160AC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3EFB7-9CE0-E193-BE9E-17A845A94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38EA2-AB46-2528-48C8-959DF3C3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506A8-F85D-FBC3-8786-6AE3756E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4769B-37C8-B6F8-161E-88C844B1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F426-F879-23E5-CC25-6C196200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93700-3C15-EF67-19B8-E2653636B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8E71F-5756-8231-70AF-5111EFBDC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796B3-8598-8A12-B624-FE955389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6C10C-3190-FCCC-460B-46E485F8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DBF6-45B0-BB57-26E5-53169ECF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084AD-16B0-B417-F554-E5AF216C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9B9EB-7147-F5D2-3497-CAEA60D67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E39F-2F15-18B8-3812-3AED68888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BA9E-0AB9-4FC6-A3C4-6A117FCF079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23E36-B4AB-521E-2454-43C413CD7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69B3-C750-8440-767E-1D2BA720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C560-0AA6-443D-BB9F-3CF480B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9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.uk/pin/1054264593999035618/" TargetMode="External"/><Relationship Id="rId13" Type="http://schemas.openxmlformats.org/officeDocument/2006/relationships/hyperlink" Target="https://www.pinterest.co.uk/pin/520658406933712145/" TargetMode="External"/><Relationship Id="rId3" Type="http://schemas.openxmlformats.org/officeDocument/2006/relationships/hyperlink" Target="https://www.pinterest.co.uk/pin/816277501229614490/" TargetMode="External"/><Relationship Id="rId7" Type="http://schemas.openxmlformats.org/officeDocument/2006/relationships/hyperlink" Target="https://www.pinterest.co.uk/pin/333618284882579683/" TargetMode="External"/><Relationship Id="rId12" Type="http://schemas.openxmlformats.org/officeDocument/2006/relationships/hyperlink" Target="https://www.pinterest.co.uk/pin/11047961579202905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pin/261419953342535394/" TargetMode="External"/><Relationship Id="rId11" Type="http://schemas.openxmlformats.org/officeDocument/2006/relationships/hyperlink" Target="https://www.pinterest.co.uk/pin/387731849184456805/" TargetMode="External"/><Relationship Id="rId5" Type="http://schemas.openxmlformats.org/officeDocument/2006/relationships/hyperlink" Target="https://www.pinterest.co.uk/pin/20125529577013159/" TargetMode="External"/><Relationship Id="rId10" Type="http://schemas.openxmlformats.org/officeDocument/2006/relationships/hyperlink" Target="https://www.pinterest.co.uk/pin/337770040813990859/" TargetMode="External"/><Relationship Id="rId4" Type="http://schemas.openxmlformats.org/officeDocument/2006/relationships/hyperlink" Target="https://www.pinterest.co.uk/pin/894527544715685956/" TargetMode="External"/><Relationship Id="rId9" Type="http://schemas.openxmlformats.org/officeDocument/2006/relationships/hyperlink" Target="https://www.pinterest.co.uk/pin/346917977548656680/" TargetMode="External"/><Relationship Id="rId14" Type="http://schemas.openxmlformats.org/officeDocument/2006/relationships/hyperlink" Target="https://www.pinterest.co.uk/pin/42073479020106564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ammal, herd&#10;&#10;Description automatically generated">
            <a:extLst>
              <a:ext uri="{FF2B5EF4-FFF2-40B4-BE49-F238E27FC236}">
                <a16:creationId xmlns:a16="http://schemas.microsoft.com/office/drawing/2014/main" id="{BF0D59A5-9F36-E02C-B3D9-483EDD83D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r="22436" b="395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B5ABA-C8C2-E1DE-EAE0-9AD92F1A2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Knowledge from the Non-Human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14DA-49D8-7708-D98E-2EB529F5D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By Sam Pheby-McGarvey</a:t>
            </a:r>
          </a:p>
          <a:p>
            <a:pPr algn="l"/>
            <a:endParaRPr lang="en-GB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71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F5754-0725-372B-B557-90345FF9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Conclusion</a:t>
            </a:r>
          </a:p>
        </p:txBody>
      </p:sp>
      <p:pic>
        <p:nvPicPr>
          <p:cNvPr id="5" name="Picture 4" descr="A map of north america with different animals&#10;&#10;Description automatically generated with low confidence">
            <a:extLst>
              <a:ext uri="{FF2B5EF4-FFF2-40B4-BE49-F238E27FC236}">
                <a16:creationId xmlns:a16="http://schemas.microsoft.com/office/drawing/2014/main" id="{36BCF2C0-76BF-DE16-EE39-C8B329756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9279-F09D-76A7-0ED9-12FEB8A4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 dirty="0"/>
              <a:t>Dualism separates the human and non-human</a:t>
            </a:r>
          </a:p>
          <a:p>
            <a:r>
              <a:rPr lang="en-GB" sz="2200" dirty="0" err="1"/>
              <a:t>Zoosemiotics</a:t>
            </a:r>
            <a:r>
              <a:rPr lang="en-GB" sz="2200" dirty="0"/>
              <a:t> seeks to democratise communication </a:t>
            </a:r>
          </a:p>
          <a:p>
            <a:r>
              <a:rPr lang="en-GB" sz="2200" dirty="0"/>
              <a:t>It gains insights from how different species interact in an environment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243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A3DC9-8EEA-6370-F6F9-86EE9DA3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Bibliography </a:t>
            </a:r>
          </a:p>
        </p:txBody>
      </p:sp>
      <p:pic>
        <p:nvPicPr>
          <p:cNvPr id="5" name="Picture 4" descr="A picture containing garden, book, greenhouse, indoor&#10;&#10;Description automatically generated">
            <a:extLst>
              <a:ext uri="{FF2B5EF4-FFF2-40B4-BE49-F238E27FC236}">
                <a16:creationId xmlns:a16="http://schemas.microsoft.com/office/drawing/2014/main" id="{91BA7F91-7DE6-550F-34A5-38513E48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r="-1" b="1568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39E5-C12E-EED3-6801-0B484226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1000" dirty="0" err="1"/>
              <a:t>Aatola</a:t>
            </a:r>
            <a:r>
              <a:rPr lang="en-GB" sz="1000" dirty="0"/>
              <a:t>, Elisa. “From Language of Detachment Towards Expressiveness of Affect.” History According to Cattle, edited by Laura Gustafsson, </a:t>
            </a:r>
            <a:r>
              <a:rPr lang="en-GB" sz="1000" dirty="0" err="1"/>
              <a:t>Terike</a:t>
            </a:r>
            <a:r>
              <a:rPr lang="en-GB" sz="1000" dirty="0"/>
              <a:t> </a:t>
            </a:r>
            <a:r>
              <a:rPr lang="en-GB" sz="1000" dirty="0" err="1"/>
              <a:t>Haapoja</a:t>
            </a:r>
            <a:r>
              <a:rPr lang="en-GB" sz="1000" dirty="0"/>
              <a:t>, punctum books, 2015, pp. 120-129.</a:t>
            </a:r>
          </a:p>
          <a:p>
            <a:endParaRPr lang="en-GB" sz="1000" dirty="0"/>
          </a:p>
          <a:p>
            <a:r>
              <a:rPr lang="en-GB" sz="1000" dirty="0"/>
              <a:t>Maran Timo, et al. “Introducing </a:t>
            </a:r>
            <a:r>
              <a:rPr lang="en-GB" sz="1000" dirty="0" err="1"/>
              <a:t>zoosemiotics</a:t>
            </a:r>
            <a:r>
              <a:rPr lang="en-GB" sz="1000" dirty="0"/>
              <a:t>: philosophy and historical background.” Animal </a:t>
            </a:r>
            <a:r>
              <a:rPr lang="en-GB" sz="1000" dirty="0" err="1"/>
              <a:t>Umwelten</a:t>
            </a:r>
            <a:r>
              <a:rPr lang="en-GB" sz="1000" dirty="0"/>
              <a:t> in a Changing World: </a:t>
            </a:r>
            <a:r>
              <a:rPr lang="en-GB" sz="1000" dirty="0" err="1"/>
              <a:t>Zoosemiotic</a:t>
            </a:r>
            <a:r>
              <a:rPr lang="en-GB" sz="1000" dirty="0"/>
              <a:t> Perspectives, Timo Maran et al, University of Tartu Press, pp. 10-28.</a:t>
            </a:r>
          </a:p>
          <a:p>
            <a:endParaRPr lang="en-GB" sz="1000" dirty="0"/>
          </a:p>
          <a:p>
            <a:r>
              <a:rPr lang="en-GB" sz="1000" dirty="0"/>
              <a:t>Maran Timo, et al. “Methodology of </a:t>
            </a:r>
            <a:r>
              <a:rPr lang="en-GB" sz="1000" dirty="0" err="1"/>
              <a:t>zoosemiotics</a:t>
            </a:r>
            <a:r>
              <a:rPr lang="en-GB" sz="1000" dirty="0"/>
              <a:t>: concepts, categorisations, models.” Animal </a:t>
            </a:r>
            <a:r>
              <a:rPr lang="en-GB" sz="1000" dirty="0" err="1"/>
              <a:t>Umwelten</a:t>
            </a:r>
            <a:r>
              <a:rPr lang="en-GB" sz="1000" dirty="0"/>
              <a:t> in a Changing World: </a:t>
            </a:r>
            <a:r>
              <a:rPr lang="en-GB" sz="1000" dirty="0" err="1"/>
              <a:t>Zoosemiotic</a:t>
            </a:r>
            <a:r>
              <a:rPr lang="en-GB" sz="1000" dirty="0"/>
              <a:t> Perspectives, Timo Maran et al, University of Tartu Press, pp. 29-50.</a:t>
            </a:r>
          </a:p>
          <a:p>
            <a:endParaRPr lang="en-GB" sz="1000" dirty="0"/>
          </a:p>
          <a:p>
            <a:r>
              <a:rPr lang="en-GB" sz="1000" dirty="0"/>
              <a:t>Morton, Timothy. </a:t>
            </a:r>
            <a:r>
              <a:rPr lang="en-GB" sz="1000" dirty="0" err="1"/>
              <a:t>Hyperobjects</a:t>
            </a:r>
            <a:r>
              <a:rPr lang="en-GB" sz="1000" dirty="0"/>
              <a:t>: Philosophy and Ecology after the End of the World. University of Minnesota Press, 2013.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1000" dirty="0"/>
              <a:t>Paull, </a:t>
            </a:r>
            <a:r>
              <a:rPr lang="en-GB" sz="1000" dirty="0" err="1"/>
              <a:t>Laline</a:t>
            </a:r>
            <a:r>
              <a:rPr lang="en-GB" sz="1000" dirty="0"/>
              <a:t>. The Bees. Fourth Estate, 2014.</a:t>
            </a:r>
          </a:p>
          <a:p>
            <a:endParaRPr lang="en-GB" sz="1000" dirty="0"/>
          </a:p>
          <a:p>
            <a:r>
              <a:rPr lang="en-GB" sz="1000" dirty="0" err="1"/>
              <a:t>Sebeok</a:t>
            </a:r>
            <a:r>
              <a:rPr lang="en-GB" sz="1000" dirty="0"/>
              <a:t>, Thomas. A Sign is Just a Sign. Indian University Press, 1991.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14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D7B26-36E2-7B52-DE55-D1732E7F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Pictures Used</a:t>
            </a:r>
          </a:p>
        </p:txBody>
      </p:sp>
      <p:pic>
        <p:nvPicPr>
          <p:cNvPr id="7" name="Picture 6" descr="A picture containing clock, indoor, wall, time&#10;&#10;Description automatically generated">
            <a:extLst>
              <a:ext uri="{FF2B5EF4-FFF2-40B4-BE49-F238E27FC236}">
                <a16:creationId xmlns:a16="http://schemas.microsoft.com/office/drawing/2014/main" id="{DBC5F754-9CD4-B1D4-1759-D36D53F0E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3383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7D27-B8B8-591E-2B09-B8341E87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1200"/>
              <a:t>Slide 1 - </a:t>
            </a:r>
            <a:r>
              <a:rPr lang="en-GB" sz="1200">
                <a:hlinkClick r:id="rId3"/>
              </a:rPr>
              <a:t>https://www.pinterest.co.uk/pin/816277501229614490/</a:t>
            </a:r>
            <a:r>
              <a:rPr lang="en-GB" sz="1200"/>
              <a:t> </a:t>
            </a:r>
          </a:p>
          <a:p>
            <a:r>
              <a:rPr lang="en-GB" sz="1200"/>
              <a:t>Slide 2 - </a:t>
            </a:r>
            <a:r>
              <a:rPr lang="en-GB" sz="1200">
                <a:hlinkClick r:id="rId4"/>
              </a:rPr>
              <a:t>https://www.pinterest.co.uk/pin/894527544715685956/</a:t>
            </a:r>
            <a:endParaRPr lang="en-GB" sz="1200"/>
          </a:p>
          <a:p>
            <a:r>
              <a:rPr lang="en-GB" sz="1200"/>
              <a:t>Slide 3 - </a:t>
            </a:r>
            <a:r>
              <a:rPr lang="en-GB" sz="1200">
                <a:hlinkClick r:id="rId5"/>
              </a:rPr>
              <a:t>https://www.pinterest.co.uk/pin/20125529577013159/</a:t>
            </a:r>
            <a:r>
              <a:rPr lang="en-GB" sz="1200"/>
              <a:t>  </a:t>
            </a:r>
          </a:p>
          <a:p>
            <a:r>
              <a:rPr lang="en-GB" sz="1200"/>
              <a:t>Slied 4 - </a:t>
            </a:r>
            <a:r>
              <a:rPr lang="en-GB" sz="1200">
                <a:hlinkClick r:id="rId6"/>
              </a:rPr>
              <a:t>https://www.pinterest.co.uk/pin/261419953342535394/</a:t>
            </a:r>
            <a:r>
              <a:rPr lang="en-GB" sz="1200"/>
              <a:t> </a:t>
            </a:r>
          </a:p>
          <a:p>
            <a:r>
              <a:rPr lang="en-GB" sz="1200"/>
              <a:t>Slide 5 - </a:t>
            </a:r>
            <a:r>
              <a:rPr lang="en-GB" sz="1200">
                <a:hlinkClick r:id="rId7"/>
              </a:rPr>
              <a:t>https://www.pinterest.co.uk/pin/333618284882579683/</a:t>
            </a:r>
            <a:r>
              <a:rPr lang="en-GB" sz="1200"/>
              <a:t> </a:t>
            </a:r>
          </a:p>
          <a:p>
            <a:r>
              <a:rPr lang="en-GB" sz="1200"/>
              <a:t>Slide 6 - </a:t>
            </a:r>
            <a:r>
              <a:rPr lang="en-GB" sz="1200">
                <a:hlinkClick r:id="rId8"/>
              </a:rPr>
              <a:t>https://www.pinterest.co.uk/pin/1054264593999035618/</a:t>
            </a:r>
            <a:r>
              <a:rPr lang="en-GB" sz="1200"/>
              <a:t> </a:t>
            </a:r>
          </a:p>
          <a:p>
            <a:r>
              <a:rPr lang="en-GB" sz="1200"/>
              <a:t>Slide 7 - </a:t>
            </a:r>
            <a:r>
              <a:rPr lang="en-GB" sz="1200">
                <a:hlinkClick r:id="rId9"/>
              </a:rPr>
              <a:t>https://www.pinterest.co.uk/pin/346917977548656680/</a:t>
            </a:r>
            <a:r>
              <a:rPr lang="en-GB" sz="1200"/>
              <a:t> </a:t>
            </a:r>
          </a:p>
          <a:p>
            <a:r>
              <a:rPr lang="en-GB" sz="1200"/>
              <a:t>Slide 8 - </a:t>
            </a:r>
            <a:r>
              <a:rPr lang="en-GB" sz="1200">
                <a:hlinkClick r:id="rId10"/>
              </a:rPr>
              <a:t>https://www.pinterest.co.uk/pin/337770040813990859/</a:t>
            </a:r>
            <a:endParaRPr lang="en-GB" sz="1200"/>
          </a:p>
          <a:p>
            <a:r>
              <a:rPr lang="en-GB" sz="1200"/>
              <a:t>Slide 9 - </a:t>
            </a:r>
            <a:r>
              <a:rPr lang="en-GB" sz="1200">
                <a:hlinkClick r:id="rId11"/>
              </a:rPr>
              <a:t>https://www.pinterest.co.uk/pin/387731849184456805/</a:t>
            </a:r>
            <a:r>
              <a:rPr lang="en-GB" sz="1200"/>
              <a:t> </a:t>
            </a:r>
          </a:p>
          <a:p>
            <a:r>
              <a:rPr lang="en-GB" sz="1200"/>
              <a:t>Slide 10 - </a:t>
            </a:r>
            <a:r>
              <a:rPr lang="en-GB" sz="1200">
                <a:hlinkClick r:id="rId12"/>
              </a:rPr>
              <a:t>https://www.pinterest.co.uk/pin/11047961579202905/</a:t>
            </a:r>
            <a:r>
              <a:rPr lang="en-GB" sz="1200"/>
              <a:t> </a:t>
            </a:r>
          </a:p>
          <a:p>
            <a:r>
              <a:rPr lang="en-GB" sz="1200"/>
              <a:t>Slide 11 - </a:t>
            </a:r>
            <a:r>
              <a:rPr lang="en-GB" sz="1200">
                <a:hlinkClick r:id="rId13"/>
              </a:rPr>
              <a:t>https://www.pinterest.co.uk/pin/520658406933712145/</a:t>
            </a:r>
            <a:r>
              <a:rPr lang="en-GB" sz="1200"/>
              <a:t> </a:t>
            </a:r>
          </a:p>
          <a:p>
            <a:r>
              <a:rPr lang="en-GB" sz="1200"/>
              <a:t>Slide 12 - </a:t>
            </a:r>
            <a:r>
              <a:rPr lang="en-GB" sz="1200">
                <a:hlinkClick r:id="rId14"/>
              </a:rPr>
              <a:t>https://www.pinterest.co.uk/pin/420734790201065642/</a:t>
            </a:r>
            <a:r>
              <a:rPr lang="en-GB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9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FA830-E207-5531-3F58-575548F4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Introduction </a:t>
            </a:r>
          </a:p>
        </p:txBody>
      </p:sp>
      <p:pic>
        <p:nvPicPr>
          <p:cNvPr id="5" name="Picture 4" descr="A snail on a branch with text&#10;&#10;Description automatically generated with medium confidence">
            <a:extLst>
              <a:ext uri="{FF2B5EF4-FFF2-40B4-BE49-F238E27FC236}">
                <a16:creationId xmlns:a16="http://schemas.microsoft.com/office/drawing/2014/main" id="{EB70A4BD-BC58-E069-31F9-70FE223D1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b="12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5D62-948E-7B05-DC5A-D8944FE7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research paper will examine </a:t>
            </a:r>
            <a:r>
              <a:rPr lang="en-GB" sz="2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zoosemiotics</a:t>
            </a: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way of transferring and recording non-human animal knowledge. Specifically, how </a:t>
            </a:r>
            <a:r>
              <a:rPr lang="en-GB" sz="2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umwelten</a:t>
            </a: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analyse of a non-human animal can inform an authentic representation of it. </a:t>
            </a:r>
          </a:p>
          <a:p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anguage </a:t>
            </a:r>
          </a:p>
          <a:p>
            <a:r>
              <a:rPr lang="en-GB" sz="2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oosemiotics</a:t>
            </a:r>
            <a:endParaRPr lang="en-GB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mwelten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analysis </a:t>
            </a:r>
          </a:p>
          <a:p>
            <a:r>
              <a:rPr lang="en-GB" sz="2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Bees</a:t>
            </a:r>
            <a:endParaRPr lang="en-GB" sz="2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540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5159D-85B8-3C15-81C0-59DEF7A2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3800" dirty="0"/>
              <a:t>How Human-Animals Have Traditionally used Language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3142-8FE0-AB44-D53F-2846F2C3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Language is the divider between species </a:t>
            </a:r>
          </a:p>
          <a:p>
            <a:r>
              <a:rPr lang="en-GB" sz="2200" dirty="0"/>
              <a:t>It is key in Cartesian Dualism </a:t>
            </a:r>
          </a:p>
          <a:p>
            <a:r>
              <a:rPr lang="en-GB" sz="2200" dirty="0"/>
              <a:t>It splits the world into those that can, and those that cannot, think </a:t>
            </a:r>
          </a:p>
        </p:txBody>
      </p:sp>
      <p:pic>
        <p:nvPicPr>
          <p:cNvPr id="5" name="Picture 4" descr="A drawing of a monkey&#10;&#10;Description automatically generated with medium confidence">
            <a:extLst>
              <a:ext uri="{FF2B5EF4-FFF2-40B4-BE49-F238E27FC236}">
                <a16:creationId xmlns:a16="http://schemas.microsoft.com/office/drawing/2014/main" id="{A3E11E4C-2642-3B95-907B-A47A218A2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b="211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3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8E41-F1DA-E6C6-35D2-C2A9F647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/>
              <a:t>Zoosemiotics</a:t>
            </a:r>
            <a:endParaRPr lang="en-GB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56F6-FDCF-405A-5647-8160853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Concerned with signs and signifiers </a:t>
            </a:r>
          </a:p>
          <a:p>
            <a:r>
              <a:rPr lang="en-GB" sz="2200" dirty="0"/>
              <a:t>Studies prelinguistic signs </a:t>
            </a:r>
          </a:p>
          <a:p>
            <a:r>
              <a:rPr lang="en-GB" sz="2200" dirty="0"/>
              <a:t>Views language as one method of communication among many</a:t>
            </a:r>
          </a:p>
        </p:txBody>
      </p:sp>
      <p:pic>
        <p:nvPicPr>
          <p:cNvPr id="5" name="Picture 4" descr="A bird standing on a sign&#10;&#10;Description automatically generated">
            <a:extLst>
              <a:ext uri="{FF2B5EF4-FFF2-40B4-BE49-F238E27FC236}">
                <a16:creationId xmlns:a16="http://schemas.microsoft.com/office/drawing/2014/main" id="{B63405DD-6000-E57F-EBCF-E2B40A4B8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r="1" b="14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92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C55AD-F496-ADB2-7363-39C31ADA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4600"/>
              <a:t>How Zoosemiotics Moves Beyond Language </a:t>
            </a:r>
          </a:p>
        </p:txBody>
      </p:sp>
      <p:pic>
        <p:nvPicPr>
          <p:cNvPr id="5" name="Picture 4" descr="A flock of birds flying over water&#10;&#10;Description automatically generated with low confidence">
            <a:extLst>
              <a:ext uri="{FF2B5EF4-FFF2-40B4-BE49-F238E27FC236}">
                <a16:creationId xmlns:a16="http://schemas.microsoft.com/office/drawing/2014/main" id="{93FF5466-16E5-02AF-0C27-B555A15B0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3E2B-DEE9-4050-9295-59ABECF6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 dirty="0"/>
              <a:t>Prelinguistic signs are intelligible across species </a:t>
            </a:r>
          </a:p>
          <a:p>
            <a:r>
              <a:rPr lang="en-GB" sz="2200" dirty="0"/>
              <a:t>An animal’s world </a:t>
            </a:r>
          </a:p>
          <a:p>
            <a:r>
              <a:rPr lang="en-GB" sz="2200" dirty="0"/>
              <a:t>A tool to unlock animal knowledge</a:t>
            </a:r>
          </a:p>
          <a:p>
            <a:pPr marL="0" indent="0">
              <a:buNone/>
            </a:pPr>
            <a:r>
              <a:rPr lang="en-GB" sz="2200" dirty="0"/>
              <a:t>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15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99DED-DA1F-2076-15B7-D66B5465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 b="1"/>
              <a:t>Umwelten Analysis</a:t>
            </a:r>
            <a:endParaRPr lang="en-GB" sz="5400"/>
          </a:p>
        </p:txBody>
      </p:sp>
      <p:pic>
        <p:nvPicPr>
          <p:cNvPr id="5" name="Picture 4" descr="A group of animals surrounded by birds&#10;&#10;Description automatically generated with low confidence">
            <a:extLst>
              <a:ext uri="{FF2B5EF4-FFF2-40B4-BE49-F238E27FC236}">
                <a16:creationId xmlns:a16="http://schemas.microsoft.com/office/drawing/2014/main" id="{D908D9C2-4296-6A6B-C282-6789D11A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1704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2BC9-2C3C-F648-CF01-A4DC184E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 dirty="0"/>
              <a:t>Used to authentically represent animals </a:t>
            </a:r>
          </a:p>
          <a:p>
            <a:r>
              <a:rPr lang="en-GB" sz="2200" dirty="0"/>
              <a:t>Looks at specific animal’s worlds: food, enemies, environment, and partner.</a:t>
            </a:r>
          </a:p>
          <a:p>
            <a:r>
              <a:rPr lang="en-GB" sz="2200" dirty="0"/>
              <a:t>We can form an understanding of what it sees</a:t>
            </a:r>
          </a:p>
        </p:txBody>
      </p:sp>
    </p:spTree>
    <p:extLst>
      <p:ext uri="{BB962C8B-B14F-4D97-AF65-F5344CB8AC3E}">
        <p14:creationId xmlns:p14="http://schemas.microsoft.com/office/powerpoint/2010/main" val="13166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73A23-4828-EB88-7BB0-D292CF31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Eco-Field Analysis </a:t>
            </a:r>
          </a:p>
        </p:txBody>
      </p:sp>
      <p:pic>
        <p:nvPicPr>
          <p:cNvPr id="5" name="Picture 4" descr="A picture containing ant, insect, drawing, painting&#10;&#10;Description automatically generated">
            <a:extLst>
              <a:ext uri="{FF2B5EF4-FFF2-40B4-BE49-F238E27FC236}">
                <a16:creationId xmlns:a16="http://schemas.microsoft.com/office/drawing/2014/main" id="{FB7C6322-9F68-971C-F189-9883F4947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106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F7FB-04F6-84A0-6E4C-5627BE7D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 dirty="0"/>
              <a:t>Examine how different species’ worlds overlap </a:t>
            </a:r>
          </a:p>
          <a:p>
            <a:r>
              <a:rPr lang="en-GB" sz="2200" dirty="0"/>
              <a:t>The effect this has on each species </a:t>
            </a:r>
          </a:p>
          <a:p>
            <a:r>
              <a:rPr lang="en-GB" sz="2200" dirty="0"/>
              <a:t>How humans impact specific animal populations </a:t>
            </a:r>
          </a:p>
        </p:txBody>
      </p:sp>
    </p:spTree>
    <p:extLst>
      <p:ext uri="{BB962C8B-B14F-4D97-AF65-F5344CB8AC3E}">
        <p14:creationId xmlns:p14="http://schemas.microsoft.com/office/powerpoint/2010/main" val="31012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4860F-9406-32D3-2ACC-1BD2E6A0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Highlighting Climate Change </a:t>
            </a:r>
          </a:p>
        </p:txBody>
      </p:sp>
      <p:pic>
        <p:nvPicPr>
          <p:cNvPr id="5" name="Picture 4" descr="A picture containing painting, art, drawing, paint&#10;&#10;Description automatically generated">
            <a:extLst>
              <a:ext uri="{FF2B5EF4-FFF2-40B4-BE49-F238E27FC236}">
                <a16:creationId xmlns:a16="http://schemas.microsoft.com/office/drawing/2014/main" id="{DA21C0AA-D1B3-7395-44B8-B2DFA3397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4CE5-6C4C-932A-2B48-504AC6C3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 dirty="0"/>
              <a:t>Issues such as climate change are hard to comprehend</a:t>
            </a:r>
          </a:p>
          <a:p>
            <a:r>
              <a:rPr lang="en-GB" sz="2200" dirty="0"/>
              <a:t>How animals change their behaviour </a:t>
            </a:r>
          </a:p>
          <a:p>
            <a:r>
              <a:rPr lang="en-GB" sz="2200" dirty="0"/>
              <a:t>Using literature to draw causal links</a:t>
            </a:r>
          </a:p>
        </p:txBody>
      </p:sp>
    </p:spTree>
    <p:extLst>
      <p:ext uri="{BB962C8B-B14F-4D97-AF65-F5344CB8AC3E}">
        <p14:creationId xmlns:p14="http://schemas.microsoft.com/office/powerpoint/2010/main" val="26891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01C17-1C7D-079D-73AA-88656C44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The Bees</a:t>
            </a:r>
          </a:p>
        </p:txBody>
      </p:sp>
      <p:pic>
        <p:nvPicPr>
          <p:cNvPr id="5" name="Picture 4" descr="A bumble bee on a flower&#10;&#10;Description automatically generated with medium confidence">
            <a:extLst>
              <a:ext uri="{FF2B5EF4-FFF2-40B4-BE49-F238E27FC236}">
                <a16:creationId xmlns:a16="http://schemas.microsoft.com/office/drawing/2014/main" id="{5A7964D4-26C5-1CFF-7D84-B3D2C156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BEF5-BE3D-424A-2829-199EBBF6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“’Cornflower yield is poor. Even the buttercups are short- ‘</a:t>
            </a:r>
          </a:p>
          <a:p>
            <a:pPr marL="0" indent="0">
              <a:buNone/>
            </a:pPr>
            <a:r>
              <a:rPr lang="en-GB" sz="2200" dirty="0"/>
              <a:t>‘The foragers speak of more </a:t>
            </a:r>
            <a:r>
              <a:rPr lang="en-GB" sz="2200" b="1" dirty="0"/>
              <a:t>green deserts- </a:t>
            </a:r>
            <a:r>
              <a:rPr lang="en-GB" sz="2200" dirty="0"/>
              <a:t>‘</a:t>
            </a:r>
          </a:p>
          <a:p>
            <a:pPr marL="0" indent="0">
              <a:buNone/>
            </a:pPr>
            <a:r>
              <a:rPr lang="en-GB" sz="2200" dirty="0"/>
              <a:t>‘When they fly at all, in this rain.’” </a:t>
            </a:r>
            <a:r>
              <a:rPr lang="en-GB" sz="2200" i="1" dirty="0"/>
              <a:t>The Bees</a:t>
            </a:r>
            <a:r>
              <a:rPr lang="en-GB" sz="2200" dirty="0"/>
              <a:t> (37)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5438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7d3411-7d3d-4b97-b13c-25ffe61c8a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F890F6C4C0F42BD7B246D28D13F12" ma:contentTypeVersion="6" ma:contentTypeDescription="Create a new document." ma:contentTypeScope="" ma:versionID="a745b5db9080b2ba5243acff3ea89d42">
  <xsd:schema xmlns:xsd="http://www.w3.org/2001/XMLSchema" xmlns:xs="http://www.w3.org/2001/XMLSchema" xmlns:p="http://schemas.microsoft.com/office/2006/metadata/properties" xmlns:ns3="5f7d3411-7d3d-4b97-b13c-25ffe61c8a9b" xmlns:ns4="31c40cb9-9d4f-4b75-8852-6db63822972a" targetNamespace="http://schemas.microsoft.com/office/2006/metadata/properties" ma:root="true" ma:fieldsID="928253fa02804c54e6b55845b6406cf3" ns3:_="" ns4:_="">
    <xsd:import namespace="5f7d3411-7d3d-4b97-b13c-25ffe61c8a9b"/>
    <xsd:import namespace="31c40cb9-9d4f-4b75-8852-6db638229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d3411-7d3d-4b97-b13c-25ffe61c8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40cb9-9d4f-4b75-8852-6db638229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2484B8-0717-4A4A-B7C7-FAA27A1977A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31c40cb9-9d4f-4b75-8852-6db63822972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f7d3411-7d3d-4b97-b13c-25ffe61c8a9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543B36-2D48-41E5-87E5-8DA2A8837D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4E0C8-29FC-48B5-B1F3-8CC6880D1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d3411-7d3d-4b97-b13c-25ffe61c8a9b"/>
    <ds:schemaRef ds:uri="31c40cb9-9d4f-4b75-8852-6db638229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633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Knowledge from the Non-Human</vt:lpstr>
      <vt:lpstr>Introduction </vt:lpstr>
      <vt:lpstr>How Human-Animals Have Traditionally used Language</vt:lpstr>
      <vt:lpstr>Zoosemiotics</vt:lpstr>
      <vt:lpstr>How Zoosemiotics Moves Beyond Language </vt:lpstr>
      <vt:lpstr>Umwelten Analysis</vt:lpstr>
      <vt:lpstr>Eco-Field Analysis </vt:lpstr>
      <vt:lpstr>Highlighting Climate Change </vt:lpstr>
      <vt:lpstr>The Bees</vt:lpstr>
      <vt:lpstr>Conclusion</vt:lpstr>
      <vt:lpstr>Bibliography </vt:lpstr>
      <vt:lpstr>Pictures 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from the Non-Human</dc:title>
  <dc:creator>SAM PHEBY-MCGARVEY</dc:creator>
  <cp:lastModifiedBy>SAM PHEBY-MCGARVEY</cp:lastModifiedBy>
  <cp:revision>1</cp:revision>
  <dcterms:created xsi:type="dcterms:W3CDTF">2023-06-02T12:14:37Z</dcterms:created>
  <dcterms:modified xsi:type="dcterms:W3CDTF">2023-06-12T20:01:13Z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0x010100664F890F6C4C0F42BD7B246D28D13F12</vt:lpwstr>
  </property>
</Properties>
</file>