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8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6CECA3-B4B2-4739-8863-8B90598CEAF4}" v="22" dt="2022-05-20T09:41:24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Pheby-McGarvey" userId="715cc8a4-6ba6-4821-9b3d-df8640997d56" providerId="ADAL" clId="{A26CECA3-B4B2-4739-8863-8B90598CEAF4}"/>
    <pc:docChg chg="undo custSel addSld delSld modSld">
      <pc:chgData name="Sam Pheby-McGarvey" userId="715cc8a4-6ba6-4821-9b3d-df8640997d56" providerId="ADAL" clId="{A26CECA3-B4B2-4739-8863-8B90598CEAF4}" dt="2022-05-20T09:42:37.611" v="2240" actId="1076"/>
      <pc:docMkLst>
        <pc:docMk/>
      </pc:docMkLst>
      <pc:sldChg chg="addSp delSp modSp mod setBg addAnim delAnim modAnim setClrOvrMap">
        <pc:chgData name="Sam Pheby-McGarvey" userId="715cc8a4-6ba6-4821-9b3d-df8640997d56" providerId="ADAL" clId="{A26CECA3-B4B2-4739-8863-8B90598CEAF4}" dt="2022-05-20T09:42:37.611" v="2240" actId="1076"/>
        <pc:sldMkLst>
          <pc:docMk/>
          <pc:sldMk cId="3420664583" sldId="256"/>
        </pc:sldMkLst>
        <pc:spChg chg="mod">
          <ac:chgData name="Sam Pheby-McGarvey" userId="715cc8a4-6ba6-4821-9b3d-df8640997d56" providerId="ADAL" clId="{A26CECA3-B4B2-4739-8863-8B90598CEAF4}" dt="2022-05-20T09:38:11.309" v="2229" actId="14100"/>
          <ac:spMkLst>
            <pc:docMk/>
            <pc:sldMk cId="3420664583" sldId="256"/>
            <ac:spMk id="2" creationId="{AD15DD0A-CDC2-9D5F-4977-DDF43D1F37AF}"/>
          </ac:spMkLst>
        </pc:spChg>
        <pc:spChg chg="mod">
          <ac:chgData name="Sam Pheby-McGarvey" userId="715cc8a4-6ba6-4821-9b3d-df8640997d56" providerId="ADAL" clId="{A26CECA3-B4B2-4739-8863-8B90598CEAF4}" dt="2022-05-20T09:38:15.460" v="2230" actId="1076"/>
          <ac:spMkLst>
            <pc:docMk/>
            <pc:sldMk cId="3420664583" sldId="256"/>
            <ac:spMk id="3" creationId="{07264E34-1335-0E12-FCFC-BB50B0E6D20F}"/>
          </ac:spMkLst>
        </pc:spChg>
        <pc:spChg chg="add del">
          <ac:chgData name="Sam Pheby-McGarvey" userId="715cc8a4-6ba6-4821-9b3d-df8640997d56" providerId="ADAL" clId="{A26CECA3-B4B2-4739-8863-8B90598CEAF4}" dt="2022-05-12T15:11:56.666" v="2136" actId="26606"/>
          <ac:spMkLst>
            <pc:docMk/>
            <pc:sldMk cId="3420664583" sldId="256"/>
            <ac:spMk id="10" creationId="{0671A8AE-40A1-4631-A6B8-581AFF065482}"/>
          </ac:spMkLst>
        </pc:spChg>
        <pc:spChg chg="add del">
          <ac:chgData name="Sam Pheby-McGarvey" userId="715cc8a4-6ba6-4821-9b3d-df8640997d56" providerId="ADAL" clId="{A26CECA3-B4B2-4739-8863-8B90598CEAF4}" dt="2022-05-12T15:11:56.666" v="2136" actId="26606"/>
          <ac:spMkLst>
            <pc:docMk/>
            <pc:sldMk cId="3420664583" sldId="256"/>
            <ac:spMk id="12" creationId="{AB58EF07-17C2-48CF-ABB0-EEF1F17CB8F0}"/>
          </ac:spMkLst>
        </pc:spChg>
        <pc:spChg chg="add del">
          <ac:chgData name="Sam Pheby-McGarvey" userId="715cc8a4-6ba6-4821-9b3d-df8640997d56" providerId="ADAL" clId="{A26CECA3-B4B2-4739-8863-8B90598CEAF4}" dt="2022-05-12T15:11:56.666" v="2136" actId="26606"/>
          <ac:spMkLst>
            <pc:docMk/>
            <pc:sldMk cId="3420664583" sldId="256"/>
            <ac:spMk id="14" creationId="{AF2F604E-43BE-4DC3-B983-E071523364F8}"/>
          </ac:spMkLst>
        </pc:spChg>
        <pc:spChg chg="add del">
          <ac:chgData name="Sam Pheby-McGarvey" userId="715cc8a4-6ba6-4821-9b3d-df8640997d56" providerId="ADAL" clId="{A26CECA3-B4B2-4739-8863-8B90598CEAF4}" dt="2022-05-12T15:11:56.666" v="2136" actId="26606"/>
          <ac:spMkLst>
            <pc:docMk/>
            <pc:sldMk cId="3420664583" sldId="256"/>
            <ac:spMk id="16" creationId="{08C9B587-E65E-4B52-B37C-ABEBB6E87928}"/>
          </ac:spMkLst>
        </pc:spChg>
        <pc:spChg chg="add del">
          <ac:chgData name="Sam Pheby-McGarvey" userId="715cc8a4-6ba6-4821-9b3d-df8640997d56" providerId="ADAL" clId="{A26CECA3-B4B2-4739-8863-8B90598CEAF4}" dt="2022-05-20T09:38:02.631" v="2226" actId="26606"/>
          <ac:spMkLst>
            <pc:docMk/>
            <pc:sldMk cId="3420664583" sldId="256"/>
            <ac:spMk id="21" creationId="{657F69E0-C4B0-4BEC-A689-4F8D877F05D4}"/>
          </ac:spMkLst>
        </pc:spChg>
        <pc:spChg chg="add del">
          <ac:chgData name="Sam Pheby-McGarvey" userId="715cc8a4-6ba6-4821-9b3d-df8640997d56" providerId="ADAL" clId="{A26CECA3-B4B2-4739-8863-8B90598CEAF4}" dt="2022-05-20T09:38:02.631" v="2226" actId="26606"/>
          <ac:spMkLst>
            <pc:docMk/>
            <pc:sldMk cId="3420664583" sldId="256"/>
            <ac:spMk id="23" creationId="{9F6380B4-6A1C-481E-8408-B4E6C75B9B81}"/>
          </ac:spMkLst>
        </pc:spChg>
        <pc:spChg chg="add del">
          <ac:chgData name="Sam Pheby-McGarvey" userId="715cc8a4-6ba6-4821-9b3d-df8640997d56" providerId="ADAL" clId="{A26CECA3-B4B2-4739-8863-8B90598CEAF4}" dt="2022-05-20T09:38:02.631" v="2226" actId="26606"/>
          <ac:spMkLst>
            <pc:docMk/>
            <pc:sldMk cId="3420664583" sldId="256"/>
            <ac:spMk id="28" creationId="{5964CBE2-084A-47DF-A704-CF5F6217B569}"/>
          </ac:spMkLst>
        </pc:spChg>
        <pc:grpChg chg="add del">
          <ac:chgData name="Sam Pheby-McGarvey" userId="715cc8a4-6ba6-4821-9b3d-df8640997d56" providerId="ADAL" clId="{A26CECA3-B4B2-4739-8863-8B90598CEAF4}" dt="2022-05-20T09:38:02.631" v="2226" actId="26606"/>
          <ac:grpSpMkLst>
            <pc:docMk/>
            <pc:sldMk cId="3420664583" sldId="256"/>
            <ac:grpSpMk id="30" creationId="{9523617D-D84A-4054-95AA-9F89131D5FBB}"/>
          </ac:grpSpMkLst>
        </pc:grpChg>
        <pc:picChg chg="add del mod">
          <ac:chgData name="Sam Pheby-McGarvey" userId="715cc8a4-6ba6-4821-9b3d-df8640997d56" providerId="ADAL" clId="{A26CECA3-B4B2-4739-8863-8B90598CEAF4}" dt="2022-05-20T09:40:52.278" v="2236" actId="478"/>
          <ac:picMkLst>
            <pc:docMk/>
            <pc:sldMk cId="3420664583" sldId="256"/>
            <ac:picMk id="4" creationId="{9A0CC307-900F-E124-D529-6B78FCDA0E7A}"/>
          </ac:picMkLst>
        </pc:picChg>
        <pc:picChg chg="add del mod ord">
          <ac:chgData name="Sam Pheby-McGarvey" userId="715cc8a4-6ba6-4821-9b3d-df8640997d56" providerId="ADAL" clId="{A26CECA3-B4B2-4739-8863-8B90598CEAF4}" dt="2022-05-20T09:38:03.348" v="2227" actId="478"/>
          <ac:picMkLst>
            <pc:docMk/>
            <pc:sldMk cId="3420664583" sldId="256"/>
            <ac:picMk id="5" creationId="{41FB3EC3-8A00-4197-EF3F-483A87078343}"/>
          </ac:picMkLst>
        </pc:picChg>
        <pc:picChg chg="add mod">
          <ac:chgData name="Sam Pheby-McGarvey" userId="715cc8a4-6ba6-4821-9b3d-df8640997d56" providerId="ADAL" clId="{A26CECA3-B4B2-4739-8863-8B90598CEAF4}" dt="2022-05-20T09:42:37.611" v="2240" actId="1076"/>
          <ac:picMkLst>
            <pc:docMk/>
            <pc:sldMk cId="3420664583" sldId="256"/>
            <ac:picMk id="6" creationId="{0BC61C65-3BA7-FD5F-D0CE-03CD1BBBCE4B}"/>
          </ac:picMkLst>
        </pc:picChg>
      </pc:sldChg>
      <pc:sldChg chg="addSp delSp modSp mod setBg setClrOvrMap">
        <pc:chgData name="Sam Pheby-McGarvey" userId="715cc8a4-6ba6-4821-9b3d-df8640997d56" providerId="ADAL" clId="{A26CECA3-B4B2-4739-8863-8B90598CEAF4}" dt="2022-05-12T15:17:04.076" v="2184" actId="27636"/>
        <pc:sldMkLst>
          <pc:docMk/>
          <pc:sldMk cId="2548773511" sldId="257"/>
        </pc:sldMkLst>
        <pc:spChg chg="mod">
          <ac:chgData name="Sam Pheby-McGarvey" userId="715cc8a4-6ba6-4821-9b3d-df8640997d56" providerId="ADAL" clId="{A26CECA3-B4B2-4739-8863-8B90598CEAF4}" dt="2022-05-12T15:16:45.842" v="2176" actId="1076"/>
          <ac:spMkLst>
            <pc:docMk/>
            <pc:sldMk cId="2548773511" sldId="257"/>
            <ac:spMk id="2" creationId="{46C6DFE1-C498-CFF3-99AD-AF05FBD43A96}"/>
          </ac:spMkLst>
        </pc:spChg>
        <pc:spChg chg="mod">
          <ac:chgData name="Sam Pheby-McGarvey" userId="715cc8a4-6ba6-4821-9b3d-df8640997d56" providerId="ADAL" clId="{A26CECA3-B4B2-4739-8863-8B90598CEAF4}" dt="2022-05-12T15:17:04.076" v="2184" actId="27636"/>
          <ac:spMkLst>
            <pc:docMk/>
            <pc:sldMk cId="2548773511" sldId="257"/>
            <ac:spMk id="3" creationId="{57FCB604-1D36-17A2-EFFB-61400F244F0F}"/>
          </ac:spMkLst>
        </pc:spChg>
        <pc:spChg chg="add">
          <ac:chgData name="Sam Pheby-McGarvey" userId="715cc8a4-6ba6-4821-9b3d-df8640997d56" providerId="ADAL" clId="{A26CECA3-B4B2-4739-8863-8B90598CEAF4}" dt="2022-05-12T15:15:55.764" v="2162" actId="26606"/>
          <ac:spMkLst>
            <pc:docMk/>
            <pc:sldMk cId="2548773511" sldId="257"/>
            <ac:spMk id="9" creationId="{7C432AFE-B3D2-4BFF-BF8F-96C27AFF1AC7}"/>
          </ac:spMkLst>
        </pc:spChg>
        <pc:spChg chg="add del">
          <ac:chgData name="Sam Pheby-McGarvey" userId="715cc8a4-6ba6-4821-9b3d-df8640997d56" providerId="ADAL" clId="{A26CECA3-B4B2-4739-8863-8B90598CEAF4}" dt="2022-05-12T15:13:28.766" v="2148" actId="26606"/>
          <ac:spMkLst>
            <pc:docMk/>
            <pc:sldMk cId="2548773511" sldId="257"/>
            <ac:spMk id="10" creationId="{7C432AFE-B3D2-4BFF-BF8F-96C27AFF1AC7}"/>
          </ac:spMkLst>
        </pc:spChg>
        <pc:spChg chg="add">
          <ac:chgData name="Sam Pheby-McGarvey" userId="715cc8a4-6ba6-4821-9b3d-df8640997d56" providerId="ADAL" clId="{A26CECA3-B4B2-4739-8863-8B90598CEAF4}" dt="2022-05-12T15:15:55.764" v="2162" actId="26606"/>
          <ac:spMkLst>
            <pc:docMk/>
            <pc:sldMk cId="2548773511" sldId="257"/>
            <ac:spMk id="11" creationId="{AF2F604E-43BE-4DC3-B983-E071523364F8}"/>
          </ac:spMkLst>
        </pc:spChg>
        <pc:spChg chg="add del">
          <ac:chgData name="Sam Pheby-McGarvey" userId="715cc8a4-6ba6-4821-9b3d-df8640997d56" providerId="ADAL" clId="{A26CECA3-B4B2-4739-8863-8B90598CEAF4}" dt="2022-05-12T15:13:28.766" v="2148" actId="26606"/>
          <ac:spMkLst>
            <pc:docMk/>
            <pc:sldMk cId="2548773511" sldId="257"/>
            <ac:spMk id="12" creationId="{AF2F604E-43BE-4DC3-B983-E071523364F8}"/>
          </ac:spMkLst>
        </pc:spChg>
        <pc:spChg chg="add del">
          <ac:chgData name="Sam Pheby-McGarvey" userId="715cc8a4-6ba6-4821-9b3d-df8640997d56" providerId="ADAL" clId="{A26CECA3-B4B2-4739-8863-8B90598CEAF4}" dt="2022-05-12T15:13:28.766" v="2148" actId="26606"/>
          <ac:spMkLst>
            <pc:docMk/>
            <pc:sldMk cId="2548773511" sldId="257"/>
            <ac:spMk id="14" creationId="{08C9B587-E65E-4B52-B37C-ABEBB6E87928}"/>
          </ac:spMkLst>
        </pc:spChg>
        <pc:spChg chg="add">
          <ac:chgData name="Sam Pheby-McGarvey" userId="715cc8a4-6ba6-4821-9b3d-df8640997d56" providerId="ADAL" clId="{A26CECA3-B4B2-4739-8863-8B90598CEAF4}" dt="2022-05-12T15:15:55.764" v="2162" actId="26606"/>
          <ac:spMkLst>
            <pc:docMk/>
            <pc:sldMk cId="2548773511" sldId="257"/>
            <ac:spMk id="16" creationId="{08C9B587-E65E-4B52-B37C-ABEBB6E87928}"/>
          </ac:spMkLst>
        </pc:spChg>
        <pc:picChg chg="add del mod ord">
          <ac:chgData name="Sam Pheby-McGarvey" userId="715cc8a4-6ba6-4821-9b3d-df8640997d56" providerId="ADAL" clId="{A26CECA3-B4B2-4739-8863-8B90598CEAF4}" dt="2022-05-12T15:13:30.464" v="2150"/>
          <ac:picMkLst>
            <pc:docMk/>
            <pc:sldMk cId="2548773511" sldId="257"/>
            <ac:picMk id="5" creationId="{9D6D9DD3-FC1E-F6F3-0CAE-B3E4C26BE84D}"/>
          </ac:picMkLst>
        </pc:picChg>
        <pc:picChg chg="add mod ord">
          <ac:chgData name="Sam Pheby-McGarvey" userId="715cc8a4-6ba6-4821-9b3d-df8640997d56" providerId="ADAL" clId="{A26CECA3-B4B2-4739-8863-8B90598CEAF4}" dt="2022-05-12T15:15:55.764" v="2162" actId="26606"/>
          <ac:picMkLst>
            <pc:docMk/>
            <pc:sldMk cId="2548773511" sldId="257"/>
            <ac:picMk id="7" creationId="{14B49D56-3957-ED64-0F51-C399DED1A31B}"/>
          </ac:picMkLst>
        </pc:picChg>
      </pc:sldChg>
      <pc:sldChg chg="addSp modSp mod setBg setClrOvrMap">
        <pc:chgData name="Sam Pheby-McGarvey" userId="715cc8a4-6ba6-4821-9b3d-df8640997d56" providerId="ADAL" clId="{A26CECA3-B4B2-4739-8863-8B90598CEAF4}" dt="2022-05-12T15:17:19.822" v="2192" actId="14100"/>
        <pc:sldMkLst>
          <pc:docMk/>
          <pc:sldMk cId="570841805" sldId="258"/>
        </pc:sldMkLst>
        <pc:spChg chg="mod">
          <ac:chgData name="Sam Pheby-McGarvey" userId="715cc8a4-6ba6-4821-9b3d-df8640997d56" providerId="ADAL" clId="{A26CECA3-B4B2-4739-8863-8B90598CEAF4}" dt="2022-05-12T15:13:46.010" v="2155" actId="122"/>
          <ac:spMkLst>
            <pc:docMk/>
            <pc:sldMk cId="570841805" sldId="258"/>
            <ac:spMk id="2" creationId="{D2DD6C13-881B-6815-878A-183BF6AFAA2E}"/>
          </ac:spMkLst>
        </pc:spChg>
        <pc:spChg chg="mod">
          <ac:chgData name="Sam Pheby-McGarvey" userId="715cc8a4-6ba6-4821-9b3d-df8640997d56" providerId="ADAL" clId="{A26CECA3-B4B2-4739-8863-8B90598CEAF4}" dt="2022-05-12T15:17:19.822" v="2192" actId="14100"/>
          <ac:spMkLst>
            <pc:docMk/>
            <pc:sldMk cId="570841805" sldId="258"/>
            <ac:spMk id="3" creationId="{5E60E1E0-7AB5-33DF-86DC-3D5E5ADC9A74}"/>
          </ac:spMkLst>
        </pc:spChg>
        <pc:spChg chg="add">
          <ac:chgData name="Sam Pheby-McGarvey" userId="715cc8a4-6ba6-4821-9b3d-df8640997d56" providerId="ADAL" clId="{A26CECA3-B4B2-4739-8863-8B90598CEAF4}" dt="2022-05-12T15:13:42.494" v="2154" actId="26606"/>
          <ac:spMkLst>
            <pc:docMk/>
            <pc:sldMk cId="570841805" sldId="258"/>
            <ac:spMk id="10" creationId="{7C432AFE-B3D2-4BFF-BF8F-96C27AFF1AC7}"/>
          </ac:spMkLst>
        </pc:spChg>
        <pc:spChg chg="add">
          <ac:chgData name="Sam Pheby-McGarvey" userId="715cc8a4-6ba6-4821-9b3d-df8640997d56" providerId="ADAL" clId="{A26CECA3-B4B2-4739-8863-8B90598CEAF4}" dt="2022-05-12T15:13:42.494" v="2154" actId="26606"/>
          <ac:spMkLst>
            <pc:docMk/>
            <pc:sldMk cId="570841805" sldId="258"/>
            <ac:spMk id="12" creationId="{AF2F604E-43BE-4DC3-B983-E071523364F8}"/>
          </ac:spMkLst>
        </pc:spChg>
        <pc:spChg chg="add">
          <ac:chgData name="Sam Pheby-McGarvey" userId="715cc8a4-6ba6-4821-9b3d-df8640997d56" providerId="ADAL" clId="{A26CECA3-B4B2-4739-8863-8B90598CEAF4}" dt="2022-05-12T15:13:42.494" v="2154" actId="26606"/>
          <ac:spMkLst>
            <pc:docMk/>
            <pc:sldMk cId="570841805" sldId="258"/>
            <ac:spMk id="14" creationId="{08C9B587-E65E-4B52-B37C-ABEBB6E87928}"/>
          </ac:spMkLst>
        </pc:spChg>
        <pc:picChg chg="add mod ord">
          <ac:chgData name="Sam Pheby-McGarvey" userId="715cc8a4-6ba6-4821-9b3d-df8640997d56" providerId="ADAL" clId="{A26CECA3-B4B2-4739-8863-8B90598CEAF4}" dt="2022-05-12T15:13:42.494" v="2154" actId="26606"/>
          <ac:picMkLst>
            <pc:docMk/>
            <pc:sldMk cId="570841805" sldId="258"/>
            <ac:picMk id="5" creationId="{B3D13B0B-2B58-2FB5-10A3-C59B9FA6E455}"/>
          </ac:picMkLst>
        </pc:picChg>
      </pc:sldChg>
      <pc:sldChg chg="addSp delSp modSp mod setBg setClrOvrMap">
        <pc:chgData name="Sam Pheby-McGarvey" userId="715cc8a4-6ba6-4821-9b3d-df8640997d56" providerId="ADAL" clId="{A26CECA3-B4B2-4739-8863-8B90598CEAF4}" dt="2022-05-20T09:24:42.983" v="2213" actId="20577"/>
        <pc:sldMkLst>
          <pc:docMk/>
          <pc:sldMk cId="1841687264" sldId="259"/>
        </pc:sldMkLst>
        <pc:spChg chg="mod ord">
          <ac:chgData name="Sam Pheby-McGarvey" userId="715cc8a4-6ba6-4821-9b3d-df8640997d56" providerId="ADAL" clId="{A26CECA3-B4B2-4739-8863-8B90598CEAF4}" dt="2022-05-12T14:25:01.197" v="267" actId="26606"/>
          <ac:spMkLst>
            <pc:docMk/>
            <pc:sldMk cId="1841687264" sldId="259"/>
            <ac:spMk id="2" creationId="{5E39157E-DA39-DB3D-C0BA-5C0785B44353}"/>
          </ac:spMkLst>
        </pc:spChg>
        <pc:spChg chg="del">
          <ac:chgData name="Sam Pheby-McGarvey" userId="715cc8a4-6ba6-4821-9b3d-df8640997d56" providerId="ADAL" clId="{A26CECA3-B4B2-4739-8863-8B90598CEAF4}" dt="2022-05-12T14:24:50.294" v="264"/>
          <ac:spMkLst>
            <pc:docMk/>
            <pc:sldMk cId="1841687264" sldId="259"/>
            <ac:spMk id="3" creationId="{494461C9-577C-6F81-6444-1CF021509179}"/>
          </ac:spMkLst>
        </pc:spChg>
        <pc:spChg chg="add mod">
          <ac:chgData name="Sam Pheby-McGarvey" userId="715cc8a4-6ba6-4821-9b3d-df8640997d56" providerId="ADAL" clId="{A26CECA3-B4B2-4739-8863-8B90598CEAF4}" dt="2022-05-20T09:24:42.983" v="2213" actId="20577"/>
          <ac:spMkLst>
            <pc:docMk/>
            <pc:sldMk cId="1841687264" sldId="259"/>
            <ac:spMk id="9" creationId="{EBF56C90-12E2-7950-3AB4-DF38E69A699E}"/>
          </ac:spMkLst>
        </pc:spChg>
        <pc:spChg chg="add">
          <ac:chgData name="Sam Pheby-McGarvey" userId="715cc8a4-6ba6-4821-9b3d-df8640997d56" providerId="ADAL" clId="{A26CECA3-B4B2-4739-8863-8B90598CEAF4}" dt="2022-05-12T14:25:01.197" v="267" actId="26606"/>
          <ac:spMkLst>
            <pc:docMk/>
            <pc:sldMk cId="1841687264" sldId="259"/>
            <ac:spMk id="12" creationId="{9AA72BD9-2C5A-4EDC-931F-5AA08EACA0F3}"/>
          </ac:spMkLst>
        </pc:spChg>
        <pc:spChg chg="add">
          <ac:chgData name="Sam Pheby-McGarvey" userId="715cc8a4-6ba6-4821-9b3d-df8640997d56" providerId="ADAL" clId="{A26CECA3-B4B2-4739-8863-8B90598CEAF4}" dt="2022-05-12T14:25:01.197" v="267" actId="26606"/>
          <ac:spMkLst>
            <pc:docMk/>
            <pc:sldMk cId="1841687264" sldId="259"/>
            <ac:spMk id="14" creationId="{DD3981AC-7B61-4947-BCF3-F7AA7FA385B9}"/>
          </ac:spMkLst>
        </pc:spChg>
        <pc:spChg chg="add">
          <ac:chgData name="Sam Pheby-McGarvey" userId="715cc8a4-6ba6-4821-9b3d-df8640997d56" providerId="ADAL" clId="{A26CECA3-B4B2-4739-8863-8B90598CEAF4}" dt="2022-05-12T14:25:01.197" v="267" actId="26606"/>
          <ac:spMkLst>
            <pc:docMk/>
            <pc:sldMk cId="1841687264" sldId="259"/>
            <ac:spMk id="16" creationId="{55D4142C-5077-457F-A6AD-3FECFDB39685}"/>
          </ac:spMkLst>
        </pc:spChg>
        <pc:spChg chg="add">
          <ac:chgData name="Sam Pheby-McGarvey" userId="715cc8a4-6ba6-4821-9b3d-df8640997d56" providerId="ADAL" clId="{A26CECA3-B4B2-4739-8863-8B90598CEAF4}" dt="2022-05-12T14:25:01.197" v="267" actId="26606"/>
          <ac:spMkLst>
            <pc:docMk/>
            <pc:sldMk cId="1841687264" sldId="259"/>
            <ac:spMk id="18" creationId="{7A5F0580-5EE9-419F-96EE-B6529EF6E7D0}"/>
          </ac:spMkLst>
        </pc:spChg>
        <pc:picChg chg="add mod">
          <ac:chgData name="Sam Pheby-McGarvey" userId="715cc8a4-6ba6-4821-9b3d-df8640997d56" providerId="ADAL" clId="{A26CECA3-B4B2-4739-8863-8B90598CEAF4}" dt="2022-05-12T14:25:09.838" v="269" actId="1076"/>
          <ac:picMkLst>
            <pc:docMk/>
            <pc:sldMk cId="1841687264" sldId="259"/>
            <ac:picMk id="5" creationId="{CE9AA142-84F9-CF1B-03CC-486674462C59}"/>
          </ac:picMkLst>
        </pc:picChg>
      </pc:sldChg>
      <pc:sldChg chg="addSp delSp modSp mod setBg setClrOvrMap">
        <pc:chgData name="Sam Pheby-McGarvey" userId="715cc8a4-6ba6-4821-9b3d-df8640997d56" providerId="ADAL" clId="{A26CECA3-B4B2-4739-8863-8B90598CEAF4}" dt="2022-05-12T14:29:34.187" v="466" actId="20577"/>
        <pc:sldMkLst>
          <pc:docMk/>
          <pc:sldMk cId="2297531841" sldId="260"/>
        </pc:sldMkLst>
        <pc:spChg chg="mod ord">
          <ac:chgData name="Sam Pheby-McGarvey" userId="715cc8a4-6ba6-4821-9b3d-df8640997d56" providerId="ADAL" clId="{A26CECA3-B4B2-4739-8863-8B90598CEAF4}" dt="2022-05-12T14:28:00.020" v="341" actId="26606"/>
          <ac:spMkLst>
            <pc:docMk/>
            <pc:sldMk cId="2297531841" sldId="260"/>
            <ac:spMk id="2" creationId="{70BD33E4-5522-159B-AE99-820DBD20A874}"/>
          </ac:spMkLst>
        </pc:spChg>
        <pc:spChg chg="del">
          <ac:chgData name="Sam Pheby-McGarvey" userId="715cc8a4-6ba6-4821-9b3d-df8640997d56" providerId="ADAL" clId="{A26CECA3-B4B2-4739-8863-8B90598CEAF4}" dt="2022-05-12T14:27:55.662" v="338"/>
          <ac:spMkLst>
            <pc:docMk/>
            <pc:sldMk cId="2297531841" sldId="260"/>
            <ac:spMk id="3" creationId="{2580C683-CDAD-CD8D-2053-79ECC8AB141B}"/>
          </ac:spMkLst>
        </pc:spChg>
        <pc:spChg chg="add mod">
          <ac:chgData name="Sam Pheby-McGarvey" userId="715cc8a4-6ba6-4821-9b3d-df8640997d56" providerId="ADAL" clId="{A26CECA3-B4B2-4739-8863-8B90598CEAF4}" dt="2022-05-12T14:29:34.187" v="466" actId="20577"/>
          <ac:spMkLst>
            <pc:docMk/>
            <pc:sldMk cId="2297531841" sldId="260"/>
            <ac:spMk id="9" creationId="{AE6324C6-AA38-E7F7-CE15-02A7CB288DDC}"/>
          </ac:spMkLst>
        </pc:spChg>
        <pc:spChg chg="add">
          <ac:chgData name="Sam Pheby-McGarvey" userId="715cc8a4-6ba6-4821-9b3d-df8640997d56" providerId="ADAL" clId="{A26CECA3-B4B2-4739-8863-8B90598CEAF4}" dt="2022-05-12T14:28:00.020" v="341" actId="26606"/>
          <ac:spMkLst>
            <pc:docMk/>
            <pc:sldMk cId="2297531841" sldId="260"/>
            <ac:spMk id="12" creationId="{9AA72BD9-2C5A-4EDC-931F-5AA08EACA0F3}"/>
          </ac:spMkLst>
        </pc:spChg>
        <pc:spChg chg="add">
          <ac:chgData name="Sam Pheby-McGarvey" userId="715cc8a4-6ba6-4821-9b3d-df8640997d56" providerId="ADAL" clId="{A26CECA3-B4B2-4739-8863-8B90598CEAF4}" dt="2022-05-12T14:28:00.020" v="341" actId="26606"/>
          <ac:spMkLst>
            <pc:docMk/>
            <pc:sldMk cId="2297531841" sldId="260"/>
            <ac:spMk id="14" creationId="{DD3981AC-7B61-4947-BCF3-F7AA7FA385B9}"/>
          </ac:spMkLst>
        </pc:spChg>
        <pc:spChg chg="add">
          <ac:chgData name="Sam Pheby-McGarvey" userId="715cc8a4-6ba6-4821-9b3d-df8640997d56" providerId="ADAL" clId="{A26CECA3-B4B2-4739-8863-8B90598CEAF4}" dt="2022-05-12T14:28:00.020" v="341" actId="26606"/>
          <ac:spMkLst>
            <pc:docMk/>
            <pc:sldMk cId="2297531841" sldId="260"/>
            <ac:spMk id="16" creationId="{55D4142C-5077-457F-A6AD-3FECFDB39685}"/>
          </ac:spMkLst>
        </pc:spChg>
        <pc:spChg chg="add">
          <ac:chgData name="Sam Pheby-McGarvey" userId="715cc8a4-6ba6-4821-9b3d-df8640997d56" providerId="ADAL" clId="{A26CECA3-B4B2-4739-8863-8B90598CEAF4}" dt="2022-05-12T14:28:00.020" v="341" actId="26606"/>
          <ac:spMkLst>
            <pc:docMk/>
            <pc:sldMk cId="2297531841" sldId="260"/>
            <ac:spMk id="18" creationId="{7A5F0580-5EE9-419F-96EE-B6529EF6E7D0}"/>
          </ac:spMkLst>
        </pc:spChg>
        <pc:picChg chg="add mod">
          <ac:chgData name="Sam Pheby-McGarvey" userId="715cc8a4-6ba6-4821-9b3d-df8640997d56" providerId="ADAL" clId="{A26CECA3-B4B2-4739-8863-8B90598CEAF4}" dt="2022-05-12T14:28:00.020" v="341" actId="26606"/>
          <ac:picMkLst>
            <pc:docMk/>
            <pc:sldMk cId="2297531841" sldId="260"/>
            <ac:picMk id="5" creationId="{DFCA3DC7-9DF4-5791-53E2-266F319167EB}"/>
          </ac:picMkLst>
        </pc:picChg>
      </pc:sldChg>
      <pc:sldChg chg="addSp modSp mod setBg setClrOvrMap">
        <pc:chgData name="Sam Pheby-McGarvey" userId="715cc8a4-6ba6-4821-9b3d-df8640997d56" providerId="ADAL" clId="{A26CECA3-B4B2-4739-8863-8B90598CEAF4}" dt="2022-05-12T14:32:50.178" v="614" actId="26606"/>
        <pc:sldMkLst>
          <pc:docMk/>
          <pc:sldMk cId="1905496998" sldId="261"/>
        </pc:sldMkLst>
        <pc:spChg chg="mod">
          <ac:chgData name="Sam Pheby-McGarvey" userId="715cc8a4-6ba6-4821-9b3d-df8640997d56" providerId="ADAL" clId="{A26CECA3-B4B2-4739-8863-8B90598CEAF4}" dt="2022-05-12T14:32:50.178" v="614" actId="26606"/>
          <ac:spMkLst>
            <pc:docMk/>
            <pc:sldMk cId="1905496998" sldId="261"/>
            <ac:spMk id="2" creationId="{0EC31BBD-5418-ACCE-E53C-4A32625A0181}"/>
          </ac:spMkLst>
        </pc:spChg>
        <pc:spChg chg="mod">
          <ac:chgData name="Sam Pheby-McGarvey" userId="715cc8a4-6ba6-4821-9b3d-df8640997d56" providerId="ADAL" clId="{A26CECA3-B4B2-4739-8863-8B90598CEAF4}" dt="2022-05-12T14:32:50.178" v="614" actId="26606"/>
          <ac:spMkLst>
            <pc:docMk/>
            <pc:sldMk cId="1905496998" sldId="261"/>
            <ac:spMk id="3" creationId="{CC791A04-AA02-61ED-952A-0025C66D31D0}"/>
          </ac:spMkLst>
        </pc:spChg>
        <pc:spChg chg="add">
          <ac:chgData name="Sam Pheby-McGarvey" userId="715cc8a4-6ba6-4821-9b3d-df8640997d56" providerId="ADAL" clId="{A26CECA3-B4B2-4739-8863-8B90598CEAF4}" dt="2022-05-12T14:32:50.178" v="614" actId="26606"/>
          <ac:spMkLst>
            <pc:docMk/>
            <pc:sldMk cId="1905496998" sldId="261"/>
            <ac:spMk id="10" creationId="{9AA72BD9-2C5A-4EDC-931F-5AA08EACA0F3}"/>
          </ac:spMkLst>
        </pc:spChg>
        <pc:spChg chg="add">
          <ac:chgData name="Sam Pheby-McGarvey" userId="715cc8a4-6ba6-4821-9b3d-df8640997d56" providerId="ADAL" clId="{A26CECA3-B4B2-4739-8863-8B90598CEAF4}" dt="2022-05-12T14:32:50.178" v="614" actId="26606"/>
          <ac:spMkLst>
            <pc:docMk/>
            <pc:sldMk cId="1905496998" sldId="261"/>
            <ac:spMk id="12" creationId="{DD3981AC-7B61-4947-BCF3-F7AA7FA385B9}"/>
          </ac:spMkLst>
        </pc:spChg>
        <pc:spChg chg="add">
          <ac:chgData name="Sam Pheby-McGarvey" userId="715cc8a4-6ba6-4821-9b3d-df8640997d56" providerId="ADAL" clId="{A26CECA3-B4B2-4739-8863-8B90598CEAF4}" dt="2022-05-12T14:32:50.178" v="614" actId="26606"/>
          <ac:spMkLst>
            <pc:docMk/>
            <pc:sldMk cId="1905496998" sldId="261"/>
            <ac:spMk id="14" creationId="{55D4142C-5077-457F-A6AD-3FECFDB39685}"/>
          </ac:spMkLst>
        </pc:spChg>
        <pc:spChg chg="add">
          <ac:chgData name="Sam Pheby-McGarvey" userId="715cc8a4-6ba6-4821-9b3d-df8640997d56" providerId="ADAL" clId="{A26CECA3-B4B2-4739-8863-8B90598CEAF4}" dt="2022-05-12T14:32:50.178" v="614" actId="26606"/>
          <ac:spMkLst>
            <pc:docMk/>
            <pc:sldMk cId="1905496998" sldId="261"/>
            <ac:spMk id="16" creationId="{7A5F0580-5EE9-419F-96EE-B6529EF6E7D0}"/>
          </ac:spMkLst>
        </pc:spChg>
        <pc:picChg chg="add mod ord">
          <ac:chgData name="Sam Pheby-McGarvey" userId="715cc8a4-6ba6-4821-9b3d-df8640997d56" providerId="ADAL" clId="{A26CECA3-B4B2-4739-8863-8B90598CEAF4}" dt="2022-05-12T14:32:50.178" v="614" actId="26606"/>
          <ac:picMkLst>
            <pc:docMk/>
            <pc:sldMk cId="1905496998" sldId="261"/>
            <ac:picMk id="5" creationId="{2FE1BE6F-DED8-7E34-E955-9A20C77D6E74}"/>
          </ac:picMkLst>
        </pc:picChg>
      </pc:sldChg>
      <pc:sldChg chg="addSp modSp mod setBg setClrOvrMap">
        <pc:chgData name="Sam Pheby-McGarvey" userId="715cc8a4-6ba6-4821-9b3d-df8640997d56" providerId="ADAL" clId="{A26CECA3-B4B2-4739-8863-8B90598CEAF4}" dt="2022-05-12T14:36:18.219" v="768" actId="26606"/>
        <pc:sldMkLst>
          <pc:docMk/>
          <pc:sldMk cId="2899988521" sldId="262"/>
        </pc:sldMkLst>
        <pc:spChg chg="mod">
          <ac:chgData name="Sam Pheby-McGarvey" userId="715cc8a4-6ba6-4821-9b3d-df8640997d56" providerId="ADAL" clId="{A26CECA3-B4B2-4739-8863-8B90598CEAF4}" dt="2022-05-12T14:36:18.219" v="768" actId="26606"/>
          <ac:spMkLst>
            <pc:docMk/>
            <pc:sldMk cId="2899988521" sldId="262"/>
            <ac:spMk id="2" creationId="{2837943C-0752-9239-06F9-DFD8906936E6}"/>
          </ac:spMkLst>
        </pc:spChg>
        <pc:spChg chg="mod">
          <ac:chgData name="Sam Pheby-McGarvey" userId="715cc8a4-6ba6-4821-9b3d-df8640997d56" providerId="ADAL" clId="{A26CECA3-B4B2-4739-8863-8B90598CEAF4}" dt="2022-05-12T14:36:18.219" v="768" actId="26606"/>
          <ac:spMkLst>
            <pc:docMk/>
            <pc:sldMk cId="2899988521" sldId="262"/>
            <ac:spMk id="3" creationId="{6C10CAE3-5DC7-6654-EA8B-26634FAB19A0}"/>
          </ac:spMkLst>
        </pc:spChg>
        <pc:spChg chg="add">
          <ac:chgData name="Sam Pheby-McGarvey" userId="715cc8a4-6ba6-4821-9b3d-df8640997d56" providerId="ADAL" clId="{A26CECA3-B4B2-4739-8863-8B90598CEAF4}" dt="2022-05-12T14:36:18.219" v="768" actId="26606"/>
          <ac:spMkLst>
            <pc:docMk/>
            <pc:sldMk cId="2899988521" sldId="262"/>
            <ac:spMk id="10" creationId="{9AA72BD9-2C5A-4EDC-931F-5AA08EACA0F3}"/>
          </ac:spMkLst>
        </pc:spChg>
        <pc:spChg chg="add">
          <ac:chgData name="Sam Pheby-McGarvey" userId="715cc8a4-6ba6-4821-9b3d-df8640997d56" providerId="ADAL" clId="{A26CECA3-B4B2-4739-8863-8B90598CEAF4}" dt="2022-05-12T14:36:18.219" v="768" actId="26606"/>
          <ac:spMkLst>
            <pc:docMk/>
            <pc:sldMk cId="2899988521" sldId="262"/>
            <ac:spMk id="12" creationId="{DD3981AC-7B61-4947-BCF3-F7AA7FA385B9}"/>
          </ac:spMkLst>
        </pc:spChg>
        <pc:spChg chg="add">
          <ac:chgData name="Sam Pheby-McGarvey" userId="715cc8a4-6ba6-4821-9b3d-df8640997d56" providerId="ADAL" clId="{A26CECA3-B4B2-4739-8863-8B90598CEAF4}" dt="2022-05-12T14:36:18.219" v="768" actId="26606"/>
          <ac:spMkLst>
            <pc:docMk/>
            <pc:sldMk cId="2899988521" sldId="262"/>
            <ac:spMk id="14" creationId="{55D4142C-5077-457F-A6AD-3FECFDB39685}"/>
          </ac:spMkLst>
        </pc:spChg>
        <pc:spChg chg="add">
          <ac:chgData name="Sam Pheby-McGarvey" userId="715cc8a4-6ba6-4821-9b3d-df8640997d56" providerId="ADAL" clId="{A26CECA3-B4B2-4739-8863-8B90598CEAF4}" dt="2022-05-12T14:36:18.219" v="768" actId="26606"/>
          <ac:spMkLst>
            <pc:docMk/>
            <pc:sldMk cId="2899988521" sldId="262"/>
            <ac:spMk id="16" creationId="{7A5F0580-5EE9-419F-96EE-B6529EF6E7D0}"/>
          </ac:spMkLst>
        </pc:spChg>
        <pc:picChg chg="add mod ord">
          <ac:chgData name="Sam Pheby-McGarvey" userId="715cc8a4-6ba6-4821-9b3d-df8640997d56" providerId="ADAL" clId="{A26CECA3-B4B2-4739-8863-8B90598CEAF4}" dt="2022-05-12T14:36:18.219" v="768" actId="26606"/>
          <ac:picMkLst>
            <pc:docMk/>
            <pc:sldMk cId="2899988521" sldId="262"/>
            <ac:picMk id="5" creationId="{7A8737D9-0E24-7147-ACD0-E8F8B88EFC1E}"/>
          </ac:picMkLst>
        </pc:picChg>
      </pc:sldChg>
      <pc:sldChg chg="addSp delSp modSp mod setBg setClrOvrMap">
        <pc:chgData name="Sam Pheby-McGarvey" userId="715cc8a4-6ba6-4821-9b3d-df8640997d56" providerId="ADAL" clId="{A26CECA3-B4B2-4739-8863-8B90598CEAF4}" dt="2022-05-12T14:40:21.832" v="929" actId="26606"/>
        <pc:sldMkLst>
          <pc:docMk/>
          <pc:sldMk cId="4079275058" sldId="263"/>
        </pc:sldMkLst>
        <pc:spChg chg="mod">
          <ac:chgData name="Sam Pheby-McGarvey" userId="715cc8a4-6ba6-4821-9b3d-df8640997d56" providerId="ADAL" clId="{A26CECA3-B4B2-4739-8863-8B90598CEAF4}" dt="2022-05-12T14:40:21.832" v="929" actId="26606"/>
          <ac:spMkLst>
            <pc:docMk/>
            <pc:sldMk cId="4079275058" sldId="263"/>
            <ac:spMk id="2" creationId="{5AA9B194-9AE4-3083-DF8E-B963B6D8C5D6}"/>
          </ac:spMkLst>
        </pc:spChg>
        <pc:spChg chg="mod">
          <ac:chgData name="Sam Pheby-McGarvey" userId="715cc8a4-6ba6-4821-9b3d-df8640997d56" providerId="ADAL" clId="{A26CECA3-B4B2-4739-8863-8B90598CEAF4}" dt="2022-05-12T14:40:21.832" v="929" actId="26606"/>
          <ac:spMkLst>
            <pc:docMk/>
            <pc:sldMk cId="4079275058" sldId="263"/>
            <ac:spMk id="3" creationId="{B4BE8299-9918-008C-1D44-5F4BAACE7416}"/>
          </ac:spMkLst>
        </pc:spChg>
        <pc:spChg chg="add del">
          <ac:chgData name="Sam Pheby-McGarvey" userId="715cc8a4-6ba6-4821-9b3d-df8640997d56" providerId="ADAL" clId="{A26CECA3-B4B2-4739-8863-8B90598CEAF4}" dt="2022-05-12T14:40:21.798" v="928" actId="26606"/>
          <ac:spMkLst>
            <pc:docMk/>
            <pc:sldMk cId="4079275058" sldId="263"/>
            <ac:spMk id="10" creationId="{E8A8EAB8-D2FF-444D-B34B-7D32F106AD0E}"/>
          </ac:spMkLst>
        </pc:spChg>
        <pc:spChg chg="add">
          <ac:chgData name="Sam Pheby-McGarvey" userId="715cc8a4-6ba6-4821-9b3d-df8640997d56" providerId="ADAL" clId="{A26CECA3-B4B2-4739-8863-8B90598CEAF4}" dt="2022-05-12T14:40:21.832" v="929" actId="26606"/>
          <ac:spMkLst>
            <pc:docMk/>
            <pc:sldMk cId="4079275058" sldId="263"/>
            <ac:spMk id="16" creationId="{7A5F0580-5EE9-419F-96EE-B6529EF6E7D0}"/>
          </ac:spMkLst>
        </pc:spChg>
        <pc:spChg chg="add">
          <ac:chgData name="Sam Pheby-McGarvey" userId="715cc8a4-6ba6-4821-9b3d-df8640997d56" providerId="ADAL" clId="{A26CECA3-B4B2-4739-8863-8B90598CEAF4}" dt="2022-05-12T14:40:21.832" v="929" actId="26606"/>
          <ac:spMkLst>
            <pc:docMk/>
            <pc:sldMk cId="4079275058" sldId="263"/>
            <ac:spMk id="17" creationId="{9AA72BD9-2C5A-4EDC-931F-5AA08EACA0F3}"/>
          </ac:spMkLst>
        </pc:spChg>
        <pc:spChg chg="add">
          <ac:chgData name="Sam Pheby-McGarvey" userId="715cc8a4-6ba6-4821-9b3d-df8640997d56" providerId="ADAL" clId="{A26CECA3-B4B2-4739-8863-8B90598CEAF4}" dt="2022-05-12T14:40:21.832" v="929" actId="26606"/>
          <ac:spMkLst>
            <pc:docMk/>
            <pc:sldMk cId="4079275058" sldId="263"/>
            <ac:spMk id="18" creationId="{DD3981AC-7B61-4947-BCF3-F7AA7FA385B9}"/>
          </ac:spMkLst>
        </pc:spChg>
        <pc:spChg chg="add">
          <ac:chgData name="Sam Pheby-McGarvey" userId="715cc8a4-6ba6-4821-9b3d-df8640997d56" providerId="ADAL" clId="{A26CECA3-B4B2-4739-8863-8B90598CEAF4}" dt="2022-05-12T14:40:21.832" v="929" actId="26606"/>
          <ac:spMkLst>
            <pc:docMk/>
            <pc:sldMk cId="4079275058" sldId="263"/>
            <ac:spMk id="19" creationId="{55D4142C-5077-457F-A6AD-3FECFDB39685}"/>
          </ac:spMkLst>
        </pc:spChg>
        <pc:picChg chg="add mod ord">
          <ac:chgData name="Sam Pheby-McGarvey" userId="715cc8a4-6ba6-4821-9b3d-df8640997d56" providerId="ADAL" clId="{A26CECA3-B4B2-4739-8863-8B90598CEAF4}" dt="2022-05-12T14:40:21.832" v="929" actId="26606"/>
          <ac:picMkLst>
            <pc:docMk/>
            <pc:sldMk cId="4079275058" sldId="263"/>
            <ac:picMk id="5" creationId="{7F760252-6C19-C8E2-6467-B0AFE345F4A1}"/>
          </ac:picMkLst>
        </pc:picChg>
        <pc:cxnChg chg="add del">
          <ac:chgData name="Sam Pheby-McGarvey" userId="715cc8a4-6ba6-4821-9b3d-df8640997d56" providerId="ADAL" clId="{A26CECA3-B4B2-4739-8863-8B90598CEAF4}" dt="2022-05-12T14:40:21.798" v="928" actId="26606"/>
          <ac:cxnSpMkLst>
            <pc:docMk/>
            <pc:sldMk cId="4079275058" sldId="263"/>
            <ac:cxnSpMk id="12" creationId="{EEA38897-7BA3-4408-8083-3235339C4A60}"/>
          </ac:cxnSpMkLst>
        </pc:cxnChg>
        <pc:cxnChg chg="add del">
          <ac:chgData name="Sam Pheby-McGarvey" userId="715cc8a4-6ba6-4821-9b3d-df8640997d56" providerId="ADAL" clId="{A26CECA3-B4B2-4739-8863-8B90598CEAF4}" dt="2022-05-12T14:40:21.798" v="928" actId="26606"/>
          <ac:cxnSpMkLst>
            <pc:docMk/>
            <pc:sldMk cId="4079275058" sldId="263"/>
            <ac:cxnSpMk id="14" creationId="{F11AD06B-AB20-4097-8606-5DA00DBACE88}"/>
          </ac:cxnSpMkLst>
        </pc:cxnChg>
      </pc:sldChg>
      <pc:sldChg chg="addSp modSp mod setBg setClrOvrMap">
        <pc:chgData name="Sam Pheby-McGarvey" userId="715cc8a4-6ba6-4821-9b3d-df8640997d56" providerId="ADAL" clId="{A26CECA3-B4B2-4739-8863-8B90598CEAF4}" dt="2022-05-12T14:43:38.833" v="1075" actId="26606"/>
        <pc:sldMkLst>
          <pc:docMk/>
          <pc:sldMk cId="1543418226" sldId="264"/>
        </pc:sldMkLst>
        <pc:spChg chg="mod">
          <ac:chgData name="Sam Pheby-McGarvey" userId="715cc8a4-6ba6-4821-9b3d-df8640997d56" providerId="ADAL" clId="{A26CECA3-B4B2-4739-8863-8B90598CEAF4}" dt="2022-05-12T14:43:38.833" v="1075" actId="26606"/>
          <ac:spMkLst>
            <pc:docMk/>
            <pc:sldMk cId="1543418226" sldId="264"/>
            <ac:spMk id="2" creationId="{E2E819FC-2649-A467-305A-F9F97783F895}"/>
          </ac:spMkLst>
        </pc:spChg>
        <pc:spChg chg="mod">
          <ac:chgData name="Sam Pheby-McGarvey" userId="715cc8a4-6ba6-4821-9b3d-df8640997d56" providerId="ADAL" clId="{A26CECA3-B4B2-4739-8863-8B90598CEAF4}" dt="2022-05-12T14:43:38.833" v="1075" actId="26606"/>
          <ac:spMkLst>
            <pc:docMk/>
            <pc:sldMk cId="1543418226" sldId="264"/>
            <ac:spMk id="3" creationId="{B92251A2-79C8-915A-5DC7-E0548624F08E}"/>
          </ac:spMkLst>
        </pc:spChg>
        <pc:spChg chg="add">
          <ac:chgData name="Sam Pheby-McGarvey" userId="715cc8a4-6ba6-4821-9b3d-df8640997d56" providerId="ADAL" clId="{A26CECA3-B4B2-4739-8863-8B90598CEAF4}" dt="2022-05-12T14:43:38.833" v="1075" actId="26606"/>
          <ac:spMkLst>
            <pc:docMk/>
            <pc:sldMk cId="1543418226" sldId="264"/>
            <ac:spMk id="10" creationId="{9AA72BD9-2C5A-4EDC-931F-5AA08EACA0F3}"/>
          </ac:spMkLst>
        </pc:spChg>
        <pc:spChg chg="add">
          <ac:chgData name="Sam Pheby-McGarvey" userId="715cc8a4-6ba6-4821-9b3d-df8640997d56" providerId="ADAL" clId="{A26CECA3-B4B2-4739-8863-8B90598CEAF4}" dt="2022-05-12T14:43:38.833" v="1075" actId="26606"/>
          <ac:spMkLst>
            <pc:docMk/>
            <pc:sldMk cId="1543418226" sldId="264"/>
            <ac:spMk id="12" creationId="{DD3981AC-7B61-4947-BCF3-F7AA7FA385B9}"/>
          </ac:spMkLst>
        </pc:spChg>
        <pc:spChg chg="add">
          <ac:chgData name="Sam Pheby-McGarvey" userId="715cc8a4-6ba6-4821-9b3d-df8640997d56" providerId="ADAL" clId="{A26CECA3-B4B2-4739-8863-8B90598CEAF4}" dt="2022-05-12T14:43:38.833" v="1075" actId="26606"/>
          <ac:spMkLst>
            <pc:docMk/>
            <pc:sldMk cId="1543418226" sldId="264"/>
            <ac:spMk id="14" creationId="{55D4142C-5077-457F-A6AD-3FECFDB39685}"/>
          </ac:spMkLst>
        </pc:spChg>
        <pc:spChg chg="add">
          <ac:chgData name="Sam Pheby-McGarvey" userId="715cc8a4-6ba6-4821-9b3d-df8640997d56" providerId="ADAL" clId="{A26CECA3-B4B2-4739-8863-8B90598CEAF4}" dt="2022-05-12T14:43:38.833" v="1075" actId="26606"/>
          <ac:spMkLst>
            <pc:docMk/>
            <pc:sldMk cId="1543418226" sldId="264"/>
            <ac:spMk id="16" creationId="{7A5F0580-5EE9-419F-96EE-B6529EF6E7D0}"/>
          </ac:spMkLst>
        </pc:spChg>
        <pc:picChg chg="add mod ord">
          <ac:chgData name="Sam Pheby-McGarvey" userId="715cc8a4-6ba6-4821-9b3d-df8640997d56" providerId="ADAL" clId="{A26CECA3-B4B2-4739-8863-8B90598CEAF4}" dt="2022-05-12T14:43:38.833" v="1075" actId="26606"/>
          <ac:picMkLst>
            <pc:docMk/>
            <pc:sldMk cId="1543418226" sldId="264"/>
            <ac:picMk id="5" creationId="{714D8C8C-DCE7-0E60-88ED-C2FE7F3712DB}"/>
          </ac:picMkLst>
        </pc:picChg>
      </pc:sldChg>
      <pc:sldChg chg="addSp modSp new mod setBg setClrOvrMap">
        <pc:chgData name="Sam Pheby-McGarvey" userId="715cc8a4-6ba6-4821-9b3d-df8640997d56" providerId="ADAL" clId="{A26CECA3-B4B2-4739-8863-8B90598CEAF4}" dt="2022-05-20T09:25:28.083" v="2216" actId="20577"/>
        <pc:sldMkLst>
          <pc:docMk/>
          <pc:sldMk cId="1343004444" sldId="265"/>
        </pc:sldMkLst>
        <pc:spChg chg="mod">
          <ac:chgData name="Sam Pheby-McGarvey" userId="715cc8a4-6ba6-4821-9b3d-df8640997d56" providerId="ADAL" clId="{A26CECA3-B4B2-4739-8863-8B90598CEAF4}" dt="2022-05-12T14:46:13.288" v="1224" actId="26606"/>
          <ac:spMkLst>
            <pc:docMk/>
            <pc:sldMk cId="1343004444" sldId="265"/>
            <ac:spMk id="2" creationId="{337C38D0-E5F7-E317-5F49-C3F1A454DE19}"/>
          </ac:spMkLst>
        </pc:spChg>
        <pc:spChg chg="mod">
          <ac:chgData name="Sam Pheby-McGarvey" userId="715cc8a4-6ba6-4821-9b3d-df8640997d56" providerId="ADAL" clId="{A26CECA3-B4B2-4739-8863-8B90598CEAF4}" dt="2022-05-20T09:25:28.083" v="2216" actId="20577"/>
          <ac:spMkLst>
            <pc:docMk/>
            <pc:sldMk cId="1343004444" sldId="265"/>
            <ac:spMk id="3" creationId="{CA65843B-6A1E-6EE2-8F28-DF8B4757F196}"/>
          </ac:spMkLst>
        </pc:spChg>
        <pc:spChg chg="add">
          <ac:chgData name="Sam Pheby-McGarvey" userId="715cc8a4-6ba6-4821-9b3d-df8640997d56" providerId="ADAL" clId="{A26CECA3-B4B2-4739-8863-8B90598CEAF4}" dt="2022-05-12T14:46:13.288" v="1224" actId="26606"/>
          <ac:spMkLst>
            <pc:docMk/>
            <pc:sldMk cId="1343004444" sldId="265"/>
            <ac:spMk id="10" creationId="{9AA72BD9-2C5A-4EDC-931F-5AA08EACA0F3}"/>
          </ac:spMkLst>
        </pc:spChg>
        <pc:spChg chg="add">
          <ac:chgData name="Sam Pheby-McGarvey" userId="715cc8a4-6ba6-4821-9b3d-df8640997d56" providerId="ADAL" clId="{A26CECA3-B4B2-4739-8863-8B90598CEAF4}" dt="2022-05-12T14:46:13.288" v="1224" actId="26606"/>
          <ac:spMkLst>
            <pc:docMk/>
            <pc:sldMk cId="1343004444" sldId="265"/>
            <ac:spMk id="12" creationId="{DD3981AC-7B61-4947-BCF3-F7AA7FA385B9}"/>
          </ac:spMkLst>
        </pc:spChg>
        <pc:spChg chg="add">
          <ac:chgData name="Sam Pheby-McGarvey" userId="715cc8a4-6ba6-4821-9b3d-df8640997d56" providerId="ADAL" clId="{A26CECA3-B4B2-4739-8863-8B90598CEAF4}" dt="2022-05-12T14:46:13.288" v="1224" actId="26606"/>
          <ac:spMkLst>
            <pc:docMk/>
            <pc:sldMk cId="1343004444" sldId="265"/>
            <ac:spMk id="14" creationId="{55D4142C-5077-457F-A6AD-3FECFDB39685}"/>
          </ac:spMkLst>
        </pc:spChg>
        <pc:spChg chg="add">
          <ac:chgData name="Sam Pheby-McGarvey" userId="715cc8a4-6ba6-4821-9b3d-df8640997d56" providerId="ADAL" clId="{A26CECA3-B4B2-4739-8863-8B90598CEAF4}" dt="2022-05-12T14:46:13.288" v="1224" actId="26606"/>
          <ac:spMkLst>
            <pc:docMk/>
            <pc:sldMk cId="1343004444" sldId="265"/>
            <ac:spMk id="16" creationId="{7A5F0580-5EE9-419F-96EE-B6529EF6E7D0}"/>
          </ac:spMkLst>
        </pc:spChg>
        <pc:picChg chg="add mod ord">
          <ac:chgData name="Sam Pheby-McGarvey" userId="715cc8a4-6ba6-4821-9b3d-df8640997d56" providerId="ADAL" clId="{A26CECA3-B4B2-4739-8863-8B90598CEAF4}" dt="2022-05-12T14:46:13.288" v="1224" actId="26606"/>
          <ac:picMkLst>
            <pc:docMk/>
            <pc:sldMk cId="1343004444" sldId="265"/>
            <ac:picMk id="5" creationId="{E4385033-E096-013B-2765-9BC7F4009EFB}"/>
          </ac:picMkLst>
        </pc:picChg>
      </pc:sldChg>
      <pc:sldChg chg="addSp delSp modSp new mod setBg setClrOvrMap">
        <pc:chgData name="Sam Pheby-McGarvey" userId="715cc8a4-6ba6-4821-9b3d-df8640997d56" providerId="ADAL" clId="{A26CECA3-B4B2-4739-8863-8B90598CEAF4}" dt="2022-05-20T09:25:44.261" v="2221" actId="20577"/>
        <pc:sldMkLst>
          <pc:docMk/>
          <pc:sldMk cId="3429437722" sldId="266"/>
        </pc:sldMkLst>
        <pc:spChg chg="mod">
          <ac:chgData name="Sam Pheby-McGarvey" userId="715cc8a4-6ba6-4821-9b3d-df8640997d56" providerId="ADAL" clId="{A26CECA3-B4B2-4739-8863-8B90598CEAF4}" dt="2022-05-20T09:25:44.261" v="2221" actId="20577"/>
          <ac:spMkLst>
            <pc:docMk/>
            <pc:sldMk cId="3429437722" sldId="266"/>
            <ac:spMk id="2" creationId="{68E74F62-B415-C779-69E9-F7FCA49E8046}"/>
          </ac:spMkLst>
        </pc:spChg>
        <pc:spChg chg="mod">
          <ac:chgData name="Sam Pheby-McGarvey" userId="715cc8a4-6ba6-4821-9b3d-df8640997d56" providerId="ADAL" clId="{A26CECA3-B4B2-4739-8863-8B90598CEAF4}" dt="2022-05-20T09:16:28.763" v="2195" actId="20577"/>
          <ac:spMkLst>
            <pc:docMk/>
            <pc:sldMk cId="3429437722" sldId="266"/>
            <ac:spMk id="3" creationId="{7F1B6770-EB9C-D7B3-8354-198649B2F84A}"/>
          </ac:spMkLst>
        </pc:spChg>
        <pc:spChg chg="add del mod">
          <ac:chgData name="Sam Pheby-McGarvey" userId="715cc8a4-6ba6-4821-9b3d-df8640997d56" providerId="ADAL" clId="{A26CECA3-B4B2-4739-8863-8B90598CEAF4}" dt="2022-05-12T15:01:15.023" v="1512"/>
          <ac:spMkLst>
            <pc:docMk/>
            <pc:sldMk cId="3429437722" sldId="266"/>
            <ac:spMk id="4" creationId="{3F5B5E76-6FD1-A624-92A5-25749872726C}"/>
          </ac:spMkLst>
        </pc:spChg>
        <pc:spChg chg="add del mod">
          <ac:chgData name="Sam Pheby-McGarvey" userId="715cc8a4-6ba6-4821-9b3d-df8640997d56" providerId="ADAL" clId="{A26CECA3-B4B2-4739-8863-8B90598CEAF4}" dt="2022-05-12T15:01:15.023" v="1512"/>
          <ac:spMkLst>
            <pc:docMk/>
            <pc:sldMk cId="3429437722" sldId="266"/>
            <ac:spMk id="5" creationId="{3E1EFBDB-CB06-C4D7-71A9-58C1F86184EC}"/>
          </ac:spMkLst>
        </pc:spChg>
        <pc:spChg chg="add del">
          <ac:chgData name="Sam Pheby-McGarvey" userId="715cc8a4-6ba6-4821-9b3d-df8640997d56" providerId="ADAL" clId="{A26CECA3-B4B2-4739-8863-8B90598CEAF4}" dt="2022-05-12T15:04:28.117" v="1813" actId="26606"/>
          <ac:spMkLst>
            <pc:docMk/>
            <pc:sldMk cId="3429437722" sldId="266"/>
            <ac:spMk id="12" creationId="{9AA72BD9-2C5A-4EDC-931F-5AA08EACA0F3}"/>
          </ac:spMkLst>
        </pc:spChg>
        <pc:spChg chg="add del">
          <ac:chgData name="Sam Pheby-McGarvey" userId="715cc8a4-6ba6-4821-9b3d-df8640997d56" providerId="ADAL" clId="{A26CECA3-B4B2-4739-8863-8B90598CEAF4}" dt="2022-05-12T15:04:28.117" v="1813" actId="26606"/>
          <ac:spMkLst>
            <pc:docMk/>
            <pc:sldMk cId="3429437722" sldId="266"/>
            <ac:spMk id="14" creationId="{DD3981AC-7B61-4947-BCF3-F7AA7FA385B9}"/>
          </ac:spMkLst>
        </pc:spChg>
        <pc:spChg chg="add del">
          <ac:chgData name="Sam Pheby-McGarvey" userId="715cc8a4-6ba6-4821-9b3d-df8640997d56" providerId="ADAL" clId="{A26CECA3-B4B2-4739-8863-8B90598CEAF4}" dt="2022-05-12T15:04:28.117" v="1813" actId="26606"/>
          <ac:spMkLst>
            <pc:docMk/>
            <pc:sldMk cId="3429437722" sldId="266"/>
            <ac:spMk id="16" creationId="{55D4142C-5077-457F-A6AD-3FECFDB39685}"/>
          </ac:spMkLst>
        </pc:spChg>
        <pc:spChg chg="add del">
          <ac:chgData name="Sam Pheby-McGarvey" userId="715cc8a4-6ba6-4821-9b3d-df8640997d56" providerId="ADAL" clId="{A26CECA3-B4B2-4739-8863-8B90598CEAF4}" dt="2022-05-12T15:04:28.117" v="1813" actId="26606"/>
          <ac:spMkLst>
            <pc:docMk/>
            <pc:sldMk cId="3429437722" sldId="266"/>
            <ac:spMk id="18" creationId="{7A5F0580-5EE9-419F-96EE-B6529EF6E7D0}"/>
          </ac:spMkLst>
        </pc:spChg>
        <pc:spChg chg="add">
          <ac:chgData name="Sam Pheby-McGarvey" userId="715cc8a4-6ba6-4821-9b3d-df8640997d56" providerId="ADAL" clId="{A26CECA3-B4B2-4739-8863-8B90598CEAF4}" dt="2022-05-12T15:04:28.117" v="1813" actId="26606"/>
          <ac:spMkLst>
            <pc:docMk/>
            <pc:sldMk cId="3429437722" sldId="266"/>
            <ac:spMk id="23" creationId="{9AA72BD9-2C5A-4EDC-931F-5AA08EACA0F3}"/>
          </ac:spMkLst>
        </pc:spChg>
        <pc:spChg chg="add">
          <ac:chgData name="Sam Pheby-McGarvey" userId="715cc8a4-6ba6-4821-9b3d-df8640997d56" providerId="ADAL" clId="{A26CECA3-B4B2-4739-8863-8B90598CEAF4}" dt="2022-05-12T15:04:28.117" v="1813" actId="26606"/>
          <ac:spMkLst>
            <pc:docMk/>
            <pc:sldMk cId="3429437722" sldId="266"/>
            <ac:spMk id="25" creationId="{DD3981AC-7B61-4947-BCF3-F7AA7FA385B9}"/>
          </ac:spMkLst>
        </pc:spChg>
        <pc:spChg chg="add">
          <ac:chgData name="Sam Pheby-McGarvey" userId="715cc8a4-6ba6-4821-9b3d-df8640997d56" providerId="ADAL" clId="{A26CECA3-B4B2-4739-8863-8B90598CEAF4}" dt="2022-05-12T15:04:28.117" v="1813" actId="26606"/>
          <ac:spMkLst>
            <pc:docMk/>
            <pc:sldMk cId="3429437722" sldId="266"/>
            <ac:spMk id="27" creationId="{55D4142C-5077-457F-A6AD-3FECFDB39685}"/>
          </ac:spMkLst>
        </pc:spChg>
        <pc:spChg chg="add">
          <ac:chgData name="Sam Pheby-McGarvey" userId="715cc8a4-6ba6-4821-9b3d-df8640997d56" providerId="ADAL" clId="{A26CECA3-B4B2-4739-8863-8B90598CEAF4}" dt="2022-05-12T15:04:28.117" v="1813" actId="26606"/>
          <ac:spMkLst>
            <pc:docMk/>
            <pc:sldMk cId="3429437722" sldId="266"/>
            <ac:spMk id="29" creationId="{7A5F0580-5EE9-419F-96EE-B6529EF6E7D0}"/>
          </ac:spMkLst>
        </pc:spChg>
        <pc:picChg chg="add del mod">
          <ac:chgData name="Sam Pheby-McGarvey" userId="715cc8a4-6ba6-4821-9b3d-df8640997d56" providerId="ADAL" clId="{A26CECA3-B4B2-4739-8863-8B90598CEAF4}" dt="2022-05-12T14:52:46.464" v="1505" actId="478"/>
          <ac:picMkLst>
            <pc:docMk/>
            <pc:sldMk cId="3429437722" sldId="266"/>
            <ac:picMk id="5" creationId="{92CB37EA-A4EE-B5C0-525F-57046BEDF0A7}"/>
          </ac:picMkLst>
        </pc:picChg>
        <pc:picChg chg="add del mod ord">
          <ac:chgData name="Sam Pheby-McGarvey" userId="715cc8a4-6ba6-4821-9b3d-df8640997d56" providerId="ADAL" clId="{A26CECA3-B4B2-4739-8863-8B90598CEAF4}" dt="2022-05-12T15:04:20.794" v="1809" actId="478"/>
          <ac:picMkLst>
            <pc:docMk/>
            <pc:sldMk cId="3429437722" sldId="266"/>
            <ac:picMk id="7" creationId="{FFB92129-1F51-1FFF-9123-FC1621553E7B}"/>
          </ac:picMkLst>
        </pc:picChg>
        <pc:picChg chg="add mod ord">
          <ac:chgData name="Sam Pheby-McGarvey" userId="715cc8a4-6ba6-4821-9b3d-df8640997d56" providerId="ADAL" clId="{A26CECA3-B4B2-4739-8863-8B90598CEAF4}" dt="2022-05-12T15:04:28.117" v="1813" actId="26606"/>
          <ac:picMkLst>
            <pc:docMk/>
            <pc:sldMk cId="3429437722" sldId="266"/>
            <ac:picMk id="8" creationId="{BBE0B3EA-79FA-E883-AC2B-8E9988020ACD}"/>
          </ac:picMkLst>
        </pc:picChg>
      </pc:sldChg>
      <pc:sldChg chg="addSp modSp new mod setBg setClrOvrMap">
        <pc:chgData name="Sam Pheby-McGarvey" userId="715cc8a4-6ba6-4821-9b3d-df8640997d56" providerId="ADAL" clId="{A26CECA3-B4B2-4739-8863-8B90598CEAF4}" dt="2022-05-12T15:04:44.247" v="1817" actId="962"/>
        <pc:sldMkLst>
          <pc:docMk/>
          <pc:sldMk cId="1417992293" sldId="267"/>
        </pc:sldMkLst>
        <pc:spChg chg="mod">
          <ac:chgData name="Sam Pheby-McGarvey" userId="715cc8a4-6ba6-4821-9b3d-df8640997d56" providerId="ADAL" clId="{A26CECA3-B4B2-4739-8863-8B90598CEAF4}" dt="2022-05-12T15:04:43.243" v="1815" actId="26606"/>
          <ac:spMkLst>
            <pc:docMk/>
            <pc:sldMk cId="1417992293" sldId="267"/>
            <ac:spMk id="2" creationId="{3B02C632-73C7-9359-109E-7E052331205D}"/>
          </ac:spMkLst>
        </pc:spChg>
        <pc:spChg chg="mod">
          <ac:chgData name="Sam Pheby-McGarvey" userId="715cc8a4-6ba6-4821-9b3d-df8640997d56" providerId="ADAL" clId="{A26CECA3-B4B2-4739-8863-8B90598CEAF4}" dt="2022-05-12T15:04:43.243" v="1815" actId="26606"/>
          <ac:spMkLst>
            <pc:docMk/>
            <pc:sldMk cId="1417992293" sldId="267"/>
            <ac:spMk id="3" creationId="{8DD618D5-2C70-365E-085D-E83BABDBF3FB}"/>
          </ac:spMkLst>
        </pc:spChg>
        <pc:spChg chg="add">
          <ac:chgData name="Sam Pheby-McGarvey" userId="715cc8a4-6ba6-4821-9b3d-df8640997d56" providerId="ADAL" clId="{A26CECA3-B4B2-4739-8863-8B90598CEAF4}" dt="2022-05-12T15:04:43.243" v="1815" actId="26606"/>
          <ac:spMkLst>
            <pc:docMk/>
            <pc:sldMk cId="1417992293" sldId="267"/>
            <ac:spMk id="10" creationId="{9AA72BD9-2C5A-4EDC-931F-5AA08EACA0F3}"/>
          </ac:spMkLst>
        </pc:spChg>
        <pc:spChg chg="add">
          <ac:chgData name="Sam Pheby-McGarvey" userId="715cc8a4-6ba6-4821-9b3d-df8640997d56" providerId="ADAL" clId="{A26CECA3-B4B2-4739-8863-8B90598CEAF4}" dt="2022-05-12T15:04:43.243" v="1815" actId="26606"/>
          <ac:spMkLst>
            <pc:docMk/>
            <pc:sldMk cId="1417992293" sldId="267"/>
            <ac:spMk id="12" creationId="{DD3981AC-7B61-4947-BCF3-F7AA7FA385B9}"/>
          </ac:spMkLst>
        </pc:spChg>
        <pc:spChg chg="add">
          <ac:chgData name="Sam Pheby-McGarvey" userId="715cc8a4-6ba6-4821-9b3d-df8640997d56" providerId="ADAL" clId="{A26CECA3-B4B2-4739-8863-8B90598CEAF4}" dt="2022-05-12T15:04:43.243" v="1815" actId="26606"/>
          <ac:spMkLst>
            <pc:docMk/>
            <pc:sldMk cId="1417992293" sldId="267"/>
            <ac:spMk id="14" creationId="{55D4142C-5077-457F-A6AD-3FECFDB39685}"/>
          </ac:spMkLst>
        </pc:spChg>
        <pc:spChg chg="add">
          <ac:chgData name="Sam Pheby-McGarvey" userId="715cc8a4-6ba6-4821-9b3d-df8640997d56" providerId="ADAL" clId="{A26CECA3-B4B2-4739-8863-8B90598CEAF4}" dt="2022-05-12T15:04:43.243" v="1815" actId="26606"/>
          <ac:spMkLst>
            <pc:docMk/>
            <pc:sldMk cId="1417992293" sldId="267"/>
            <ac:spMk id="16" creationId="{7A5F0580-5EE9-419F-96EE-B6529EF6E7D0}"/>
          </ac:spMkLst>
        </pc:spChg>
        <pc:picChg chg="add mod ord">
          <ac:chgData name="Sam Pheby-McGarvey" userId="715cc8a4-6ba6-4821-9b3d-df8640997d56" providerId="ADAL" clId="{A26CECA3-B4B2-4739-8863-8B90598CEAF4}" dt="2022-05-12T15:04:44.247" v="1817" actId="962"/>
          <ac:picMkLst>
            <pc:docMk/>
            <pc:sldMk cId="1417992293" sldId="267"/>
            <ac:picMk id="5" creationId="{B620E5DF-F1D3-4917-DC38-EE1299B5F62E}"/>
          </ac:picMkLst>
        </pc:picChg>
      </pc:sldChg>
      <pc:sldChg chg="addSp modSp new mod setBg setClrOvrMap">
        <pc:chgData name="Sam Pheby-McGarvey" userId="715cc8a4-6ba6-4821-9b3d-df8640997d56" providerId="ADAL" clId="{A26CECA3-B4B2-4739-8863-8B90598CEAF4}" dt="2022-05-12T15:08:42.824" v="1965" actId="26606"/>
        <pc:sldMkLst>
          <pc:docMk/>
          <pc:sldMk cId="3659726628" sldId="268"/>
        </pc:sldMkLst>
        <pc:spChg chg="mod">
          <ac:chgData name="Sam Pheby-McGarvey" userId="715cc8a4-6ba6-4821-9b3d-df8640997d56" providerId="ADAL" clId="{A26CECA3-B4B2-4739-8863-8B90598CEAF4}" dt="2022-05-12T15:08:42.824" v="1965" actId="26606"/>
          <ac:spMkLst>
            <pc:docMk/>
            <pc:sldMk cId="3659726628" sldId="268"/>
            <ac:spMk id="2" creationId="{1540DE4A-2E4D-630A-52EA-694255687658}"/>
          </ac:spMkLst>
        </pc:spChg>
        <pc:spChg chg="mod">
          <ac:chgData name="Sam Pheby-McGarvey" userId="715cc8a4-6ba6-4821-9b3d-df8640997d56" providerId="ADAL" clId="{A26CECA3-B4B2-4739-8863-8B90598CEAF4}" dt="2022-05-12T15:08:42.824" v="1965" actId="26606"/>
          <ac:spMkLst>
            <pc:docMk/>
            <pc:sldMk cId="3659726628" sldId="268"/>
            <ac:spMk id="3" creationId="{1FCAA711-B77A-7CC2-EE22-1E8923FD0636}"/>
          </ac:spMkLst>
        </pc:spChg>
        <pc:spChg chg="add">
          <ac:chgData name="Sam Pheby-McGarvey" userId="715cc8a4-6ba6-4821-9b3d-df8640997d56" providerId="ADAL" clId="{A26CECA3-B4B2-4739-8863-8B90598CEAF4}" dt="2022-05-12T15:08:42.824" v="1965" actId="26606"/>
          <ac:spMkLst>
            <pc:docMk/>
            <pc:sldMk cId="3659726628" sldId="268"/>
            <ac:spMk id="10" creationId="{9AA72BD9-2C5A-4EDC-931F-5AA08EACA0F3}"/>
          </ac:spMkLst>
        </pc:spChg>
        <pc:spChg chg="add">
          <ac:chgData name="Sam Pheby-McGarvey" userId="715cc8a4-6ba6-4821-9b3d-df8640997d56" providerId="ADAL" clId="{A26CECA3-B4B2-4739-8863-8B90598CEAF4}" dt="2022-05-12T15:08:42.824" v="1965" actId="26606"/>
          <ac:spMkLst>
            <pc:docMk/>
            <pc:sldMk cId="3659726628" sldId="268"/>
            <ac:spMk id="12" creationId="{DD3981AC-7B61-4947-BCF3-F7AA7FA385B9}"/>
          </ac:spMkLst>
        </pc:spChg>
        <pc:spChg chg="add">
          <ac:chgData name="Sam Pheby-McGarvey" userId="715cc8a4-6ba6-4821-9b3d-df8640997d56" providerId="ADAL" clId="{A26CECA3-B4B2-4739-8863-8B90598CEAF4}" dt="2022-05-12T15:08:42.824" v="1965" actId="26606"/>
          <ac:spMkLst>
            <pc:docMk/>
            <pc:sldMk cId="3659726628" sldId="268"/>
            <ac:spMk id="14" creationId="{55D4142C-5077-457F-A6AD-3FECFDB39685}"/>
          </ac:spMkLst>
        </pc:spChg>
        <pc:spChg chg="add">
          <ac:chgData name="Sam Pheby-McGarvey" userId="715cc8a4-6ba6-4821-9b3d-df8640997d56" providerId="ADAL" clId="{A26CECA3-B4B2-4739-8863-8B90598CEAF4}" dt="2022-05-12T15:08:42.824" v="1965" actId="26606"/>
          <ac:spMkLst>
            <pc:docMk/>
            <pc:sldMk cId="3659726628" sldId="268"/>
            <ac:spMk id="16" creationId="{7A5F0580-5EE9-419F-96EE-B6529EF6E7D0}"/>
          </ac:spMkLst>
        </pc:spChg>
        <pc:picChg chg="add mod ord">
          <ac:chgData name="Sam Pheby-McGarvey" userId="715cc8a4-6ba6-4821-9b3d-df8640997d56" providerId="ADAL" clId="{A26CECA3-B4B2-4739-8863-8B90598CEAF4}" dt="2022-05-12T15:08:42.824" v="1965" actId="26606"/>
          <ac:picMkLst>
            <pc:docMk/>
            <pc:sldMk cId="3659726628" sldId="268"/>
            <ac:picMk id="5" creationId="{A6BE9992-B0CC-59FF-2187-3E20D39EA568}"/>
          </ac:picMkLst>
        </pc:picChg>
      </pc:sldChg>
      <pc:sldChg chg="addSp modSp new mod setBg setClrOvrMap">
        <pc:chgData name="Sam Pheby-McGarvey" userId="715cc8a4-6ba6-4821-9b3d-df8640997d56" providerId="ADAL" clId="{A26CECA3-B4B2-4739-8863-8B90598CEAF4}" dt="2022-05-12T15:11:40.076" v="2131" actId="122"/>
        <pc:sldMkLst>
          <pc:docMk/>
          <pc:sldMk cId="3229216929" sldId="269"/>
        </pc:sldMkLst>
        <pc:spChg chg="mod">
          <ac:chgData name="Sam Pheby-McGarvey" userId="715cc8a4-6ba6-4821-9b3d-df8640997d56" providerId="ADAL" clId="{A26CECA3-B4B2-4739-8863-8B90598CEAF4}" dt="2022-05-12T15:11:40.076" v="2131" actId="122"/>
          <ac:spMkLst>
            <pc:docMk/>
            <pc:sldMk cId="3229216929" sldId="269"/>
            <ac:spMk id="2" creationId="{BD36E6F3-6D10-9A9C-4D81-07ED572E47C9}"/>
          </ac:spMkLst>
        </pc:spChg>
        <pc:spChg chg="mod">
          <ac:chgData name="Sam Pheby-McGarvey" userId="715cc8a4-6ba6-4821-9b3d-df8640997d56" providerId="ADAL" clId="{A26CECA3-B4B2-4739-8863-8B90598CEAF4}" dt="2022-05-12T15:11:38.058" v="2130" actId="122"/>
          <ac:spMkLst>
            <pc:docMk/>
            <pc:sldMk cId="3229216929" sldId="269"/>
            <ac:spMk id="3" creationId="{EFA1CEBA-AA1C-75B2-4D71-6311C605785F}"/>
          </ac:spMkLst>
        </pc:spChg>
        <pc:spChg chg="add">
          <ac:chgData name="Sam Pheby-McGarvey" userId="715cc8a4-6ba6-4821-9b3d-df8640997d56" providerId="ADAL" clId="{A26CECA3-B4B2-4739-8863-8B90598CEAF4}" dt="2022-05-12T15:11:33.402" v="2129" actId="26606"/>
          <ac:spMkLst>
            <pc:docMk/>
            <pc:sldMk cId="3229216929" sldId="269"/>
            <ac:spMk id="10" creationId="{7C432AFE-B3D2-4BFF-BF8F-96C27AFF1AC7}"/>
          </ac:spMkLst>
        </pc:spChg>
        <pc:spChg chg="add">
          <ac:chgData name="Sam Pheby-McGarvey" userId="715cc8a4-6ba6-4821-9b3d-df8640997d56" providerId="ADAL" clId="{A26CECA3-B4B2-4739-8863-8B90598CEAF4}" dt="2022-05-12T15:11:33.402" v="2129" actId="26606"/>
          <ac:spMkLst>
            <pc:docMk/>
            <pc:sldMk cId="3229216929" sldId="269"/>
            <ac:spMk id="12" creationId="{AF2F604E-43BE-4DC3-B983-E071523364F8}"/>
          </ac:spMkLst>
        </pc:spChg>
        <pc:spChg chg="add">
          <ac:chgData name="Sam Pheby-McGarvey" userId="715cc8a4-6ba6-4821-9b3d-df8640997d56" providerId="ADAL" clId="{A26CECA3-B4B2-4739-8863-8B90598CEAF4}" dt="2022-05-12T15:11:33.402" v="2129" actId="26606"/>
          <ac:spMkLst>
            <pc:docMk/>
            <pc:sldMk cId="3229216929" sldId="269"/>
            <ac:spMk id="14" creationId="{08C9B587-E65E-4B52-B37C-ABEBB6E87928}"/>
          </ac:spMkLst>
        </pc:spChg>
        <pc:picChg chg="add mod ord">
          <ac:chgData name="Sam Pheby-McGarvey" userId="715cc8a4-6ba6-4821-9b3d-df8640997d56" providerId="ADAL" clId="{A26CECA3-B4B2-4739-8863-8B90598CEAF4}" dt="2022-05-12T15:11:33.402" v="2129" actId="26606"/>
          <ac:picMkLst>
            <pc:docMk/>
            <pc:sldMk cId="3229216929" sldId="269"/>
            <ac:picMk id="5" creationId="{92846C5E-63B8-015C-C451-3DD9D9B89D6E}"/>
          </ac:picMkLst>
        </pc:picChg>
      </pc:sldChg>
      <pc:sldChg chg="addSp delSp modSp add del mod setClrOvrMap">
        <pc:chgData name="Sam Pheby-McGarvey" userId="715cc8a4-6ba6-4821-9b3d-df8640997d56" providerId="ADAL" clId="{A26CECA3-B4B2-4739-8863-8B90598CEAF4}" dt="2022-05-12T14:52:44.122" v="1504" actId="47"/>
        <pc:sldMkLst>
          <pc:docMk/>
          <pc:sldMk cId="3241934018" sldId="270"/>
        </pc:sldMkLst>
        <pc:spChg chg="mod">
          <ac:chgData name="Sam Pheby-McGarvey" userId="715cc8a4-6ba6-4821-9b3d-df8640997d56" providerId="ADAL" clId="{A26CECA3-B4B2-4739-8863-8B90598CEAF4}" dt="2022-05-12T14:52:26.748" v="1502" actId="26606"/>
          <ac:spMkLst>
            <pc:docMk/>
            <pc:sldMk cId="3241934018" sldId="270"/>
            <ac:spMk id="2" creationId="{337C38D0-E5F7-E317-5F49-C3F1A454DE19}"/>
          </ac:spMkLst>
        </pc:spChg>
        <pc:spChg chg="mod">
          <ac:chgData name="Sam Pheby-McGarvey" userId="715cc8a4-6ba6-4821-9b3d-df8640997d56" providerId="ADAL" clId="{A26CECA3-B4B2-4739-8863-8B90598CEAF4}" dt="2022-05-12T14:52:26.748" v="1502" actId="26606"/>
          <ac:spMkLst>
            <pc:docMk/>
            <pc:sldMk cId="3241934018" sldId="270"/>
            <ac:spMk id="3" creationId="{CA65843B-6A1E-6EE2-8F28-DF8B4757F196}"/>
          </ac:spMkLst>
        </pc:spChg>
        <pc:spChg chg="add del">
          <ac:chgData name="Sam Pheby-McGarvey" userId="715cc8a4-6ba6-4821-9b3d-df8640997d56" providerId="ADAL" clId="{A26CECA3-B4B2-4739-8863-8B90598CEAF4}" dt="2022-05-12T14:52:26.777" v="1503" actId="26606"/>
          <ac:spMkLst>
            <pc:docMk/>
            <pc:sldMk cId="3241934018" sldId="270"/>
            <ac:spMk id="10" creationId="{9AA72BD9-2C5A-4EDC-931F-5AA08EACA0F3}"/>
          </ac:spMkLst>
        </pc:spChg>
        <pc:spChg chg="add del">
          <ac:chgData name="Sam Pheby-McGarvey" userId="715cc8a4-6ba6-4821-9b3d-df8640997d56" providerId="ADAL" clId="{A26CECA3-B4B2-4739-8863-8B90598CEAF4}" dt="2022-05-12T14:52:26.777" v="1503" actId="26606"/>
          <ac:spMkLst>
            <pc:docMk/>
            <pc:sldMk cId="3241934018" sldId="270"/>
            <ac:spMk id="12" creationId="{DD3981AC-7B61-4947-BCF3-F7AA7FA385B9}"/>
          </ac:spMkLst>
        </pc:spChg>
        <pc:spChg chg="add del">
          <ac:chgData name="Sam Pheby-McGarvey" userId="715cc8a4-6ba6-4821-9b3d-df8640997d56" providerId="ADAL" clId="{A26CECA3-B4B2-4739-8863-8B90598CEAF4}" dt="2022-05-12T14:52:26.777" v="1503" actId="26606"/>
          <ac:spMkLst>
            <pc:docMk/>
            <pc:sldMk cId="3241934018" sldId="270"/>
            <ac:spMk id="14" creationId="{55D4142C-5077-457F-A6AD-3FECFDB39685}"/>
          </ac:spMkLst>
        </pc:spChg>
        <pc:spChg chg="add del">
          <ac:chgData name="Sam Pheby-McGarvey" userId="715cc8a4-6ba6-4821-9b3d-df8640997d56" providerId="ADAL" clId="{A26CECA3-B4B2-4739-8863-8B90598CEAF4}" dt="2022-05-12T14:52:26.777" v="1503" actId="26606"/>
          <ac:spMkLst>
            <pc:docMk/>
            <pc:sldMk cId="3241934018" sldId="270"/>
            <ac:spMk id="16" creationId="{7A5F0580-5EE9-419F-96EE-B6529EF6E7D0}"/>
          </ac:spMkLst>
        </pc:spChg>
        <pc:spChg chg="add del">
          <ac:chgData name="Sam Pheby-McGarvey" userId="715cc8a4-6ba6-4821-9b3d-df8640997d56" providerId="ADAL" clId="{A26CECA3-B4B2-4739-8863-8B90598CEAF4}" dt="2022-05-12T14:52:26.748" v="1502" actId="26606"/>
          <ac:spMkLst>
            <pc:docMk/>
            <pc:sldMk cId="3241934018" sldId="270"/>
            <ac:spMk id="21" creationId="{E8A8EAB8-D2FF-444D-B34B-7D32F106AD0E}"/>
          </ac:spMkLst>
        </pc:spChg>
        <pc:spChg chg="add">
          <ac:chgData name="Sam Pheby-McGarvey" userId="715cc8a4-6ba6-4821-9b3d-df8640997d56" providerId="ADAL" clId="{A26CECA3-B4B2-4739-8863-8B90598CEAF4}" dt="2022-05-12T14:52:26.777" v="1503" actId="26606"/>
          <ac:spMkLst>
            <pc:docMk/>
            <pc:sldMk cId="3241934018" sldId="270"/>
            <ac:spMk id="27" creationId="{7A5F0580-5EE9-419F-96EE-B6529EF6E7D0}"/>
          </ac:spMkLst>
        </pc:spChg>
        <pc:spChg chg="add">
          <ac:chgData name="Sam Pheby-McGarvey" userId="715cc8a4-6ba6-4821-9b3d-df8640997d56" providerId="ADAL" clId="{A26CECA3-B4B2-4739-8863-8B90598CEAF4}" dt="2022-05-12T14:52:26.777" v="1503" actId="26606"/>
          <ac:spMkLst>
            <pc:docMk/>
            <pc:sldMk cId="3241934018" sldId="270"/>
            <ac:spMk id="28" creationId="{8FC9BE17-9A7B-462D-AE50-3D8777387304}"/>
          </ac:spMkLst>
        </pc:spChg>
        <pc:spChg chg="add">
          <ac:chgData name="Sam Pheby-McGarvey" userId="715cc8a4-6ba6-4821-9b3d-df8640997d56" providerId="ADAL" clId="{A26CECA3-B4B2-4739-8863-8B90598CEAF4}" dt="2022-05-12T14:52:26.777" v="1503" actId="26606"/>
          <ac:spMkLst>
            <pc:docMk/>
            <pc:sldMk cId="3241934018" sldId="270"/>
            <ac:spMk id="29" creationId="{3EBE8569-6AEC-4B8C-8D53-2DE337CDBA65}"/>
          </ac:spMkLst>
        </pc:spChg>
        <pc:spChg chg="add">
          <ac:chgData name="Sam Pheby-McGarvey" userId="715cc8a4-6ba6-4821-9b3d-df8640997d56" providerId="ADAL" clId="{A26CECA3-B4B2-4739-8863-8B90598CEAF4}" dt="2022-05-12T14:52:26.777" v="1503" actId="26606"/>
          <ac:spMkLst>
            <pc:docMk/>
            <pc:sldMk cId="3241934018" sldId="270"/>
            <ac:spMk id="30" creationId="{55D4142C-5077-457F-A6AD-3FECFDB39685}"/>
          </ac:spMkLst>
        </pc:spChg>
        <pc:picChg chg="del">
          <ac:chgData name="Sam Pheby-McGarvey" userId="715cc8a4-6ba6-4821-9b3d-df8640997d56" providerId="ADAL" clId="{A26CECA3-B4B2-4739-8863-8B90598CEAF4}" dt="2022-05-12T14:52:16.897" v="1499" actId="478"/>
          <ac:picMkLst>
            <pc:docMk/>
            <pc:sldMk cId="3241934018" sldId="270"/>
            <ac:picMk id="5" creationId="{E4385033-E096-013B-2765-9BC7F4009EFB}"/>
          </ac:picMkLst>
        </pc:picChg>
        <pc:picChg chg="add mod ord">
          <ac:chgData name="Sam Pheby-McGarvey" userId="715cc8a4-6ba6-4821-9b3d-df8640997d56" providerId="ADAL" clId="{A26CECA3-B4B2-4739-8863-8B90598CEAF4}" dt="2022-05-12T14:52:26.777" v="1503" actId="26606"/>
          <ac:picMkLst>
            <pc:docMk/>
            <pc:sldMk cId="3241934018" sldId="270"/>
            <ac:picMk id="9" creationId="{34D408C8-9BC5-38EB-73C2-A219FF7A2A55}"/>
          </ac:picMkLst>
        </pc:picChg>
        <pc:cxnChg chg="add del">
          <ac:chgData name="Sam Pheby-McGarvey" userId="715cc8a4-6ba6-4821-9b3d-df8640997d56" providerId="ADAL" clId="{A26CECA3-B4B2-4739-8863-8B90598CEAF4}" dt="2022-05-12T14:52:26.748" v="1502" actId="26606"/>
          <ac:cxnSpMkLst>
            <pc:docMk/>
            <pc:sldMk cId="3241934018" sldId="270"/>
            <ac:cxnSpMk id="23" creationId="{EEA38897-7BA3-4408-8083-3235339C4A60}"/>
          </ac:cxnSpMkLst>
        </pc:cxnChg>
        <pc:cxnChg chg="add del">
          <ac:chgData name="Sam Pheby-McGarvey" userId="715cc8a4-6ba6-4821-9b3d-df8640997d56" providerId="ADAL" clId="{A26CECA3-B4B2-4739-8863-8B90598CEAF4}" dt="2022-05-12T14:52:26.748" v="1502" actId="26606"/>
          <ac:cxnSpMkLst>
            <pc:docMk/>
            <pc:sldMk cId="3241934018" sldId="270"/>
            <ac:cxnSpMk id="25" creationId="{F11AD06B-AB20-4097-8606-5DA00DBACE8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DDE3-B72D-A1D0-0115-37C8854E6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E4B1D-E75A-3756-7AA4-9E62A99C0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74488-9333-7454-3188-3FAF16EB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5F036-5822-B749-E910-F6B6CA44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AF1A0-116F-C518-CD3E-03DE7D52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6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C5102-8D28-9CAB-A2C0-3CCF0A2B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9B794-A7BF-4A7D-7729-9D12F4CD3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06F6D-3BBA-713D-6569-A3B6709C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0B6FC-F581-C88D-E865-B1AAB4FF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00D7-AFA6-DFB9-20D7-7E655125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7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7ED8F-9582-679E-856E-3A9FD4559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D1EC49-2B97-190C-4E06-E6A8D6163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E1889-A4C3-901A-C5DC-51DC59AB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98C54-E45E-A210-D0EF-D67E48F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B5AF7-45B0-DF7F-B077-058DF69D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97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5061-8460-299B-0D3B-C2A8D02D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17E6D-5091-1BAD-630B-1B09FD841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CC6BB-A41A-7976-3C6E-324FF80A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C0A71-08B0-5595-C531-8486F956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854B7-E31F-F821-799C-34EA96E82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9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5AF3-6D7C-9679-BA63-4CE34ADF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3E60A-2F93-57D5-1697-128807BE1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505C4-120D-FE0E-0AB4-DE6F1B9F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0CE1-AB48-4E50-4AE3-B969D7E6A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B3B31-0A54-84D4-3FD3-C871AC3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15CC6-522A-CD7C-9415-B510A7D5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2BC7-3588-D4D7-652A-19D161C40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7EA26-1870-295A-FD8A-8A1AC9491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4C92E-2F0E-435A-DC4D-DB32ECA5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FF5CA-45AD-1761-0EB5-F907DB95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EA24-23A0-F23F-96D2-F9CB00DA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1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91FEB-AC8E-7066-6DCC-B08F5AE5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E3454-CE66-9672-CE2D-8B7F778A9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E5904-C766-8151-BE51-34FBA2F64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93AB5-EB9F-8359-A1E9-A5E766FF6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796A4-B07D-2D11-8348-EC39188B1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E39A3-C049-D68D-1398-DF1A320F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0F8C63-C4D1-64C9-0CA5-E29B06F82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00157-DEB4-8489-4F84-8F9C8A15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24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A7F4-6ABC-DBA4-8CE1-9F6E77F4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A644E-FF2A-1C77-2958-3B8E6B33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396C8-CCA0-F2D8-39ED-CE5D10B8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3F730-2E61-0BD7-7B87-00EC0368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5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25EF9-19F5-DA79-1FB2-2EFCB915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C79EB-F853-C035-C477-E9A7C363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7FD62-AE50-E3C2-9AD0-2B9EBA99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0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00F2-145D-9230-F029-013C5EBA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2D165-E967-E629-C6A0-D2EB92663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5CF6E-9A3E-73D7-A43C-F9A8E2A83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AFFC-3618-1606-E591-9D1B5BD9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8C559-565F-10D2-7BA5-4F8C6F384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AEC2F-C991-7C9C-F56B-9B7B283C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73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08CB-685F-C5AB-AC99-96E6A0E2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74B7D-8235-8FE1-E16C-D2804BE56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E19FE-993C-F3FA-D96E-D33DE05E1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9EFDB-6C26-8F43-A718-44E1E13A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7C9D0-E052-C1A0-070B-7BC90833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2A9A1-4176-BDDB-BCAF-31142D76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5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EF97D9-7D51-DDD3-FE61-F4B284A75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90A5C-7A84-50AD-75F4-DFA87842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5E586-6C1D-85AE-574F-DCE3B42D60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BBEB-96F9-40DB-96DA-9CCE2EE46FB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0B327-6613-F53A-4FC5-9FC13ACF1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68578-F462-E1AC-8F07-5420F535B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C3AD-9BC5-4385-B530-37AEAD8F08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6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7p7e0342Yk?feature=oembed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rug&#10;&#10;Description automatically generated">
            <a:extLst>
              <a:ext uri="{FF2B5EF4-FFF2-40B4-BE49-F238E27FC236}">
                <a16:creationId xmlns:a16="http://schemas.microsoft.com/office/drawing/2014/main" id="{41FB3EC3-8A00-4197-EF3F-483A87078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9" b="31546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5DD0A-CDC2-9D5F-4977-DDF43D1F3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76" y="125553"/>
            <a:ext cx="9144000" cy="1389888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Grimm Side of Folk</a:t>
            </a:r>
            <a:endParaRPr lang="en-GB" sz="66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64E34-1335-0E12-FCFC-BB50B0E6D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657" y="5556035"/>
            <a:ext cx="9144000" cy="153619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Nazi Party’s Transformation of Folktales to Indoctrinate German Youth into their Ideology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nline Media 5" title="JOJO RABBIT OPENING SCENE &amp; CREDITS/INTRO/SONG / Komm gib mir deine Hand!">
            <a:hlinkClick r:id="" action="ppaction://media"/>
            <a:extLst>
              <a:ext uri="{FF2B5EF4-FFF2-40B4-BE49-F238E27FC236}">
                <a16:creationId xmlns:a16="http://schemas.microsoft.com/office/drawing/2014/main" id="{0BC61C65-3BA7-FD5F-D0CE-03CD1BBBCE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66130" y="1435484"/>
            <a:ext cx="7056692" cy="398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64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old, stone&#10;&#10;Description automatically generated">
            <a:extLst>
              <a:ext uri="{FF2B5EF4-FFF2-40B4-BE49-F238E27FC236}">
                <a16:creationId xmlns:a16="http://schemas.microsoft.com/office/drawing/2014/main" id="{B620E5DF-F1D3-4917-DC38-EE1299B5F6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9" r="9091" b="1837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2C632-73C7-9359-109E-7E052331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The First Challenge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618D5-2C70-365E-085D-E83BABDBF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/>
              <a:t>The first challenge shows loyalty </a:t>
            </a:r>
          </a:p>
          <a:p>
            <a:r>
              <a:rPr lang="en-GB" sz="1700"/>
              <a:t>A characteristic important to Hitler</a:t>
            </a:r>
          </a:p>
          <a:p>
            <a:r>
              <a:rPr lang="en-GB" sz="1700"/>
              <a:t>Loyalty is an important quality in soldiers </a:t>
            </a:r>
          </a:p>
        </p:txBody>
      </p:sp>
    </p:spTree>
    <p:extLst>
      <p:ext uri="{BB962C8B-B14F-4D97-AF65-F5344CB8AC3E}">
        <p14:creationId xmlns:p14="http://schemas.microsoft.com/office/powerpoint/2010/main" val="1417992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altar, decorated, several&#10;&#10;Description automatically generated">
            <a:extLst>
              <a:ext uri="{FF2B5EF4-FFF2-40B4-BE49-F238E27FC236}">
                <a16:creationId xmlns:a16="http://schemas.microsoft.com/office/drawing/2014/main" id="{A6BE9992-B0CC-59FF-2187-3E20D39EA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1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40DE4A-2E4D-630A-52EA-694255687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Courage in the Youth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AA711-B77A-7CC2-EE22-1E8923FD0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/>
              <a:t>The tale was published to promote courage</a:t>
            </a:r>
          </a:p>
          <a:p>
            <a:r>
              <a:rPr lang="en-GB" sz="1700"/>
              <a:t>Another important quality for Hitler</a:t>
            </a:r>
          </a:p>
          <a:p>
            <a:r>
              <a:rPr lang="en-GB" sz="1700"/>
              <a:t>Courage in soldiers is a prerequisite to fight</a:t>
            </a:r>
          </a:p>
        </p:txBody>
      </p:sp>
    </p:spTree>
    <p:extLst>
      <p:ext uri="{BB962C8B-B14F-4D97-AF65-F5344CB8AC3E}">
        <p14:creationId xmlns:p14="http://schemas.microsoft.com/office/powerpoint/2010/main" val="3659726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in military uniforms jumping in the air&#10;&#10;Description automatically generated with low confidence">
            <a:extLst>
              <a:ext uri="{FF2B5EF4-FFF2-40B4-BE49-F238E27FC236}">
                <a16:creationId xmlns:a16="http://schemas.microsoft.com/office/drawing/2014/main" id="{92846C5E-63B8-015C-C451-3DD9D9B89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6E6F3-6D10-9A9C-4D81-07ED572E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pPr algn="ctr"/>
            <a:r>
              <a:rPr lang="en-GB" sz="5000" dirty="0"/>
              <a:t>Conclusion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1CEBA-AA1C-75B2-4D71-6311C605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algn="ctr"/>
            <a:r>
              <a:rPr lang="en-GB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Nazis transformed folktales to promote a mythical German past</a:t>
            </a:r>
          </a:p>
          <a:p>
            <a:pPr algn="ctr"/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They indoctrinated children into their ideology through folktales </a:t>
            </a:r>
          </a:p>
          <a:p>
            <a:pPr algn="ctr"/>
            <a:r>
              <a:rPr lang="en-GB" sz="2000">
                <a:latin typeface="Calibri" panose="020F0502020204030204" pitchFamily="34" charset="0"/>
                <a:cs typeface="Times New Roman" panose="02020603050405020304" pitchFamily="18" charset="0"/>
              </a:rPr>
              <a:t>They promoted characteristics that would make them into good soldiers 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229216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B3D13B0B-2B58-2FB5-10A3-C59B9FA6E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2" b="3399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DD6C13-881B-6815-878A-183BF6AF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pPr algn="ctr"/>
            <a:r>
              <a:rPr lang="en-GB" sz="5000" dirty="0"/>
              <a:t>Bibliography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0E1E0-7AB5-33DF-86DC-3D5E5ADC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numCol="2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Bartov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Omer,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Hitler's Army, Soldiers: Nazis, and War in the Third Reich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(New York: Oxford University Press, 1992)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Bettelheim, Bruno,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Enchantment: The Meaning and Importance of Fairy Tales 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(New York: Vintage Books, 1976)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Dawkins, Richard,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God Delusion 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(London: Transworld Publishers, 2016)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Foucault, Michel,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Discipline and Punish,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trans. by Alan Sheridan (New York: Vintage Books, 1995)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Grimm, Jacob and Wilhelm Grimm,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Brothers Grimm Fairy Tales, 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trans. by Margaret Hunt (London: Flame Tree Publishing, 2019)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Grimm, Jacob and Wilhelm Grimm,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Selected Tales, 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Oxford World’s Classics,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trans. by Joyce Crick (Oxford: Oxford University Press, 2005)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Hitler, Adolf,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 </a:t>
            </a:r>
            <a:r>
              <a:rPr lang="en-GB" sz="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Kampf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My Struggle,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trans. by James Murphy, rev. </a:t>
            </a:r>
            <a:r>
              <a:rPr lang="en-GB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edn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(New Delhi: General Press, 2018) </a:t>
            </a:r>
            <a:r>
              <a:rPr lang="en-GB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VLeBOOKS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Kateb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George, ‘Courage as a Virtue’,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Research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71.1 (2004), 39-72 &lt;https://search-proquest-com.sheffield.idm.oclc.org/docview/209670370/fulltext/FB0446C36E5C437FPQ/1?accountid=1382&gt; [accessed 22 May 2020]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Kemenetsky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Christa,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Children’s Literature in Hitler’s Germany: The Cultural Policy of National Socialism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(Athens: Ohio University Press, 1984)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Myths &amp; Monsters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(Netflix, 2017) &lt; https://www.netflix.com/gb/title/80158649&gt; [accessed 23 May 2020]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Royce, Josiah,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Philosophy of Loyalty 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(New York: The Macmillan Company, 1914)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Zipes, Jack, </a:t>
            </a:r>
            <a:r>
              <a:rPr lang="en-GB" sz="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Breaking the Magic Spell: Radical Theories of Folk and Fairy Tales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expanded and revised, </a:t>
            </a:r>
            <a:r>
              <a:rPr lang="en-GB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edn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(Kentucky: University Press of Kentucky, 2002) ProQuest </a:t>
            </a:r>
            <a:r>
              <a:rPr lang="en-GB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Ebook</a:t>
            </a:r>
            <a:r>
              <a:rPr lang="en-GB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Central 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70841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B49D56-3957-ED64-0F51-C399DED1A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" b="1147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C6DFE1-C498-CFF3-99AD-AF05FBD4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6047"/>
            <a:ext cx="10506456" cy="2057400"/>
          </a:xfrm>
        </p:spPr>
        <p:txBody>
          <a:bodyPr anchor="b">
            <a:normAutofit/>
          </a:bodyPr>
          <a:lstStyle/>
          <a:p>
            <a:pPr algn="ctr"/>
            <a:r>
              <a:rPr lang="en-GB" sz="5000" dirty="0"/>
              <a:t>Pictures Used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B604-1D36-17A2-EFFB-61400F244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0083" y="3296066"/>
            <a:ext cx="12192000" cy="3561924"/>
          </a:xfrm>
        </p:spPr>
        <p:txBody>
          <a:bodyPr numCol="2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1200" dirty="0"/>
              <a:t>Slide 1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https://www.pinterest.co.uk/pin/560205641156966683/</a:t>
            </a:r>
          </a:p>
          <a:p>
            <a:pPr marL="0" indent="0" algn="ctr">
              <a:buNone/>
            </a:pPr>
            <a:r>
              <a:rPr lang="en-GB" sz="1200" dirty="0"/>
              <a:t>Slide 2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https://www.pinterest.co.uk/pin/411657222177309728/</a:t>
            </a:r>
          </a:p>
          <a:p>
            <a:pPr marL="0" indent="0" algn="ctr">
              <a:buNone/>
            </a:pPr>
            <a:r>
              <a:rPr lang="en-GB" sz="1200" dirty="0"/>
              <a:t>Slide 3 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https://www.pinterest.co.uk/pin/544231936216225157/</a:t>
            </a:r>
          </a:p>
          <a:p>
            <a:pPr marL="0" indent="0" algn="ctr">
              <a:buNone/>
            </a:pPr>
            <a:r>
              <a:rPr lang="en-GB" sz="1200" dirty="0"/>
              <a:t>Slide 4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https://www.pinterest.co.uk/pin/54676582967536879/</a:t>
            </a:r>
          </a:p>
          <a:p>
            <a:pPr marL="0" indent="0" algn="ctr">
              <a:buNone/>
            </a:pPr>
            <a:r>
              <a:rPr lang="en-GB" sz="1200" dirty="0"/>
              <a:t>Slide 5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https://www.pinterest.co.uk/pin/48906345944257910/</a:t>
            </a:r>
          </a:p>
          <a:p>
            <a:pPr marL="0" indent="0" algn="ctr">
              <a:buNone/>
            </a:pPr>
            <a:r>
              <a:rPr lang="en-GB" sz="1200" dirty="0"/>
              <a:t>Slide 6 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https://www.pinterest.co.uk/pin/241927811220049534/</a:t>
            </a:r>
          </a:p>
          <a:p>
            <a:pPr marL="0" indent="0" algn="ctr">
              <a:buNone/>
            </a:pPr>
            <a:r>
              <a:rPr lang="en-GB" sz="1200" dirty="0"/>
              <a:t>Slide 7 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https://www.pinterest.co.uk/pin/357191814205283239/</a:t>
            </a:r>
          </a:p>
          <a:p>
            <a:pPr marL="0" indent="0" algn="ctr">
              <a:buNone/>
            </a:pPr>
            <a:r>
              <a:rPr lang="en-GB" sz="1200" dirty="0"/>
              <a:t>Slide 8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https://www.pinterest.co.uk/pin/314970567696485687/</a:t>
            </a:r>
          </a:p>
          <a:p>
            <a:pPr marL="0" indent="0" algn="ctr">
              <a:buNone/>
            </a:pPr>
            <a:r>
              <a:rPr lang="en-GB" sz="1200" dirty="0"/>
              <a:t>Slide 9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https://www.pinterest.co.uk/pin/322288917070392545/</a:t>
            </a:r>
          </a:p>
          <a:p>
            <a:pPr marL="0" indent="0" algn="ctr">
              <a:buNone/>
            </a:pPr>
            <a:r>
              <a:rPr lang="en-GB" sz="1200" dirty="0"/>
              <a:t>Slide 10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https://www.pinterest.co.uk/pin/445434219404969645/</a:t>
            </a:r>
          </a:p>
          <a:p>
            <a:pPr marL="0" indent="0" algn="ctr">
              <a:buNone/>
            </a:pPr>
            <a:r>
              <a:rPr lang="en-GB" sz="1200" dirty="0"/>
              <a:t>Slide 11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https://www.pinterest.co.uk/pin/813322013950913155/</a:t>
            </a:r>
          </a:p>
          <a:p>
            <a:pPr marL="0" indent="0" algn="ctr">
              <a:buNone/>
            </a:pPr>
            <a:r>
              <a:rPr lang="en-GB" sz="1200" dirty="0"/>
              <a:t>Slide 12 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https://www.pinterest.co.uk/pin/373658100341732059/</a:t>
            </a:r>
          </a:p>
          <a:p>
            <a:pPr marL="0" indent="0" algn="ctr">
              <a:buNone/>
            </a:pPr>
            <a:r>
              <a:rPr lang="en-GB" sz="1200" dirty="0"/>
              <a:t>Slide 13 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https://www.pinterest.co.uk/pin/15903404925814835/</a:t>
            </a:r>
          </a:p>
          <a:p>
            <a:pPr marL="0" indent="0" algn="ctr">
              <a:buNone/>
            </a:pPr>
            <a:r>
              <a:rPr lang="en-GB" sz="1200" dirty="0"/>
              <a:t>Slide 14  </a:t>
            </a:r>
          </a:p>
          <a:p>
            <a:pPr marL="0" indent="0" algn="ctr">
              <a:buNone/>
            </a:pPr>
            <a:r>
              <a:rPr lang="en-GB" sz="1200" dirty="0"/>
              <a:t>https://www.pinterest.co.uk/pin/410320216034071459/</a:t>
            </a:r>
          </a:p>
          <a:p>
            <a:endParaRPr lang="en-GB" sz="500" dirty="0"/>
          </a:p>
        </p:txBody>
      </p:sp>
    </p:spTree>
    <p:extLst>
      <p:ext uri="{BB962C8B-B14F-4D97-AF65-F5344CB8AC3E}">
        <p14:creationId xmlns:p14="http://schemas.microsoft.com/office/powerpoint/2010/main" val="2548773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E9AA142-84F9-CF1B-03CC-486674462C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9" r="1472" b="24544"/>
          <a:stretch/>
        </p:blipFill>
        <p:spPr>
          <a:xfrm>
            <a:off x="3729228" y="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9157E-DA39-DB3D-C0BA-5C0785B4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Folktales and the Nazi Party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F56C90-12E2-7950-3AB4-DF38E69A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Nazi party valued myths and folktales</a:t>
            </a: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olktales were used as evidence of a mythical German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haracter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41687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FCA3DC7-9DF4-5791-53E2-266F31916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2" r="9092" b="2240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D33E4-5522-159B-AE99-820DBD20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Introduction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6324C6-AA38-E7F7-CE15-02A7CB288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What is a folktale?</a:t>
            </a:r>
          </a:p>
          <a:p>
            <a:r>
              <a:rPr lang="en-US" sz="1700" dirty="0"/>
              <a:t>How do folktales transform? </a:t>
            </a:r>
          </a:p>
          <a:p>
            <a:r>
              <a:rPr lang="en-US" sz="1700" dirty="0"/>
              <a:t>How did the Nazis Party use folktales?</a:t>
            </a:r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297531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2FE1BE6F-DED8-7E34-E955-9A20C77D6E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6" r="7139" b="2965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31BBD-5418-ACCE-E53C-4A32625A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The Purpose of Myths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1A04-AA02-61ED-952A-0025C66D3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/>
              <a:t>Oral traditions </a:t>
            </a:r>
          </a:p>
          <a:p>
            <a:r>
              <a:rPr lang="en-GB" sz="1700"/>
              <a:t>Explain how cultures see the world </a:t>
            </a:r>
          </a:p>
          <a:p>
            <a:r>
              <a:rPr lang="en-GB" sz="1700"/>
              <a:t>Change with the society </a:t>
            </a:r>
          </a:p>
        </p:txBody>
      </p:sp>
    </p:spTree>
    <p:extLst>
      <p:ext uri="{BB962C8B-B14F-4D97-AF65-F5344CB8AC3E}">
        <p14:creationId xmlns:p14="http://schemas.microsoft.com/office/powerpoint/2010/main" val="1905496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7A8737D9-0E24-7147-ACD0-E8F8B88EF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7" r="9092" b="2180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7943C-0752-9239-06F9-DFD89069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Definition of Tales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0CAE3-5DC7-6654-EA8B-26634FAB1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/>
              <a:t>What are folk and fairy tales?</a:t>
            </a:r>
          </a:p>
          <a:p>
            <a:r>
              <a:rPr lang="en-GB" sz="1700"/>
              <a:t>Why do they appeal to children?</a:t>
            </a:r>
          </a:p>
          <a:p>
            <a:r>
              <a:rPr lang="en-GB" sz="1700"/>
              <a:t>Can they be used to further an ideology?</a:t>
            </a:r>
          </a:p>
        </p:txBody>
      </p:sp>
    </p:spTree>
    <p:extLst>
      <p:ext uri="{BB962C8B-B14F-4D97-AF65-F5344CB8AC3E}">
        <p14:creationId xmlns:p14="http://schemas.microsoft.com/office/powerpoint/2010/main" val="2899988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jigsaw puzzle&#10;&#10;Description automatically generated">
            <a:extLst>
              <a:ext uri="{FF2B5EF4-FFF2-40B4-BE49-F238E27FC236}">
                <a16:creationId xmlns:a16="http://schemas.microsoft.com/office/drawing/2014/main" id="{7F760252-6C19-C8E2-6467-B0AFE345F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7" r="815" b="10276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9B194-9AE4-3083-DF8E-B963B6D8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Censoring Tales 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E8299-9918-008C-1D44-5F4BAACE7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/>
              <a:t>Censorship along ideological lines</a:t>
            </a:r>
          </a:p>
          <a:p>
            <a:r>
              <a:rPr lang="en-GB" sz="1700"/>
              <a:t>Using tales that promoted characteristics </a:t>
            </a:r>
          </a:p>
          <a:p>
            <a:r>
              <a:rPr lang="en-GB" sz="1700"/>
              <a:t>Creating “utopian” futures </a:t>
            </a:r>
          </a:p>
        </p:txBody>
      </p:sp>
    </p:spTree>
    <p:extLst>
      <p:ext uri="{BB962C8B-B14F-4D97-AF65-F5344CB8AC3E}">
        <p14:creationId xmlns:p14="http://schemas.microsoft.com/office/powerpoint/2010/main" val="4079275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outdoor, spectacles&#10;&#10;Description automatically generated">
            <a:extLst>
              <a:ext uri="{FF2B5EF4-FFF2-40B4-BE49-F238E27FC236}">
                <a16:creationId xmlns:a16="http://schemas.microsoft.com/office/drawing/2014/main" id="{714D8C8C-DCE7-0E60-88ED-C2FE7F371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2345" r="600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819FC-2649-A467-305A-F9F97783F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Creating a Past Reality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251A2-79C8-915A-5DC7-E0548624F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/>
              <a:t>From “utopian” alternative to past reality </a:t>
            </a:r>
          </a:p>
          <a:p>
            <a:r>
              <a:rPr lang="en-GB" sz="1700"/>
              <a:t>Folktales used as historical fact</a:t>
            </a:r>
          </a:p>
          <a:p>
            <a:r>
              <a:rPr lang="en-GB" sz="1700"/>
              <a:t>The invented German character </a:t>
            </a:r>
          </a:p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1543418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ook, text&#10;&#10;Description automatically generated">
            <a:extLst>
              <a:ext uri="{FF2B5EF4-FFF2-40B4-BE49-F238E27FC236}">
                <a16:creationId xmlns:a16="http://schemas.microsoft.com/office/drawing/2014/main" id="{E4385033-E096-013B-2765-9BC7F4009E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1597" b="124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C38D0-E5F7-E317-5F49-C3F1A454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Transforming Tales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843B-6A1E-6EE2-8F28-DF8B4757F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 dirty="0"/>
              <a:t>Tales can change over time</a:t>
            </a:r>
          </a:p>
          <a:p>
            <a:r>
              <a:rPr lang="en-GB" sz="1700" dirty="0"/>
              <a:t>Tales can be viewed by rulers as having real power</a:t>
            </a:r>
          </a:p>
          <a:p>
            <a:r>
              <a:rPr lang="en-GB" sz="1700" dirty="0"/>
              <a:t>Tales can be twisted to promote new ideals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343004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BE0B3EA-79FA-E883-AC2B-8E9988020A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4" r="-1" b="862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E74F62-B415-C779-69E9-F7FCA49E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 dirty="0"/>
              <a:t>The Youth a Grimms’ Tale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6770-EB9C-D7B3-8354-198649B2F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GB" sz="1700" dirty="0"/>
              <a:t>A tale about a boy who is unable to feel fear</a:t>
            </a:r>
          </a:p>
          <a:p>
            <a:r>
              <a:rPr lang="en-GB" sz="1700" dirty="0"/>
              <a:t>Used by the Nazi Part to promote courage</a:t>
            </a:r>
          </a:p>
          <a:p>
            <a:r>
              <a:rPr lang="en-GB" sz="1700" dirty="0"/>
              <a:t>Can be viewed as comedic  </a:t>
            </a:r>
          </a:p>
          <a:p>
            <a:endParaRPr lang="en-GB" sz="1700" dirty="0"/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429437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4352242AC4554FA9BE077E16E66A89" ma:contentTypeVersion="13" ma:contentTypeDescription="Create a new document." ma:contentTypeScope="" ma:versionID="3c96df7229dd44dbaf1bcccd69c04e78">
  <xsd:schema xmlns:xsd="http://www.w3.org/2001/XMLSchema" xmlns:xs="http://www.w3.org/2001/XMLSchema" xmlns:p="http://schemas.microsoft.com/office/2006/metadata/properties" xmlns:ns3="36a0b507-d69c-4944-ba1e-d7f3134d8a33" xmlns:ns4="d5939b65-4c21-4cec-959d-600e3f611b3c" targetNamespace="http://schemas.microsoft.com/office/2006/metadata/properties" ma:root="true" ma:fieldsID="c2cecb35c671890e69a26e6fbcd8e35e" ns3:_="" ns4:_="">
    <xsd:import namespace="36a0b507-d69c-4944-ba1e-d7f3134d8a33"/>
    <xsd:import namespace="d5939b65-4c21-4cec-959d-600e3f611b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0b507-d69c-4944-ba1e-d7f3134d8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39b65-4c21-4cec-959d-600e3f611b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8BF3AF-1A76-4911-ACC3-48E4DCD3A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a0b507-d69c-4944-ba1e-d7f3134d8a33"/>
    <ds:schemaRef ds:uri="d5939b65-4c21-4cec-959d-600e3f611b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A72573-DDE5-4BFB-9A0F-124433B495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8D27E3-83CA-4923-A3D7-DBFA06331614}">
  <ds:schemaRefs>
    <ds:schemaRef ds:uri="http://purl.org/dc/elements/1.1/"/>
    <ds:schemaRef ds:uri="http://schemas.microsoft.com/office/2006/metadata/properties"/>
    <ds:schemaRef ds:uri="d5939b65-4c21-4cec-959d-600e3f611b3c"/>
    <ds:schemaRef ds:uri="36a0b507-d69c-4944-ba1e-d7f3134d8a3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824</Words>
  <Application>Microsoft Office PowerPoint</Application>
  <PresentationFormat>Widescreen</PresentationFormat>
  <Paragraphs>87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The Grimm Side of Folk</vt:lpstr>
      <vt:lpstr>Folktales and the Nazi Party</vt:lpstr>
      <vt:lpstr>Introduction </vt:lpstr>
      <vt:lpstr>The Purpose of Myths</vt:lpstr>
      <vt:lpstr>Definition of Tales </vt:lpstr>
      <vt:lpstr>Censoring Tales </vt:lpstr>
      <vt:lpstr>Creating a Past Reality </vt:lpstr>
      <vt:lpstr>Transforming Tales </vt:lpstr>
      <vt:lpstr>The Youth a Grimms’ Tale</vt:lpstr>
      <vt:lpstr>The First Challenge </vt:lpstr>
      <vt:lpstr>Courage in the Youth</vt:lpstr>
      <vt:lpstr>Conclusion </vt:lpstr>
      <vt:lpstr>Bibliography </vt:lpstr>
      <vt:lpstr>Pictures Used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Grimm Side of Folk</dc:title>
  <dc:creator>Sam Pheby-McGarvey</dc:creator>
  <cp:lastModifiedBy>Sam Pheby-McGarvey</cp:lastModifiedBy>
  <cp:revision>1</cp:revision>
  <dcterms:created xsi:type="dcterms:W3CDTF">2022-05-12T12:52:15Z</dcterms:created>
  <dcterms:modified xsi:type="dcterms:W3CDTF">2022-05-20T09:42:46Z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0x010100F94352242AC4554FA9BE077E16E66A89</vt:lpwstr>
  </property>
</Properties>
</file>