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C54C04-824B-4CC0-9A3A-3771B1A3563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</dgm:pt>
    <dgm:pt modelId="{FE5132D6-5DEA-4875-9CAC-40F6A190B60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Documentary Analysis</a:t>
          </a:r>
        </a:p>
      </dgm:t>
    </dgm:pt>
    <dgm:pt modelId="{2363C454-794E-48B6-B4F7-859DEDB74EA0}" type="parTrans" cxnId="{8C6D2647-A1BE-4D70-8EC6-D993AFEFEA9D}">
      <dgm:prSet/>
      <dgm:spPr/>
      <dgm:t>
        <a:bodyPr/>
        <a:lstStyle/>
        <a:p>
          <a:endParaRPr lang="en-GB"/>
        </a:p>
      </dgm:t>
    </dgm:pt>
    <dgm:pt modelId="{84918204-098B-4E94-A862-8D44542857A7}" type="sibTrans" cxnId="{8C6D2647-A1BE-4D70-8EC6-D993AFEFEA9D}">
      <dgm:prSet/>
      <dgm:spPr/>
      <dgm:t>
        <a:bodyPr/>
        <a:lstStyle/>
        <a:p>
          <a:endParaRPr lang="en-GB"/>
        </a:p>
      </dgm:t>
    </dgm:pt>
    <dgm:pt modelId="{16421EBE-561B-4BD1-A7DC-F226211D2CD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Observation</a:t>
          </a:r>
          <a:endParaRPr lang="en-GB" dirty="0"/>
        </a:p>
      </dgm:t>
    </dgm:pt>
    <dgm:pt modelId="{131342B9-ABA3-4D9E-A2AE-69E7EF17D8D2}" type="parTrans" cxnId="{0018D196-CC30-4029-BA61-685F5FC0CD45}">
      <dgm:prSet/>
      <dgm:spPr/>
      <dgm:t>
        <a:bodyPr/>
        <a:lstStyle/>
        <a:p>
          <a:endParaRPr lang="en-GB"/>
        </a:p>
      </dgm:t>
    </dgm:pt>
    <dgm:pt modelId="{FA43926B-F96C-403A-9737-64110ED4F20E}" type="sibTrans" cxnId="{0018D196-CC30-4029-BA61-685F5FC0CD45}">
      <dgm:prSet/>
      <dgm:spPr/>
      <dgm:t>
        <a:bodyPr/>
        <a:lstStyle/>
        <a:p>
          <a:endParaRPr lang="en-GB"/>
        </a:p>
      </dgm:t>
    </dgm:pt>
    <dgm:pt modelId="{AE42F925-90B7-4B99-A140-E4295457C77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 Focus groups</a:t>
          </a:r>
          <a:endParaRPr lang="en-GB" dirty="0"/>
        </a:p>
      </dgm:t>
    </dgm:pt>
    <dgm:pt modelId="{2D068387-AF2F-4511-B2F3-9296D930A097}" type="parTrans" cxnId="{3163A832-59C5-4AE7-9384-311EDF84A42C}">
      <dgm:prSet/>
      <dgm:spPr/>
      <dgm:t>
        <a:bodyPr/>
        <a:lstStyle/>
        <a:p>
          <a:endParaRPr lang="en-GB"/>
        </a:p>
      </dgm:t>
    </dgm:pt>
    <dgm:pt modelId="{D133BF8C-47B3-453E-BE66-EF89D67A143C}" type="sibTrans" cxnId="{3163A832-59C5-4AE7-9384-311EDF84A42C}">
      <dgm:prSet/>
      <dgm:spPr/>
      <dgm:t>
        <a:bodyPr/>
        <a:lstStyle/>
        <a:p>
          <a:endParaRPr lang="en-GB"/>
        </a:p>
      </dgm:t>
    </dgm:pt>
    <dgm:pt modelId="{7C7D4611-935D-45DB-A7DA-AF6437BFC8A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Semi-structured Interviews </a:t>
          </a:r>
          <a:endParaRPr lang="en-GB" dirty="0"/>
        </a:p>
      </dgm:t>
    </dgm:pt>
    <dgm:pt modelId="{37141F8E-A1E4-414A-975E-28026D090EC7}" type="parTrans" cxnId="{56FA8181-D289-4CA8-968F-998B7D5BBD08}">
      <dgm:prSet/>
      <dgm:spPr/>
      <dgm:t>
        <a:bodyPr/>
        <a:lstStyle/>
        <a:p>
          <a:endParaRPr lang="en-GB"/>
        </a:p>
      </dgm:t>
    </dgm:pt>
    <dgm:pt modelId="{7F2A5EC8-F036-4A18-B366-C5FA134EEFE2}" type="sibTrans" cxnId="{56FA8181-D289-4CA8-968F-998B7D5BBD08}">
      <dgm:prSet/>
      <dgm:spPr/>
      <dgm:t>
        <a:bodyPr/>
        <a:lstStyle/>
        <a:p>
          <a:endParaRPr lang="en-GB"/>
        </a:p>
      </dgm:t>
    </dgm:pt>
    <dgm:pt modelId="{DCCC3D43-41E0-463E-869D-77ACE75DD1B0}" type="pres">
      <dgm:prSet presAssocID="{BBC54C04-824B-4CC0-9A3A-3771B1A3563F}" presName="root" presStyleCnt="0">
        <dgm:presLayoutVars>
          <dgm:dir/>
          <dgm:resizeHandles val="exact"/>
        </dgm:presLayoutVars>
      </dgm:prSet>
      <dgm:spPr/>
    </dgm:pt>
    <dgm:pt modelId="{2C599AC3-E1C9-497D-A4F6-287672343CA9}" type="pres">
      <dgm:prSet presAssocID="{FE5132D6-5DEA-4875-9CAC-40F6A190B60E}" presName="compNode" presStyleCnt="0"/>
      <dgm:spPr/>
    </dgm:pt>
    <dgm:pt modelId="{0B6A4B59-7570-4266-8E34-35FA6A6DD44B}" type="pres">
      <dgm:prSet presAssocID="{FE5132D6-5DEA-4875-9CAC-40F6A190B60E}" presName="bgRect" presStyleLbl="bgShp" presStyleIdx="0" presStyleCnt="4"/>
      <dgm:spPr/>
    </dgm:pt>
    <dgm:pt modelId="{E783B325-BFD4-4191-B27D-9B642EF1E6B5}" type="pres">
      <dgm:prSet presAssocID="{FE5132D6-5DEA-4875-9CAC-40F6A190B60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A43115D7-F161-49F2-80D3-E68607C723E7}" type="pres">
      <dgm:prSet presAssocID="{FE5132D6-5DEA-4875-9CAC-40F6A190B60E}" presName="spaceRect" presStyleCnt="0"/>
      <dgm:spPr/>
    </dgm:pt>
    <dgm:pt modelId="{B2F581C3-2BEF-4971-9285-E57B5098B883}" type="pres">
      <dgm:prSet presAssocID="{FE5132D6-5DEA-4875-9CAC-40F6A190B60E}" presName="parTx" presStyleLbl="revTx" presStyleIdx="0" presStyleCnt="4">
        <dgm:presLayoutVars>
          <dgm:chMax val="0"/>
          <dgm:chPref val="0"/>
        </dgm:presLayoutVars>
      </dgm:prSet>
      <dgm:spPr/>
    </dgm:pt>
    <dgm:pt modelId="{F6B7714E-3B60-4FCF-9FB5-373044681119}" type="pres">
      <dgm:prSet presAssocID="{84918204-098B-4E94-A862-8D44542857A7}" presName="sibTrans" presStyleCnt="0"/>
      <dgm:spPr/>
    </dgm:pt>
    <dgm:pt modelId="{1E5A7B45-F97A-4D0A-9FBC-52E8AFB56C47}" type="pres">
      <dgm:prSet presAssocID="{16421EBE-561B-4BD1-A7DC-F226211D2CD9}" presName="compNode" presStyleCnt="0"/>
      <dgm:spPr/>
    </dgm:pt>
    <dgm:pt modelId="{42120358-C88C-47D8-A2B7-C61F9B413317}" type="pres">
      <dgm:prSet presAssocID="{16421EBE-561B-4BD1-A7DC-F226211D2CD9}" presName="bgRect" presStyleLbl="bgShp" presStyleIdx="1" presStyleCnt="4"/>
      <dgm:spPr/>
    </dgm:pt>
    <dgm:pt modelId="{2FB146C2-6EEC-48E6-B003-8A8904280581}" type="pres">
      <dgm:prSet presAssocID="{16421EBE-561B-4BD1-A7DC-F226211D2CD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45C56046-6805-4154-ACB2-8C38ED67AB69}" type="pres">
      <dgm:prSet presAssocID="{16421EBE-561B-4BD1-A7DC-F226211D2CD9}" presName="spaceRect" presStyleCnt="0"/>
      <dgm:spPr/>
    </dgm:pt>
    <dgm:pt modelId="{2C691611-3F18-436D-BD4D-2A5762BB779F}" type="pres">
      <dgm:prSet presAssocID="{16421EBE-561B-4BD1-A7DC-F226211D2CD9}" presName="parTx" presStyleLbl="revTx" presStyleIdx="1" presStyleCnt="4">
        <dgm:presLayoutVars>
          <dgm:chMax val="0"/>
          <dgm:chPref val="0"/>
        </dgm:presLayoutVars>
      </dgm:prSet>
      <dgm:spPr/>
    </dgm:pt>
    <dgm:pt modelId="{BBE4CA19-DCEA-462F-AD2E-FB3CA0BE2F95}" type="pres">
      <dgm:prSet presAssocID="{FA43926B-F96C-403A-9737-64110ED4F20E}" presName="sibTrans" presStyleCnt="0"/>
      <dgm:spPr/>
    </dgm:pt>
    <dgm:pt modelId="{0719C74E-BA55-45E6-8F7E-647CCE4D94FB}" type="pres">
      <dgm:prSet presAssocID="{7C7D4611-935D-45DB-A7DA-AF6437BFC8AD}" presName="compNode" presStyleCnt="0"/>
      <dgm:spPr/>
    </dgm:pt>
    <dgm:pt modelId="{F98066CE-A463-434B-82D1-CE3DB27A41ED}" type="pres">
      <dgm:prSet presAssocID="{7C7D4611-935D-45DB-A7DA-AF6437BFC8AD}" presName="bgRect" presStyleLbl="bgShp" presStyleIdx="2" presStyleCnt="4"/>
      <dgm:spPr/>
    </dgm:pt>
    <dgm:pt modelId="{1271EAD8-D223-467D-8F77-6B18F0019F68}" type="pres">
      <dgm:prSet presAssocID="{7C7D4611-935D-45DB-A7DA-AF6437BFC8A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D65F2CD8-9EC0-4DF6-A9BC-00BB003186F0}" type="pres">
      <dgm:prSet presAssocID="{7C7D4611-935D-45DB-A7DA-AF6437BFC8AD}" presName="spaceRect" presStyleCnt="0"/>
      <dgm:spPr/>
    </dgm:pt>
    <dgm:pt modelId="{EE81B4B3-8314-4932-AAAF-F3220AA815F7}" type="pres">
      <dgm:prSet presAssocID="{7C7D4611-935D-45DB-A7DA-AF6437BFC8AD}" presName="parTx" presStyleLbl="revTx" presStyleIdx="2" presStyleCnt="4">
        <dgm:presLayoutVars>
          <dgm:chMax val="0"/>
          <dgm:chPref val="0"/>
        </dgm:presLayoutVars>
      </dgm:prSet>
      <dgm:spPr/>
    </dgm:pt>
    <dgm:pt modelId="{7BA8F808-931B-4A6D-AEA9-40C494E479A3}" type="pres">
      <dgm:prSet presAssocID="{7F2A5EC8-F036-4A18-B366-C5FA134EEFE2}" presName="sibTrans" presStyleCnt="0"/>
      <dgm:spPr/>
    </dgm:pt>
    <dgm:pt modelId="{36226B3D-C795-407D-848C-9D6092A8B76A}" type="pres">
      <dgm:prSet presAssocID="{AE42F925-90B7-4B99-A140-E4295457C771}" presName="compNode" presStyleCnt="0"/>
      <dgm:spPr/>
    </dgm:pt>
    <dgm:pt modelId="{30F09399-5200-4D7B-B441-0663379A519D}" type="pres">
      <dgm:prSet presAssocID="{AE42F925-90B7-4B99-A140-E4295457C771}" presName="bgRect" presStyleLbl="bgShp" presStyleIdx="3" presStyleCnt="4"/>
      <dgm:spPr/>
    </dgm:pt>
    <dgm:pt modelId="{909E1B93-8B1A-4F0B-8B3D-1E2A6C55ADF9}" type="pres">
      <dgm:prSet presAssocID="{AE42F925-90B7-4B99-A140-E4295457C77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89DFE07-0F1F-46F1-B195-4E3F9FA9B6B8}" type="pres">
      <dgm:prSet presAssocID="{AE42F925-90B7-4B99-A140-E4295457C771}" presName="spaceRect" presStyleCnt="0"/>
      <dgm:spPr/>
    </dgm:pt>
    <dgm:pt modelId="{D5627F64-5459-43C5-9B20-965F84CCD33D}" type="pres">
      <dgm:prSet presAssocID="{AE42F925-90B7-4B99-A140-E4295457C77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163A832-59C5-4AE7-9384-311EDF84A42C}" srcId="{BBC54C04-824B-4CC0-9A3A-3771B1A3563F}" destId="{AE42F925-90B7-4B99-A140-E4295457C771}" srcOrd="3" destOrd="0" parTransId="{2D068387-AF2F-4511-B2F3-9296D930A097}" sibTransId="{D133BF8C-47B3-453E-BE66-EF89D67A143C}"/>
    <dgm:cxn modelId="{8C6D2647-A1BE-4D70-8EC6-D993AFEFEA9D}" srcId="{BBC54C04-824B-4CC0-9A3A-3771B1A3563F}" destId="{FE5132D6-5DEA-4875-9CAC-40F6A190B60E}" srcOrd="0" destOrd="0" parTransId="{2363C454-794E-48B6-B4F7-859DEDB74EA0}" sibTransId="{84918204-098B-4E94-A862-8D44542857A7}"/>
    <dgm:cxn modelId="{56FA8181-D289-4CA8-968F-998B7D5BBD08}" srcId="{BBC54C04-824B-4CC0-9A3A-3771B1A3563F}" destId="{7C7D4611-935D-45DB-A7DA-AF6437BFC8AD}" srcOrd="2" destOrd="0" parTransId="{37141F8E-A1E4-414A-975E-28026D090EC7}" sibTransId="{7F2A5EC8-F036-4A18-B366-C5FA134EEFE2}"/>
    <dgm:cxn modelId="{3293CF96-08A9-4D23-BF58-E44197BC3B03}" type="presOf" srcId="{7C7D4611-935D-45DB-A7DA-AF6437BFC8AD}" destId="{EE81B4B3-8314-4932-AAAF-F3220AA815F7}" srcOrd="0" destOrd="0" presId="urn:microsoft.com/office/officeart/2018/2/layout/IconVerticalSolidList"/>
    <dgm:cxn modelId="{0018D196-CC30-4029-BA61-685F5FC0CD45}" srcId="{BBC54C04-824B-4CC0-9A3A-3771B1A3563F}" destId="{16421EBE-561B-4BD1-A7DC-F226211D2CD9}" srcOrd="1" destOrd="0" parTransId="{131342B9-ABA3-4D9E-A2AE-69E7EF17D8D2}" sibTransId="{FA43926B-F96C-403A-9737-64110ED4F20E}"/>
    <dgm:cxn modelId="{48C1E7B0-5E0A-4D74-83AB-A9C90F32CA55}" type="presOf" srcId="{16421EBE-561B-4BD1-A7DC-F226211D2CD9}" destId="{2C691611-3F18-436D-BD4D-2A5762BB779F}" srcOrd="0" destOrd="0" presId="urn:microsoft.com/office/officeart/2018/2/layout/IconVerticalSolidList"/>
    <dgm:cxn modelId="{A98F52BA-800D-46E3-B90A-877C1D6A1436}" type="presOf" srcId="{BBC54C04-824B-4CC0-9A3A-3771B1A3563F}" destId="{DCCC3D43-41E0-463E-869D-77ACE75DD1B0}" srcOrd="0" destOrd="0" presId="urn:microsoft.com/office/officeart/2018/2/layout/IconVerticalSolidList"/>
    <dgm:cxn modelId="{1D0711C0-FDFA-4CDB-9003-126D0012EFAC}" type="presOf" srcId="{AE42F925-90B7-4B99-A140-E4295457C771}" destId="{D5627F64-5459-43C5-9B20-965F84CCD33D}" srcOrd="0" destOrd="0" presId="urn:microsoft.com/office/officeart/2018/2/layout/IconVerticalSolidList"/>
    <dgm:cxn modelId="{8E9ED9D8-DFEE-413C-BF07-1B2F835DC67E}" type="presOf" srcId="{FE5132D6-5DEA-4875-9CAC-40F6A190B60E}" destId="{B2F581C3-2BEF-4971-9285-E57B5098B883}" srcOrd="0" destOrd="0" presId="urn:microsoft.com/office/officeart/2018/2/layout/IconVerticalSolidList"/>
    <dgm:cxn modelId="{5731AE6C-970C-43A9-AFF1-7135C055725A}" type="presParOf" srcId="{DCCC3D43-41E0-463E-869D-77ACE75DD1B0}" destId="{2C599AC3-E1C9-497D-A4F6-287672343CA9}" srcOrd="0" destOrd="0" presId="urn:microsoft.com/office/officeart/2018/2/layout/IconVerticalSolidList"/>
    <dgm:cxn modelId="{FE202F50-6191-4156-B4D3-504500BC708B}" type="presParOf" srcId="{2C599AC3-E1C9-497D-A4F6-287672343CA9}" destId="{0B6A4B59-7570-4266-8E34-35FA6A6DD44B}" srcOrd="0" destOrd="0" presId="urn:microsoft.com/office/officeart/2018/2/layout/IconVerticalSolidList"/>
    <dgm:cxn modelId="{1EAF1CED-8254-46BA-A27F-F6A937728D1F}" type="presParOf" srcId="{2C599AC3-E1C9-497D-A4F6-287672343CA9}" destId="{E783B325-BFD4-4191-B27D-9B642EF1E6B5}" srcOrd="1" destOrd="0" presId="urn:microsoft.com/office/officeart/2018/2/layout/IconVerticalSolidList"/>
    <dgm:cxn modelId="{6926826C-84D3-4B0E-918C-071756CDCEF7}" type="presParOf" srcId="{2C599AC3-E1C9-497D-A4F6-287672343CA9}" destId="{A43115D7-F161-49F2-80D3-E68607C723E7}" srcOrd="2" destOrd="0" presId="urn:microsoft.com/office/officeart/2018/2/layout/IconVerticalSolidList"/>
    <dgm:cxn modelId="{9378FBE2-52E5-4F55-9154-C8F2EC98759A}" type="presParOf" srcId="{2C599AC3-E1C9-497D-A4F6-287672343CA9}" destId="{B2F581C3-2BEF-4971-9285-E57B5098B883}" srcOrd="3" destOrd="0" presId="urn:microsoft.com/office/officeart/2018/2/layout/IconVerticalSolidList"/>
    <dgm:cxn modelId="{F38A9F41-C445-4EB5-AE28-1982720B4C60}" type="presParOf" srcId="{DCCC3D43-41E0-463E-869D-77ACE75DD1B0}" destId="{F6B7714E-3B60-4FCF-9FB5-373044681119}" srcOrd="1" destOrd="0" presId="urn:microsoft.com/office/officeart/2018/2/layout/IconVerticalSolidList"/>
    <dgm:cxn modelId="{B2229343-FBE7-46D5-920D-22511D5AC453}" type="presParOf" srcId="{DCCC3D43-41E0-463E-869D-77ACE75DD1B0}" destId="{1E5A7B45-F97A-4D0A-9FBC-52E8AFB56C47}" srcOrd="2" destOrd="0" presId="urn:microsoft.com/office/officeart/2018/2/layout/IconVerticalSolidList"/>
    <dgm:cxn modelId="{812E9E66-EE80-48AB-8883-F13474964E5A}" type="presParOf" srcId="{1E5A7B45-F97A-4D0A-9FBC-52E8AFB56C47}" destId="{42120358-C88C-47D8-A2B7-C61F9B413317}" srcOrd="0" destOrd="0" presId="urn:microsoft.com/office/officeart/2018/2/layout/IconVerticalSolidList"/>
    <dgm:cxn modelId="{A07C47DE-9876-49EB-9C2F-F50181D9FE33}" type="presParOf" srcId="{1E5A7B45-F97A-4D0A-9FBC-52E8AFB56C47}" destId="{2FB146C2-6EEC-48E6-B003-8A8904280581}" srcOrd="1" destOrd="0" presId="urn:microsoft.com/office/officeart/2018/2/layout/IconVerticalSolidList"/>
    <dgm:cxn modelId="{D9423098-6B7E-47AD-B362-8C9DCB99A471}" type="presParOf" srcId="{1E5A7B45-F97A-4D0A-9FBC-52E8AFB56C47}" destId="{45C56046-6805-4154-ACB2-8C38ED67AB69}" srcOrd="2" destOrd="0" presId="urn:microsoft.com/office/officeart/2018/2/layout/IconVerticalSolidList"/>
    <dgm:cxn modelId="{350CADC9-3001-4D2C-BFE0-AAF63E1F8116}" type="presParOf" srcId="{1E5A7B45-F97A-4D0A-9FBC-52E8AFB56C47}" destId="{2C691611-3F18-436D-BD4D-2A5762BB779F}" srcOrd="3" destOrd="0" presId="urn:microsoft.com/office/officeart/2018/2/layout/IconVerticalSolidList"/>
    <dgm:cxn modelId="{F4E61850-BB78-476C-900A-C4DDE7ACD1D1}" type="presParOf" srcId="{DCCC3D43-41E0-463E-869D-77ACE75DD1B0}" destId="{BBE4CA19-DCEA-462F-AD2E-FB3CA0BE2F95}" srcOrd="3" destOrd="0" presId="urn:microsoft.com/office/officeart/2018/2/layout/IconVerticalSolidList"/>
    <dgm:cxn modelId="{FC51D535-B863-459D-B32E-DE170126061A}" type="presParOf" srcId="{DCCC3D43-41E0-463E-869D-77ACE75DD1B0}" destId="{0719C74E-BA55-45E6-8F7E-647CCE4D94FB}" srcOrd="4" destOrd="0" presId="urn:microsoft.com/office/officeart/2018/2/layout/IconVerticalSolidList"/>
    <dgm:cxn modelId="{F9725035-663D-44C3-9119-928C8A099A71}" type="presParOf" srcId="{0719C74E-BA55-45E6-8F7E-647CCE4D94FB}" destId="{F98066CE-A463-434B-82D1-CE3DB27A41ED}" srcOrd="0" destOrd="0" presId="urn:microsoft.com/office/officeart/2018/2/layout/IconVerticalSolidList"/>
    <dgm:cxn modelId="{8A1325D8-579F-45C8-B7CC-8D1472BC7173}" type="presParOf" srcId="{0719C74E-BA55-45E6-8F7E-647CCE4D94FB}" destId="{1271EAD8-D223-467D-8F77-6B18F0019F68}" srcOrd="1" destOrd="0" presId="urn:microsoft.com/office/officeart/2018/2/layout/IconVerticalSolidList"/>
    <dgm:cxn modelId="{C0C5E58C-4C84-4EA3-AFAD-297580CA4799}" type="presParOf" srcId="{0719C74E-BA55-45E6-8F7E-647CCE4D94FB}" destId="{D65F2CD8-9EC0-4DF6-A9BC-00BB003186F0}" srcOrd="2" destOrd="0" presId="urn:microsoft.com/office/officeart/2018/2/layout/IconVerticalSolidList"/>
    <dgm:cxn modelId="{64660DF1-909E-4A91-9F1B-6068D134230D}" type="presParOf" srcId="{0719C74E-BA55-45E6-8F7E-647CCE4D94FB}" destId="{EE81B4B3-8314-4932-AAAF-F3220AA815F7}" srcOrd="3" destOrd="0" presId="urn:microsoft.com/office/officeart/2018/2/layout/IconVerticalSolidList"/>
    <dgm:cxn modelId="{D32810AC-03E7-48C0-BD30-1C34DA538F1E}" type="presParOf" srcId="{DCCC3D43-41E0-463E-869D-77ACE75DD1B0}" destId="{7BA8F808-931B-4A6D-AEA9-40C494E479A3}" srcOrd="5" destOrd="0" presId="urn:microsoft.com/office/officeart/2018/2/layout/IconVerticalSolidList"/>
    <dgm:cxn modelId="{670E3E64-C001-4E77-8C44-1BDF8D899C9D}" type="presParOf" srcId="{DCCC3D43-41E0-463E-869D-77ACE75DD1B0}" destId="{36226B3D-C795-407D-848C-9D6092A8B76A}" srcOrd="6" destOrd="0" presId="urn:microsoft.com/office/officeart/2018/2/layout/IconVerticalSolidList"/>
    <dgm:cxn modelId="{953E1AB3-D704-485E-9E90-A74EA1A0840F}" type="presParOf" srcId="{36226B3D-C795-407D-848C-9D6092A8B76A}" destId="{30F09399-5200-4D7B-B441-0663379A519D}" srcOrd="0" destOrd="0" presId="urn:microsoft.com/office/officeart/2018/2/layout/IconVerticalSolidList"/>
    <dgm:cxn modelId="{B77DBC5B-4DA2-47EA-9AC8-55BAF7BC4C9F}" type="presParOf" srcId="{36226B3D-C795-407D-848C-9D6092A8B76A}" destId="{909E1B93-8B1A-4F0B-8B3D-1E2A6C55ADF9}" srcOrd="1" destOrd="0" presId="urn:microsoft.com/office/officeart/2018/2/layout/IconVerticalSolidList"/>
    <dgm:cxn modelId="{DCDDD6F8-1AC4-4378-90B5-2A0938837E89}" type="presParOf" srcId="{36226B3D-C795-407D-848C-9D6092A8B76A}" destId="{689DFE07-0F1F-46F1-B195-4E3F9FA9B6B8}" srcOrd="2" destOrd="0" presId="urn:microsoft.com/office/officeart/2018/2/layout/IconVerticalSolidList"/>
    <dgm:cxn modelId="{AF681042-E386-4CEB-B343-A7C2464C4D01}" type="presParOf" srcId="{36226B3D-C795-407D-848C-9D6092A8B76A}" destId="{D5627F64-5459-43C5-9B20-965F84CCD33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A4B59-7570-4266-8E34-35FA6A6DD44B}">
      <dsp:nvSpPr>
        <dsp:cNvPr id="0" name=""/>
        <dsp:cNvSpPr/>
      </dsp:nvSpPr>
      <dsp:spPr>
        <a:xfrm>
          <a:off x="0" y="1405"/>
          <a:ext cx="3895522" cy="712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3B325-BFD4-4191-B27D-9B642EF1E6B5}">
      <dsp:nvSpPr>
        <dsp:cNvPr id="0" name=""/>
        <dsp:cNvSpPr/>
      </dsp:nvSpPr>
      <dsp:spPr>
        <a:xfrm>
          <a:off x="215481" y="161680"/>
          <a:ext cx="391783" cy="3917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581C3-2BEF-4971-9285-E57B5098B883}">
      <dsp:nvSpPr>
        <dsp:cNvPr id="0" name=""/>
        <dsp:cNvSpPr/>
      </dsp:nvSpPr>
      <dsp:spPr>
        <a:xfrm>
          <a:off x="822746" y="1405"/>
          <a:ext cx="3072775" cy="71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389" tIns="75389" rIns="75389" bIns="753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Documentary Analysis</a:t>
          </a:r>
        </a:p>
      </dsp:txBody>
      <dsp:txXfrm>
        <a:off x="822746" y="1405"/>
        <a:ext cx="3072775" cy="712334"/>
      </dsp:txXfrm>
    </dsp:sp>
    <dsp:sp modelId="{42120358-C88C-47D8-A2B7-C61F9B413317}">
      <dsp:nvSpPr>
        <dsp:cNvPr id="0" name=""/>
        <dsp:cNvSpPr/>
      </dsp:nvSpPr>
      <dsp:spPr>
        <a:xfrm>
          <a:off x="0" y="891823"/>
          <a:ext cx="3895522" cy="712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146C2-6EEC-48E6-B003-8A8904280581}">
      <dsp:nvSpPr>
        <dsp:cNvPr id="0" name=""/>
        <dsp:cNvSpPr/>
      </dsp:nvSpPr>
      <dsp:spPr>
        <a:xfrm>
          <a:off x="215481" y="1052098"/>
          <a:ext cx="391783" cy="3917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91611-3F18-436D-BD4D-2A5762BB779F}">
      <dsp:nvSpPr>
        <dsp:cNvPr id="0" name=""/>
        <dsp:cNvSpPr/>
      </dsp:nvSpPr>
      <dsp:spPr>
        <a:xfrm>
          <a:off x="822746" y="891823"/>
          <a:ext cx="3072775" cy="71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389" tIns="75389" rIns="75389" bIns="753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Observation</a:t>
          </a:r>
          <a:endParaRPr lang="en-GB" sz="1900" kern="1200" dirty="0"/>
        </a:p>
      </dsp:txBody>
      <dsp:txXfrm>
        <a:off x="822746" y="891823"/>
        <a:ext cx="3072775" cy="712334"/>
      </dsp:txXfrm>
    </dsp:sp>
    <dsp:sp modelId="{F98066CE-A463-434B-82D1-CE3DB27A41ED}">
      <dsp:nvSpPr>
        <dsp:cNvPr id="0" name=""/>
        <dsp:cNvSpPr/>
      </dsp:nvSpPr>
      <dsp:spPr>
        <a:xfrm>
          <a:off x="0" y="1782241"/>
          <a:ext cx="3895522" cy="712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1EAD8-D223-467D-8F77-6B18F0019F68}">
      <dsp:nvSpPr>
        <dsp:cNvPr id="0" name=""/>
        <dsp:cNvSpPr/>
      </dsp:nvSpPr>
      <dsp:spPr>
        <a:xfrm>
          <a:off x="215481" y="1942516"/>
          <a:ext cx="391783" cy="3917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B4B3-8314-4932-AAAF-F3220AA815F7}">
      <dsp:nvSpPr>
        <dsp:cNvPr id="0" name=""/>
        <dsp:cNvSpPr/>
      </dsp:nvSpPr>
      <dsp:spPr>
        <a:xfrm>
          <a:off x="822746" y="1782241"/>
          <a:ext cx="3072775" cy="71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389" tIns="75389" rIns="75389" bIns="753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Semi-structured Interviews </a:t>
          </a:r>
          <a:endParaRPr lang="en-GB" sz="1900" kern="1200" dirty="0"/>
        </a:p>
      </dsp:txBody>
      <dsp:txXfrm>
        <a:off x="822746" y="1782241"/>
        <a:ext cx="3072775" cy="712334"/>
      </dsp:txXfrm>
    </dsp:sp>
    <dsp:sp modelId="{30F09399-5200-4D7B-B441-0663379A519D}">
      <dsp:nvSpPr>
        <dsp:cNvPr id="0" name=""/>
        <dsp:cNvSpPr/>
      </dsp:nvSpPr>
      <dsp:spPr>
        <a:xfrm>
          <a:off x="0" y="2672659"/>
          <a:ext cx="3895522" cy="712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9E1B93-8B1A-4F0B-8B3D-1E2A6C55ADF9}">
      <dsp:nvSpPr>
        <dsp:cNvPr id="0" name=""/>
        <dsp:cNvSpPr/>
      </dsp:nvSpPr>
      <dsp:spPr>
        <a:xfrm>
          <a:off x="215481" y="2832934"/>
          <a:ext cx="391783" cy="3917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27F64-5459-43C5-9B20-965F84CCD33D}">
      <dsp:nvSpPr>
        <dsp:cNvPr id="0" name=""/>
        <dsp:cNvSpPr/>
      </dsp:nvSpPr>
      <dsp:spPr>
        <a:xfrm>
          <a:off x="822746" y="2672659"/>
          <a:ext cx="3072775" cy="71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389" tIns="75389" rIns="75389" bIns="753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 Focus groups</a:t>
          </a:r>
          <a:endParaRPr lang="en-GB" sz="1900" kern="1200" dirty="0"/>
        </a:p>
      </dsp:txBody>
      <dsp:txXfrm>
        <a:off x="822746" y="2672659"/>
        <a:ext cx="3072775" cy="712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1D07-EF0B-C90A-9D2A-2C09B1F5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E2E65-9409-A758-8537-429B715DB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FEF2A-4312-C074-C00A-A409AA98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FDDF-EA46-99D5-5F49-03B81DD7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2E95B-E766-5217-ED6A-A75EEE5F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8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FEF6E-A65F-2A0C-9D71-92246A6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1D552-B2C5-B1A0-759D-F606F4EF0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7E10E-7B4D-6447-49BA-DFED04B0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E258-0B29-F30B-2561-4529737FF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145E9-F5D8-0996-6CFE-59951C77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7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BBF0D9-61B5-A323-0F2F-83EDB6477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C7220-9B16-66AE-E984-F3BE89DB4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48E0C-ED18-00C3-D45B-734D2EC5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2E335-0EC3-98DF-BA71-AC194F5D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FDBF4-0209-7D4B-58DD-3CA6B8E5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2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53B5-0D4B-14A3-ACA8-6382F5780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3AD50-7670-89CD-12FC-FC3364B60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C0DD3-BF30-3CCF-9242-02C71659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DAF0F-399A-4AA2-041E-E7432A23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0D492-BAD1-1345-9C01-F5E379AD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4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3DD6-3799-B4BD-DA61-BE553A8F0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88D06-7391-45DD-F240-90C1336B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0C1EF-9DF9-B691-08C5-B59A4B8E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E92C4-7244-2A0B-2D99-FAA7FFD7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4A9D4-9697-9D47-DD2E-56416C04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2C1A-7A27-AD84-DE37-EC560075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7B42E-9FB7-4025-0699-A58145C77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76BCA-C4E8-07F5-1136-45D7866FC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2B030-31A2-5BF1-120E-59186F5B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96915-6401-9806-9B22-C5C8B542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7C17D-FD98-F8BB-6556-87757F1C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31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AB909-6660-78FF-3881-0562B1A5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624C3-4D79-68FD-3328-A2B9CFBD5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D5B1C-52F5-CE79-F43D-1D1D27004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ECF93-8D26-41B5-E6B0-59E26FF82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D3268-5B34-80DB-A13E-0D3B920EB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5B2901-910C-F8B1-9528-DA6D32C97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95109-449F-5DFF-B481-F1DFFA55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0F4760-C0C4-A8AA-2504-36B72C47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E6A4-D7AF-3DD9-3D79-C5C081B7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A3AF8D-A62A-B61A-A3CD-AF0B9184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BB52D-4DCC-A6BB-E25B-06DD026A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AA516-D80E-7FEC-B078-3F784378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0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6EA71-43D7-F613-2082-529FC617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6C9CDC-5B6A-FF8C-B641-63EB6D6C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12BC4-1D3D-0E72-8F08-D8E105D0D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FEBF6-4FA6-F0BA-52BD-41EFEEB8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25E1C-989C-558D-721C-92668582B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58E4D-99B2-6DC1-94D1-7227EFAC6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DA14A-1E5D-BF39-0D72-7EF4C3C1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F3A7D-E7F9-C4C8-2660-02DE2042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735BA-7069-E8EA-3A91-7B79CF7A9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25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9CCF2-5D98-C923-0926-E9E309F84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78E7A-FB9D-1683-5AEE-AB12EB87E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B246D-C070-A068-A60E-12CD3D01A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24F09-F2AF-515D-DCFE-005629F4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03489-E7DF-D91E-1689-C356D33B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02CF5-5C65-ADCC-2E6F-A19A0959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02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0C7ABB-857A-8A7C-D473-F1B300E13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C2B34-3453-B1D9-81AE-1823C53E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BA8B6-7B30-0F36-7495-4877FBFF6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A5A427-5D03-42F0-A17F-5FA7D8226A00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621F1-D03C-3136-A3F3-8471E1422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DC1F5-6551-374B-9B18-090E5F404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5D4B6-AE97-4BEB-9862-78757F2A01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jpe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13.png"/><Relationship Id="rId5" Type="http://schemas.openxmlformats.org/officeDocument/2006/relationships/image" Target="../media/image4.jpeg"/><Relationship Id="rId10" Type="http://schemas.microsoft.com/office/2007/relationships/diagramDrawing" Target="../diagrams/drawing1.xml"/><Relationship Id="rId4" Type="http://schemas.openxmlformats.org/officeDocument/2006/relationships/image" Target="../media/image3.jpe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4BFCCA4-109C-4B21-816E-144FE75C3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531736-3B03-A1E6-C308-C4F5C9BF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19" y="762000"/>
            <a:ext cx="3788682" cy="2076432"/>
          </a:xfrm>
        </p:spPr>
        <p:txBody>
          <a:bodyPr anchor="b">
            <a:noAutofit/>
          </a:bodyPr>
          <a:lstStyle/>
          <a:p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GB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: Head-related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Policies in Boys’ Professional Football Academy: A </a:t>
            </a:r>
            <a:r>
              <a:rPr lang="en-GB" alt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Figurational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Analysis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Name: Bright Nduka</a:t>
            </a:r>
            <a:br>
              <a:rPr lang="en-GB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School: York St John University</a:t>
            </a:r>
            <a:b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800" dirty="0"/>
          </a:p>
        </p:txBody>
      </p:sp>
      <p:sp>
        <p:nvSpPr>
          <p:cNvPr id="45" name="sketch line">
            <a:extLst>
              <a:ext uri="{FF2B5EF4-FFF2-40B4-BE49-F238E27FC236}">
                <a16:creationId xmlns:a16="http://schemas.microsoft.com/office/drawing/2014/main" id="{0059B5C0-FEC8-4370-AF45-02E3AEF6F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659144"/>
            <a:ext cx="3566160" cy="18288"/>
          </a:xfrm>
          <a:custGeom>
            <a:avLst/>
            <a:gdLst>
              <a:gd name="connsiteX0" fmla="*/ 0 w 3566160"/>
              <a:gd name="connsiteY0" fmla="*/ 0 h 18288"/>
              <a:gd name="connsiteX1" fmla="*/ 665683 w 3566160"/>
              <a:gd name="connsiteY1" fmla="*/ 0 h 18288"/>
              <a:gd name="connsiteX2" fmla="*/ 1331366 w 3566160"/>
              <a:gd name="connsiteY2" fmla="*/ 0 h 18288"/>
              <a:gd name="connsiteX3" fmla="*/ 1818742 w 3566160"/>
              <a:gd name="connsiteY3" fmla="*/ 0 h 18288"/>
              <a:gd name="connsiteX4" fmla="*/ 2413102 w 3566160"/>
              <a:gd name="connsiteY4" fmla="*/ 0 h 18288"/>
              <a:gd name="connsiteX5" fmla="*/ 2936138 w 3566160"/>
              <a:gd name="connsiteY5" fmla="*/ 0 h 18288"/>
              <a:gd name="connsiteX6" fmla="*/ 3566160 w 3566160"/>
              <a:gd name="connsiteY6" fmla="*/ 0 h 18288"/>
              <a:gd name="connsiteX7" fmla="*/ 3566160 w 3566160"/>
              <a:gd name="connsiteY7" fmla="*/ 18288 h 18288"/>
              <a:gd name="connsiteX8" fmla="*/ 2971800 w 3566160"/>
              <a:gd name="connsiteY8" fmla="*/ 18288 h 18288"/>
              <a:gd name="connsiteX9" fmla="*/ 2448763 w 3566160"/>
              <a:gd name="connsiteY9" fmla="*/ 18288 h 18288"/>
              <a:gd name="connsiteX10" fmla="*/ 1854403 w 3566160"/>
              <a:gd name="connsiteY10" fmla="*/ 18288 h 18288"/>
              <a:gd name="connsiteX11" fmla="*/ 1295705 w 3566160"/>
              <a:gd name="connsiteY11" fmla="*/ 18288 h 18288"/>
              <a:gd name="connsiteX12" fmla="*/ 772668 w 3566160"/>
              <a:gd name="connsiteY12" fmla="*/ 18288 h 18288"/>
              <a:gd name="connsiteX13" fmla="*/ 0 w 3566160"/>
              <a:gd name="connsiteY13" fmla="*/ 18288 h 18288"/>
              <a:gd name="connsiteX14" fmla="*/ 0 w 356616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66160" h="18288" fill="none" extrusionOk="0">
                <a:moveTo>
                  <a:pt x="0" y="0"/>
                </a:moveTo>
                <a:cubicBezTo>
                  <a:pt x="222644" y="15773"/>
                  <a:pt x="447078" y="-30288"/>
                  <a:pt x="665683" y="0"/>
                </a:cubicBezTo>
                <a:cubicBezTo>
                  <a:pt x="884288" y="30288"/>
                  <a:pt x="1132425" y="-6167"/>
                  <a:pt x="1331366" y="0"/>
                </a:cubicBezTo>
                <a:cubicBezTo>
                  <a:pt x="1530307" y="6167"/>
                  <a:pt x="1680942" y="17562"/>
                  <a:pt x="1818742" y="0"/>
                </a:cubicBezTo>
                <a:cubicBezTo>
                  <a:pt x="1956542" y="-17562"/>
                  <a:pt x="2130227" y="23032"/>
                  <a:pt x="2413102" y="0"/>
                </a:cubicBezTo>
                <a:cubicBezTo>
                  <a:pt x="2695977" y="-23032"/>
                  <a:pt x="2679988" y="-13260"/>
                  <a:pt x="2936138" y="0"/>
                </a:cubicBezTo>
                <a:cubicBezTo>
                  <a:pt x="3192288" y="13260"/>
                  <a:pt x="3378668" y="16268"/>
                  <a:pt x="3566160" y="0"/>
                </a:cubicBezTo>
                <a:cubicBezTo>
                  <a:pt x="3566199" y="7328"/>
                  <a:pt x="3566779" y="9982"/>
                  <a:pt x="3566160" y="18288"/>
                </a:cubicBezTo>
                <a:cubicBezTo>
                  <a:pt x="3315478" y="45899"/>
                  <a:pt x="3188272" y="-7574"/>
                  <a:pt x="2971800" y="18288"/>
                </a:cubicBezTo>
                <a:cubicBezTo>
                  <a:pt x="2755328" y="44150"/>
                  <a:pt x="2598570" y="34692"/>
                  <a:pt x="2448763" y="18288"/>
                </a:cubicBezTo>
                <a:cubicBezTo>
                  <a:pt x="2298956" y="1884"/>
                  <a:pt x="2011344" y="-7043"/>
                  <a:pt x="1854403" y="18288"/>
                </a:cubicBezTo>
                <a:cubicBezTo>
                  <a:pt x="1697462" y="43619"/>
                  <a:pt x="1444994" y="618"/>
                  <a:pt x="1295705" y="18288"/>
                </a:cubicBezTo>
                <a:cubicBezTo>
                  <a:pt x="1146416" y="35958"/>
                  <a:pt x="965401" y="42167"/>
                  <a:pt x="772668" y="18288"/>
                </a:cubicBezTo>
                <a:cubicBezTo>
                  <a:pt x="579935" y="-5591"/>
                  <a:pt x="352420" y="-19381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566160" h="18288" stroke="0" extrusionOk="0">
                <a:moveTo>
                  <a:pt x="0" y="0"/>
                </a:moveTo>
                <a:cubicBezTo>
                  <a:pt x="169947" y="-5008"/>
                  <a:pt x="340602" y="-17518"/>
                  <a:pt x="594360" y="0"/>
                </a:cubicBezTo>
                <a:cubicBezTo>
                  <a:pt x="848118" y="17518"/>
                  <a:pt x="997921" y="8866"/>
                  <a:pt x="1224382" y="0"/>
                </a:cubicBezTo>
                <a:cubicBezTo>
                  <a:pt x="1450843" y="-8866"/>
                  <a:pt x="1572343" y="8392"/>
                  <a:pt x="1783080" y="0"/>
                </a:cubicBezTo>
                <a:cubicBezTo>
                  <a:pt x="1993817" y="-8392"/>
                  <a:pt x="2266728" y="2126"/>
                  <a:pt x="2448763" y="0"/>
                </a:cubicBezTo>
                <a:cubicBezTo>
                  <a:pt x="2630798" y="-2126"/>
                  <a:pt x="2815508" y="-13843"/>
                  <a:pt x="3043123" y="0"/>
                </a:cubicBezTo>
                <a:cubicBezTo>
                  <a:pt x="3270738" y="13843"/>
                  <a:pt x="3420568" y="2184"/>
                  <a:pt x="3566160" y="0"/>
                </a:cubicBezTo>
                <a:cubicBezTo>
                  <a:pt x="3566487" y="8595"/>
                  <a:pt x="3566088" y="13110"/>
                  <a:pt x="3566160" y="18288"/>
                </a:cubicBezTo>
                <a:cubicBezTo>
                  <a:pt x="3421748" y="9323"/>
                  <a:pt x="3176383" y="-3939"/>
                  <a:pt x="2971800" y="18288"/>
                </a:cubicBezTo>
                <a:cubicBezTo>
                  <a:pt x="2767217" y="40515"/>
                  <a:pt x="2590769" y="4336"/>
                  <a:pt x="2306117" y="18288"/>
                </a:cubicBezTo>
                <a:cubicBezTo>
                  <a:pt x="2021465" y="32240"/>
                  <a:pt x="1860727" y="-9280"/>
                  <a:pt x="1676095" y="18288"/>
                </a:cubicBezTo>
                <a:cubicBezTo>
                  <a:pt x="1491463" y="45856"/>
                  <a:pt x="1329173" y="5765"/>
                  <a:pt x="1153058" y="18288"/>
                </a:cubicBezTo>
                <a:cubicBezTo>
                  <a:pt x="976943" y="30811"/>
                  <a:pt x="895178" y="4751"/>
                  <a:pt x="665683" y="18288"/>
                </a:cubicBezTo>
                <a:cubicBezTo>
                  <a:pt x="436189" y="31825"/>
                  <a:pt x="302924" y="2002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7F362729-2529-2B9B-7C1C-58F630B24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601" y="3788226"/>
            <a:ext cx="2940611" cy="2940281"/>
          </a:xfrm>
          <a:prstGeom prst="rect">
            <a:avLst/>
          </a:prstGeom>
        </p:spPr>
      </p:pic>
      <p:pic>
        <p:nvPicPr>
          <p:cNvPr id="8" name="Picture 2" descr="Image result for Pictures of FA concussion guidelines">
            <a:extLst>
              <a:ext uri="{FF2B5EF4-FFF2-40B4-BE49-F238E27FC236}">
                <a16:creationId xmlns:a16="http://schemas.microsoft.com/office/drawing/2014/main" id="{8B05558C-C58E-CFCF-E829-4CEE53B3B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2486" y="119130"/>
            <a:ext cx="3076738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images on heading policies in soccer in the UK">
            <a:extLst>
              <a:ext uri="{FF2B5EF4-FFF2-40B4-BE49-F238E27FC236}">
                <a16:creationId xmlns:a16="http://schemas.microsoft.com/office/drawing/2014/main" id="{B585A92D-0EE4-86A7-3658-56366E12B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2486" y="3788227"/>
            <a:ext cx="3076738" cy="294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2D5E6EE-1A6E-474B-595A-26EF0FDA1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6171" y="114256"/>
            <a:ext cx="2997041" cy="269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6196153-032B-CA1C-2E54-A069B78043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4222673"/>
              </p:ext>
            </p:extLst>
          </p:nvPr>
        </p:nvGraphicFramePr>
        <p:xfrm>
          <a:off x="630936" y="2807167"/>
          <a:ext cx="3895522" cy="33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B9B16537-35D8-4F39-081D-9CBB4AC2CA38}"/>
              </a:ext>
            </a:extLst>
          </p:cNvPr>
          <p:cNvSpPr/>
          <p:nvPr/>
        </p:nvSpPr>
        <p:spPr>
          <a:xfrm>
            <a:off x="7962925" y="1273629"/>
            <a:ext cx="880872" cy="59871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7119D91-7A0F-DE69-006F-F288B697117C}"/>
              </a:ext>
            </a:extLst>
          </p:cNvPr>
          <p:cNvSpPr/>
          <p:nvPr/>
        </p:nvSpPr>
        <p:spPr>
          <a:xfrm>
            <a:off x="10230612" y="2873296"/>
            <a:ext cx="620486" cy="78543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37820E68-FE87-7F16-427F-622E93BB9994}"/>
              </a:ext>
            </a:extLst>
          </p:cNvPr>
          <p:cNvSpPr/>
          <p:nvPr/>
        </p:nvSpPr>
        <p:spPr>
          <a:xfrm>
            <a:off x="7932413" y="4886477"/>
            <a:ext cx="880872" cy="59871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5B0FE28D-1559-D77A-C34B-65326B86DC9D}"/>
              </a:ext>
            </a:extLst>
          </p:cNvPr>
          <p:cNvSpPr/>
          <p:nvPr/>
        </p:nvSpPr>
        <p:spPr>
          <a:xfrm>
            <a:off x="6016821" y="2873296"/>
            <a:ext cx="620486" cy="785437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98E6D2-2387-4B8D-81FF-41C441A146E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524" y="-256872"/>
            <a:ext cx="2102982" cy="111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3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57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                    Title: Head-related Policies in Boys’ Professional Football Academy: A Figurational Analysis  Name: Bright Nduka School: York St John University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BRIGHT NDUKA</dc:creator>
  <cp:lastModifiedBy>BRIGHT NDUKA</cp:lastModifiedBy>
  <cp:revision>4</cp:revision>
  <dcterms:created xsi:type="dcterms:W3CDTF">2024-06-05T10:55:01Z</dcterms:created>
  <dcterms:modified xsi:type="dcterms:W3CDTF">2025-02-21T10:14:37Z</dcterms:modified>
</cp:coreProperties>
</file>