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notesSlides/notesSlide4.xml" ContentType="application/vnd.openxmlformats-officedocument.presentationml.notesSlide+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7" r:id="rId3"/>
    <p:sldId id="257" r:id="rId4"/>
    <p:sldId id="258" r:id="rId5"/>
    <p:sldId id="259" r:id="rId6"/>
    <p:sldId id="260" r:id="rId7"/>
    <p:sldId id="265" r:id="rId8"/>
    <p:sldId id="266" r:id="rId9"/>
    <p:sldId id="262" r:id="rId10"/>
    <p:sldId id="261" r:id="rId11"/>
    <p:sldId id="268" r:id="rId12"/>
    <p:sldId id="263" r:id="rId13"/>
    <p:sldId id="264"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30272-81E5-46F3-AB99-517921BFF3E4}" v="70" dt="2025-03-04T13:05:19.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7114" autoAdjust="0"/>
  </p:normalViewPr>
  <p:slideViewPr>
    <p:cSldViewPr snapToGrid="0">
      <p:cViewPr varScale="1">
        <p:scale>
          <a:sx n="83" d="100"/>
          <a:sy n="83" d="100"/>
        </p:scale>
        <p:origin x="9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Whiting" userId="bb40e569-571c-4937-aff1-488842f6eebb" providerId="ADAL" clId="{0E2D2BEC-0731-41B3-BAC6-E94502ADF02A}"/>
    <pc:docChg chg="undo custSel addSld modSld sldOrd">
      <pc:chgData name="Chris Whiting" userId="bb40e569-571c-4937-aff1-488842f6eebb" providerId="ADAL" clId="{0E2D2BEC-0731-41B3-BAC6-E94502ADF02A}" dt="2025-03-04T17:41:01.019" v="3767"/>
      <pc:docMkLst>
        <pc:docMk/>
      </pc:docMkLst>
      <pc:sldChg chg="ord">
        <pc:chgData name="Chris Whiting" userId="bb40e569-571c-4937-aff1-488842f6eebb" providerId="ADAL" clId="{0E2D2BEC-0731-41B3-BAC6-E94502ADF02A}" dt="2025-03-04T15:51:04.790" v="1"/>
        <pc:sldMkLst>
          <pc:docMk/>
          <pc:sldMk cId="2459817756" sldId="261"/>
        </pc:sldMkLst>
      </pc:sldChg>
      <pc:sldChg chg="modNotesTx">
        <pc:chgData name="Chris Whiting" userId="bb40e569-571c-4937-aff1-488842f6eebb" providerId="ADAL" clId="{0E2D2BEC-0731-41B3-BAC6-E94502ADF02A}" dt="2025-03-04T16:32:30.509" v="1721" actId="207"/>
        <pc:sldMkLst>
          <pc:docMk/>
          <pc:sldMk cId="3118747887" sldId="262"/>
        </pc:sldMkLst>
      </pc:sldChg>
      <pc:sldChg chg="modNotesTx">
        <pc:chgData name="Chris Whiting" userId="bb40e569-571c-4937-aff1-488842f6eebb" providerId="ADAL" clId="{0E2D2BEC-0731-41B3-BAC6-E94502ADF02A}" dt="2025-03-04T16:42:25.566" v="2225" actId="20577"/>
        <pc:sldMkLst>
          <pc:docMk/>
          <pc:sldMk cId="388833946" sldId="263"/>
        </pc:sldMkLst>
      </pc:sldChg>
      <pc:sldChg chg="modNotesTx">
        <pc:chgData name="Chris Whiting" userId="bb40e569-571c-4937-aff1-488842f6eebb" providerId="ADAL" clId="{0E2D2BEC-0731-41B3-BAC6-E94502ADF02A}" dt="2025-03-04T17:24:40.283" v="3456" actId="20577"/>
        <pc:sldMkLst>
          <pc:docMk/>
          <pc:sldMk cId="339341537" sldId="264"/>
        </pc:sldMkLst>
      </pc:sldChg>
      <pc:sldChg chg="modNotesTx">
        <pc:chgData name="Chris Whiting" userId="bb40e569-571c-4937-aff1-488842f6eebb" providerId="ADAL" clId="{0E2D2BEC-0731-41B3-BAC6-E94502ADF02A}" dt="2025-03-04T15:52:23.834" v="40" actId="20577"/>
        <pc:sldMkLst>
          <pc:docMk/>
          <pc:sldMk cId="976842625" sldId="266"/>
        </pc:sldMkLst>
      </pc:sldChg>
      <pc:sldChg chg="modSp new mod modNotesTx">
        <pc:chgData name="Chris Whiting" userId="bb40e569-571c-4937-aff1-488842f6eebb" providerId="ADAL" clId="{0E2D2BEC-0731-41B3-BAC6-E94502ADF02A}" dt="2025-03-04T17:39:14.220" v="3757" actId="6549"/>
        <pc:sldMkLst>
          <pc:docMk/>
          <pc:sldMk cId="1251508406" sldId="268"/>
        </pc:sldMkLst>
        <pc:spChg chg="mod">
          <ac:chgData name="Chris Whiting" userId="bb40e569-571c-4937-aff1-488842f6eebb" providerId="ADAL" clId="{0E2D2BEC-0731-41B3-BAC6-E94502ADF02A}" dt="2025-03-04T16:54:26.890" v="2533" actId="20577"/>
          <ac:spMkLst>
            <pc:docMk/>
            <pc:sldMk cId="1251508406" sldId="268"/>
            <ac:spMk id="2" creationId="{81396636-6DA2-8631-17DA-41B303F358A2}"/>
          </ac:spMkLst>
        </pc:spChg>
        <pc:spChg chg="mod">
          <ac:chgData name="Chris Whiting" userId="bb40e569-571c-4937-aff1-488842f6eebb" providerId="ADAL" clId="{0E2D2BEC-0731-41B3-BAC6-E94502ADF02A}" dt="2025-03-04T17:39:14.220" v="3757" actId="6549"/>
          <ac:spMkLst>
            <pc:docMk/>
            <pc:sldMk cId="1251508406" sldId="268"/>
            <ac:spMk id="3" creationId="{DC141DE9-6393-0A9A-7607-1C85B04847F6}"/>
          </ac:spMkLst>
        </pc:spChg>
      </pc:sldChg>
      <pc:sldChg chg="addSp delSp modSp new mod modAnim modNotesTx">
        <pc:chgData name="Chris Whiting" userId="bb40e569-571c-4937-aff1-488842f6eebb" providerId="ADAL" clId="{0E2D2BEC-0731-41B3-BAC6-E94502ADF02A}" dt="2025-03-04T17:41:01.019" v="3767"/>
        <pc:sldMkLst>
          <pc:docMk/>
          <pc:sldMk cId="569337389" sldId="269"/>
        </pc:sldMkLst>
        <pc:spChg chg="add mod">
          <ac:chgData name="Chris Whiting" userId="bb40e569-571c-4937-aff1-488842f6eebb" providerId="ADAL" clId="{0E2D2BEC-0731-41B3-BAC6-E94502ADF02A}" dt="2025-03-04T17:26:59.597" v="3545" actId="164"/>
          <ac:spMkLst>
            <pc:docMk/>
            <pc:sldMk cId="569337389" sldId="269"/>
            <ac:spMk id="2" creationId="{BF148B5C-07B4-1D72-B10F-A7BA7BCC46EC}"/>
          </ac:spMkLst>
        </pc:spChg>
        <pc:spChg chg="add mod">
          <ac:chgData name="Chris Whiting" userId="bb40e569-571c-4937-aff1-488842f6eebb" providerId="ADAL" clId="{0E2D2BEC-0731-41B3-BAC6-E94502ADF02A}" dt="2025-03-04T17:17:16.193" v="3147" actId="207"/>
          <ac:spMkLst>
            <pc:docMk/>
            <pc:sldMk cId="569337389" sldId="269"/>
            <ac:spMk id="3" creationId="{8BFB2EF0-39F6-424F-1EBF-F4630C8D7353}"/>
          </ac:spMkLst>
        </pc:spChg>
        <pc:spChg chg="add mod">
          <ac:chgData name="Chris Whiting" userId="bb40e569-571c-4937-aff1-488842f6eebb" providerId="ADAL" clId="{0E2D2BEC-0731-41B3-BAC6-E94502ADF02A}" dt="2025-03-04T17:26:59.597" v="3545" actId="164"/>
          <ac:spMkLst>
            <pc:docMk/>
            <pc:sldMk cId="569337389" sldId="269"/>
            <ac:spMk id="4" creationId="{66326F67-5C95-74FB-26A3-9D2841CEFE5D}"/>
          </ac:spMkLst>
        </pc:spChg>
        <pc:spChg chg="add mod">
          <ac:chgData name="Chris Whiting" userId="bb40e569-571c-4937-aff1-488842f6eebb" providerId="ADAL" clId="{0E2D2BEC-0731-41B3-BAC6-E94502ADF02A}" dt="2025-03-04T17:26:59.597" v="3545" actId="164"/>
          <ac:spMkLst>
            <pc:docMk/>
            <pc:sldMk cId="569337389" sldId="269"/>
            <ac:spMk id="5" creationId="{265F5520-0530-80A6-10AA-D3A7EC6BF832}"/>
          </ac:spMkLst>
        </pc:spChg>
        <pc:spChg chg="add mod">
          <ac:chgData name="Chris Whiting" userId="bb40e569-571c-4937-aff1-488842f6eebb" providerId="ADAL" clId="{0E2D2BEC-0731-41B3-BAC6-E94502ADF02A}" dt="2025-03-04T17:26:59.597" v="3545" actId="164"/>
          <ac:spMkLst>
            <pc:docMk/>
            <pc:sldMk cId="569337389" sldId="269"/>
            <ac:spMk id="6" creationId="{2AFAB76E-F000-8674-4DA7-4932265946E2}"/>
          </ac:spMkLst>
        </pc:spChg>
        <pc:spChg chg="add mod">
          <ac:chgData name="Chris Whiting" userId="bb40e569-571c-4937-aff1-488842f6eebb" providerId="ADAL" clId="{0E2D2BEC-0731-41B3-BAC6-E94502ADF02A}" dt="2025-03-04T17:26:59.597" v="3545" actId="164"/>
          <ac:spMkLst>
            <pc:docMk/>
            <pc:sldMk cId="569337389" sldId="269"/>
            <ac:spMk id="7" creationId="{85B77CEB-9875-1059-3FAE-3BD7C16A65AB}"/>
          </ac:spMkLst>
        </pc:spChg>
        <pc:spChg chg="add mod">
          <ac:chgData name="Chris Whiting" userId="bb40e569-571c-4937-aff1-488842f6eebb" providerId="ADAL" clId="{0E2D2BEC-0731-41B3-BAC6-E94502ADF02A}" dt="2025-03-04T17:26:59.597" v="3545" actId="164"/>
          <ac:spMkLst>
            <pc:docMk/>
            <pc:sldMk cId="569337389" sldId="269"/>
            <ac:spMk id="8" creationId="{840966BA-1037-8E0B-A7BD-38AB14FCEB6E}"/>
          </ac:spMkLst>
        </pc:spChg>
        <pc:spChg chg="add mod">
          <ac:chgData name="Chris Whiting" userId="bb40e569-571c-4937-aff1-488842f6eebb" providerId="ADAL" clId="{0E2D2BEC-0731-41B3-BAC6-E94502ADF02A}" dt="2025-03-04T17:26:59.597" v="3545" actId="164"/>
          <ac:spMkLst>
            <pc:docMk/>
            <pc:sldMk cId="569337389" sldId="269"/>
            <ac:spMk id="9" creationId="{DC9FEC0B-4F13-3577-9BE4-ABE8FD3FF8DB}"/>
          </ac:spMkLst>
        </pc:spChg>
        <pc:spChg chg="add mod">
          <ac:chgData name="Chris Whiting" userId="bb40e569-571c-4937-aff1-488842f6eebb" providerId="ADAL" clId="{0E2D2BEC-0731-41B3-BAC6-E94502ADF02A}" dt="2025-03-04T17:26:59.597" v="3545" actId="164"/>
          <ac:spMkLst>
            <pc:docMk/>
            <pc:sldMk cId="569337389" sldId="269"/>
            <ac:spMk id="10" creationId="{148C3BBB-C461-BB72-0738-18A4C8414CC8}"/>
          </ac:spMkLst>
        </pc:spChg>
        <pc:spChg chg="add mod">
          <ac:chgData name="Chris Whiting" userId="bb40e569-571c-4937-aff1-488842f6eebb" providerId="ADAL" clId="{0E2D2BEC-0731-41B3-BAC6-E94502ADF02A}" dt="2025-03-04T17:26:59.597" v="3545" actId="164"/>
          <ac:spMkLst>
            <pc:docMk/>
            <pc:sldMk cId="569337389" sldId="269"/>
            <ac:spMk id="11" creationId="{341BBEDC-01C7-1571-1292-DEFE697ACCF9}"/>
          </ac:spMkLst>
        </pc:spChg>
        <pc:spChg chg="add mod">
          <ac:chgData name="Chris Whiting" userId="bb40e569-571c-4937-aff1-488842f6eebb" providerId="ADAL" clId="{0E2D2BEC-0731-41B3-BAC6-E94502ADF02A}" dt="2025-03-04T17:26:59.597" v="3545" actId="164"/>
          <ac:spMkLst>
            <pc:docMk/>
            <pc:sldMk cId="569337389" sldId="269"/>
            <ac:spMk id="12" creationId="{13604184-BCFE-C7C5-F526-067142082C6D}"/>
          </ac:spMkLst>
        </pc:spChg>
        <pc:spChg chg="add mod">
          <ac:chgData name="Chris Whiting" userId="bb40e569-571c-4937-aff1-488842f6eebb" providerId="ADAL" clId="{0E2D2BEC-0731-41B3-BAC6-E94502ADF02A}" dt="2025-03-04T17:40:50.651" v="3766" actId="207"/>
          <ac:spMkLst>
            <pc:docMk/>
            <pc:sldMk cId="569337389" sldId="269"/>
            <ac:spMk id="25" creationId="{3112921B-4C78-A6C6-A1A3-297C4D2E511B}"/>
          </ac:spMkLst>
        </pc:spChg>
        <pc:spChg chg="add mod">
          <ac:chgData name="Chris Whiting" userId="bb40e569-571c-4937-aff1-488842f6eebb" providerId="ADAL" clId="{0E2D2BEC-0731-41B3-BAC6-E94502ADF02A}" dt="2025-03-04T17:40:44.176" v="3765" actId="207"/>
          <ac:spMkLst>
            <pc:docMk/>
            <pc:sldMk cId="569337389" sldId="269"/>
            <ac:spMk id="29" creationId="{0EECFC78-0C67-312A-68FA-C19F0EA91753}"/>
          </ac:spMkLst>
        </pc:spChg>
        <pc:grpChg chg="mod">
          <ac:chgData name="Chris Whiting" userId="bb40e569-571c-4937-aff1-488842f6eebb" providerId="ADAL" clId="{0E2D2BEC-0731-41B3-BAC6-E94502ADF02A}" dt="2025-03-04T17:31:40.938" v="3732" actId="1076"/>
          <ac:grpSpMkLst>
            <pc:docMk/>
            <pc:sldMk cId="569337389" sldId="269"/>
            <ac:grpSpMk id="26" creationId="{374E7012-B72D-10C3-7E7B-F8ACE7FB67C8}"/>
          </ac:grpSpMkLst>
        </pc:grpChg>
        <pc:picChg chg="add mod">
          <ac:chgData name="Chris Whiting" userId="bb40e569-571c-4937-aff1-488842f6eebb" providerId="ADAL" clId="{0E2D2BEC-0731-41B3-BAC6-E94502ADF02A}" dt="2025-03-04T17:17:56.145" v="3151" actId="1076"/>
          <ac:picMkLst>
            <pc:docMk/>
            <pc:sldMk cId="569337389" sldId="269"/>
            <ac:picMk id="14" creationId="{98561103-DC4C-C0B9-20E0-E3549C994C1E}"/>
          </ac:picMkLst>
        </pc:picChg>
        <pc:picChg chg="add mod">
          <ac:chgData name="Chris Whiting" userId="bb40e569-571c-4937-aff1-488842f6eebb" providerId="ADAL" clId="{0E2D2BEC-0731-41B3-BAC6-E94502ADF02A}" dt="2025-03-04T17:16:15.405" v="3141" actId="207"/>
          <ac:picMkLst>
            <pc:docMk/>
            <pc:sldMk cId="569337389" sldId="269"/>
            <ac:picMk id="16" creationId="{058380F6-88BF-B234-1D78-2303ADB449EA}"/>
          </ac:picMkLst>
        </pc:picChg>
        <pc:picChg chg="add mod">
          <ac:chgData name="Chris Whiting" userId="bb40e569-571c-4937-aff1-488842f6eebb" providerId="ADAL" clId="{0E2D2BEC-0731-41B3-BAC6-E94502ADF02A}" dt="2025-03-04T17:18:03.884" v="3152" actId="1076"/>
          <ac:picMkLst>
            <pc:docMk/>
            <pc:sldMk cId="569337389" sldId="269"/>
            <ac:picMk id="18" creationId="{44F7FA0B-34A6-9BFC-64EF-FEE664F002F7}"/>
          </ac:picMkLst>
        </pc:picChg>
        <pc:picChg chg="add mod">
          <ac:chgData name="Chris Whiting" userId="bb40e569-571c-4937-aff1-488842f6eebb" providerId="ADAL" clId="{0E2D2BEC-0731-41B3-BAC6-E94502ADF02A}" dt="2025-03-04T17:17:56.145" v="3151" actId="1076"/>
          <ac:picMkLst>
            <pc:docMk/>
            <pc:sldMk cId="569337389" sldId="269"/>
            <ac:picMk id="20" creationId="{E275F0FF-1BF7-9E7B-5936-E7607F832D55}"/>
          </ac:picMkLst>
        </pc:picChg>
        <pc:picChg chg="add mod">
          <ac:chgData name="Chris Whiting" userId="bb40e569-571c-4937-aff1-488842f6eebb" providerId="ADAL" clId="{0E2D2BEC-0731-41B3-BAC6-E94502ADF02A}" dt="2025-03-04T17:16:15.405" v="3141" actId="207"/>
          <ac:picMkLst>
            <pc:docMk/>
            <pc:sldMk cId="569337389" sldId="269"/>
            <ac:picMk id="24" creationId="{2C9EFC12-C585-D578-807E-C1A608368E51}"/>
          </ac:picMkLst>
        </pc:picChg>
      </pc:sldChg>
    </pc:docChg>
  </pc:docChgLst>
  <pc:docChgLst>
    <pc:chgData name="Chris Whiting" userId="bb40e569-571c-4937-aff1-488842f6eebb" providerId="ADAL" clId="{08F30272-81E5-46F3-AB99-517921BFF3E4}"/>
    <pc:docChg chg="undo custSel addSld delSld modSld sldOrd">
      <pc:chgData name="Chris Whiting" userId="bb40e569-571c-4937-aff1-488842f6eebb" providerId="ADAL" clId="{08F30272-81E5-46F3-AB99-517921BFF3E4}" dt="2025-03-06T11:07:30.958" v="3894" actId="20577"/>
      <pc:docMkLst>
        <pc:docMk/>
      </pc:docMkLst>
      <pc:sldChg chg="addSp modSp mod modAnim modNotesTx">
        <pc:chgData name="Chris Whiting" userId="bb40e569-571c-4937-aff1-488842f6eebb" providerId="ADAL" clId="{08F30272-81E5-46F3-AB99-517921BFF3E4}" dt="2025-03-06T10:58:45.925" v="3693" actId="20577"/>
        <pc:sldMkLst>
          <pc:docMk/>
          <pc:sldMk cId="2950270935" sldId="257"/>
        </pc:sldMkLst>
        <pc:spChg chg="add mod">
          <ac:chgData name="Chris Whiting" userId="bb40e569-571c-4937-aff1-488842f6eebb" providerId="ADAL" clId="{08F30272-81E5-46F3-AB99-517921BFF3E4}" dt="2025-03-04T11:37:48.159" v="605" actId="164"/>
          <ac:spMkLst>
            <pc:docMk/>
            <pc:sldMk cId="2950270935" sldId="257"/>
            <ac:spMk id="4" creationId="{2DD3AD80-B0A5-AF51-1D47-CFE81D37FE27}"/>
          </ac:spMkLst>
        </pc:spChg>
        <pc:spChg chg="add mod ord">
          <ac:chgData name="Chris Whiting" userId="bb40e569-571c-4937-aff1-488842f6eebb" providerId="ADAL" clId="{08F30272-81E5-46F3-AB99-517921BFF3E4}" dt="2025-03-04T11:37:53.807" v="606" actId="164"/>
          <ac:spMkLst>
            <pc:docMk/>
            <pc:sldMk cId="2950270935" sldId="257"/>
            <ac:spMk id="5" creationId="{134F08E6-CE55-9535-7909-99489598B89B}"/>
          </ac:spMkLst>
        </pc:spChg>
        <pc:spChg chg="add mod">
          <ac:chgData name="Chris Whiting" userId="bb40e569-571c-4937-aff1-488842f6eebb" providerId="ADAL" clId="{08F30272-81E5-46F3-AB99-517921BFF3E4}" dt="2025-03-04T11:37:53.807" v="606" actId="164"/>
          <ac:spMkLst>
            <pc:docMk/>
            <pc:sldMk cId="2950270935" sldId="257"/>
            <ac:spMk id="6" creationId="{FF628A5E-1E1F-E906-0111-89C8F962A4E7}"/>
          </ac:spMkLst>
        </pc:spChg>
        <pc:spChg chg="add mod">
          <ac:chgData name="Chris Whiting" userId="bb40e569-571c-4937-aff1-488842f6eebb" providerId="ADAL" clId="{08F30272-81E5-46F3-AB99-517921BFF3E4}" dt="2025-03-04T11:37:48.159" v="605" actId="164"/>
          <ac:spMkLst>
            <pc:docMk/>
            <pc:sldMk cId="2950270935" sldId="257"/>
            <ac:spMk id="7" creationId="{FD0D05BD-8213-31F4-66E2-C2B2F7F0E01A}"/>
          </ac:spMkLst>
        </pc:spChg>
        <pc:spChg chg="add mod">
          <ac:chgData name="Chris Whiting" userId="bb40e569-571c-4937-aff1-488842f6eebb" providerId="ADAL" clId="{08F30272-81E5-46F3-AB99-517921BFF3E4}" dt="2025-03-04T11:37:08.981" v="602" actId="14100"/>
          <ac:spMkLst>
            <pc:docMk/>
            <pc:sldMk cId="2950270935" sldId="257"/>
            <ac:spMk id="9" creationId="{C26DE6AB-770A-D2BC-B645-799FE9C4F5EC}"/>
          </ac:spMkLst>
        </pc:spChg>
        <pc:grpChg chg="add mod">
          <ac:chgData name="Chris Whiting" userId="bb40e569-571c-4937-aff1-488842f6eebb" providerId="ADAL" clId="{08F30272-81E5-46F3-AB99-517921BFF3E4}" dt="2025-03-04T11:37:48.159" v="605" actId="164"/>
          <ac:grpSpMkLst>
            <pc:docMk/>
            <pc:sldMk cId="2950270935" sldId="257"/>
            <ac:grpSpMk id="11" creationId="{C4AB55E5-A7EF-F78F-91D6-B4C7B162ED41}"/>
          </ac:grpSpMkLst>
        </pc:grpChg>
        <pc:grpChg chg="add mod">
          <ac:chgData name="Chris Whiting" userId="bb40e569-571c-4937-aff1-488842f6eebb" providerId="ADAL" clId="{08F30272-81E5-46F3-AB99-517921BFF3E4}" dt="2025-03-04T11:37:53.807" v="606" actId="164"/>
          <ac:grpSpMkLst>
            <pc:docMk/>
            <pc:sldMk cId="2950270935" sldId="257"/>
            <ac:grpSpMk id="12" creationId="{9FC0C80F-8402-1FDC-68BA-0CD365B4A280}"/>
          </ac:grpSpMkLst>
        </pc:grpChg>
        <pc:picChg chg="mod">
          <ac:chgData name="Chris Whiting" userId="bb40e569-571c-4937-aff1-488842f6eebb" providerId="ADAL" clId="{08F30272-81E5-46F3-AB99-517921BFF3E4}" dt="2025-03-04T11:37:31.711" v="604" actId="164"/>
          <ac:picMkLst>
            <pc:docMk/>
            <pc:sldMk cId="2950270935" sldId="257"/>
            <ac:picMk id="3" creationId="{9C755FFA-A9F2-3D84-B212-B1D9C91996B0}"/>
          </ac:picMkLst>
        </pc:picChg>
      </pc:sldChg>
      <pc:sldChg chg="addSp modSp new mod modNotesTx">
        <pc:chgData name="Chris Whiting" userId="bb40e569-571c-4937-aff1-488842f6eebb" providerId="ADAL" clId="{08F30272-81E5-46F3-AB99-517921BFF3E4}" dt="2025-03-04T12:50:05.694" v="2013" actId="20577"/>
        <pc:sldMkLst>
          <pc:docMk/>
          <pc:sldMk cId="1033523546" sldId="258"/>
        </pc:sldMkLst>
        <pc:spChg chg="add mod ord">
          <ac:chgData name="Chris Whiting" userId="bb40e569-571c-4937-aff1-488842f6eebb" providerId="ADAL" clId="{08F30272-81E5-46F3-AB99-517921BFF3E4}" dt="2025-03-04T11:45:53.991" v="645" actId="164"/>
          <ac:spMkLst>
            <pc:docMk/>
            <pc:sldMk cId="1033523546" sldId="258"/>
            <ac:spMk id="5" creationId="{F206E518-B420-DC42-5269-C1665B25C568}"/>
          </ac:spMkLst>
        </pc:spChg>
        <pc:grpChg chg="add mod">
          <ac:chgData name="Chris Whiting" userId="bb40e569-571c-4937-aff1-488842f6eebb" providerId="ADAL" clId="{08F30272-81E5-46F3-AB99-517921BFF3E4}" dt="2025-03-04T11:46:00.393" v="647" actId="688"/>
          <ac:grpSpMkLst>
            <pc:docMk/>
            <pc:sldMk cId="1033523546" sldId="258"/>
            <ac:grpSpMk id="8" creationId="{3E42CECE-8905-9583-462C-D1C110D62B13}"/>
          </ac:grpSpMkLst>
        </pc:grpChg>
        <pc:picChg chg="add mod">
          <ac:chgData name="Chris Whiting" userId="bb40e569-571c-4937-aff1-488842f6eebb" providerId="ADAL" clId="{08F30272-81E5-46F3-AB99-517921BFF3E4}" dt="2025-03-04T11:41:05.208" v="612"/>
          <ac:picMkLst>
            <pc:docMk/>
            <pc:sldMk cId="1033523546" sldId="258"/>
            <ac:picMk id="2" creationId="{0BFF08FE-AFFA-75A8-B502-51CB6930007D}"/>
          </ac:picMkLst>
        </pc:picChg>
        <pc:picChg chg="add mod">
          <ac:chgData name="Chris Whiting" userId="bb40e569-571c-4937-aff1-488842f6eebb" providerId="ADAL" clId="{08F30272-81E5-46F3-AB99-517921BFF3E4}" dt="2025-03-04T11:45:53.991" v="645" actId="164"/>
          <ac:picMkLst>
            <pc:docMk/>
            <pc:sldMk cId="1033523546" sldId="258"/>
            <ac:picMk id="4" creationId="{4B0C5DD9-E627-4D60-43E9-A2997247097E}"/>
          </ac:picMkLst>
        </pc:picChg>
        <pc:cxnChg chg="add mod ord">
          <ac:chgData name="Chris Whiting" userId="bb40e569-571c-4937-aff1-488842f6eebb" providerId="ADAL" clId="{08F30272-81E5-46F3-AB99-517921BFF3E4}" dt="2025-03-04T11:45:53.991" v="645" actId="164"/>
          <ac:cxnSpMkLst>
            <pc:docMk/>
            <pc:sldMk cId="1033523546" sldId="258"/>
            <ac:cxnSpMk id="7" creationId="{4206395B-A9CF-5D3C-E0F2-8EDF811256B3}"/>
          </ac:cxnSpMkLst>
        </pc:cxnChg>
      </pc:sldChg>
      <pc:sldChg chg="addSp delSp modSp new mod modNotesTx">
        <pc:chgData name="Chris Whiting" userId="bb40e569-571c-4937-aff1-488842f6eebb" providerId="ADAL" clId="{08F30272-81E5-46F3-AB99-517921BFF3E4}" dt="2025-03-04T12:49:21.679" v="1970" actId="113"/>
        <pc:sldMkLst>
          <pc:docMk/>
          <pc:sldMk cId="401550821" sldId="259"/>
        </pc:sldMkLst>
        <pc:grpChg chg="mod">
          <ac:chgData name="Chris Whiting" userId="bb40e569-571c-4937-aff1-488842f6eebb" providerId="ADAL" clId="{08F30272-81E5-46F3-AB99-517921BFF3E4}" dt="2025-03-04T11:53:37.059" v="726"/>
          <ac:grpSpMkLst>
            <pc:docMk/>
            <pc:sldMk cId="401550821" sldId="259"/>
            <ac:grpSpMk id="52" creationId="{A9646BF1-05C0-B584-E62D-D2B7E5620B44}"/>
          </ac:grpSpMkLst>
        </pc:grpChg>
        <pc:grpChg chg="mod">
          <ac:chgData name="Chris Whiting" userId="bb40e569-571c-4937-aff1-488842f6eebb" providerId="ADAL" clId="{08F30272-81E5-46F3-AB99-517921BFF3E4}" dt="2025-03-04T11:53:48.271" v="734"/>
          <ac:grpSpMkLst>
            <pc:docMk/>
            <pc:sldMk cId="401550821" sldId="259"/>
            <ac:grpSpMk id="60" creationId="{10BCD205-279C-9A1A-E944-40AE0D7DD96C}"/>
          </ac:grpSpMkLst>
        </pc:grpChg>
        <pc:grpChg chg="mod">
          <ac:chgData name="Chris Whiting" userId="bb40e569-571c-4937-aff1-488842f6eebb" providerId="ADAL" clId="{08F30272-81E5-46F3-AB99-517921BFF3E4}" dt="2025-03-04T11:54:02.040" v="743"/>
          <ac:grpSpMkLst>
            <pc:docMk/>
            <pc:sldMk cId="401550821" sldId="259"/>
            <ac:grpSpMk id="69" creationId="{4D188EBE-2D39-F198-9FB1-DBBE5D4719F1}"/>
          </ac:grpSpMkLst>
        </pc:grpChg>
        <pc:grpChg chg="mod">
          <ac:chgData name="Chris Whiting" userId="bb40e569-571c-4937-aff1-488842f6eebb" providerId="ADAL" clId="{08F30272-81E5-46F3-AB99-517921BFF3E4}" dt="2025-03-04T11:54:02.040" v="743"/>
          <ac:grpSpMkLst>
            <pc:docMk/>
            <pc:sldMk cId="401550821" sldId="259"/>
            <ac:grpSpMk id="70" creationId="{357D1C93-C949-D8D3-F3B5-EA6C9A9BAA43}"/>
          </ac:grpSpMkLst>
        </pc:grpChg>
        <pc:grpChg chg="mod">
          <ac:chgData name="Chris Whiting" userId="bb40e569-571c-4937-aff1-488842f6eebb" providerId="ADAL" clId="{08F30272-81E5-46F3-AB99-517921BFF3E4}" dt="2025-03-04T11:54:06.512" v="748"/>
          <ac:grpSpMkLst>
            <pc:docMk/>
            <pc:sldMk cId="401550821" sldId="259"/>
            <ac:grpSpMk id="76" creationId="{641EE845-E044-DF77-2CEF-AC6961E1B9A1}"/>
          </ac:grpSpMkLst>
        </pc:grpChg>
        <pc:grpChg chg="mod">
          <ac:chgData name="Chris Whiting" userId="bb40e569-571c-4937-aff1-488842f6eebb" providerId="ADAL" clId="{08F30272-81E5-46F3-AB99-517921BFF3E4}" dt="2025-03-04T11:54:07.978" v="751"/>
          <ac:grpSpMkLst>
            <pc:docMk/>
            <pc:sldMk cId="401550821" sldId="259"/>
            <ac:grpSpMk id="79" creationId="{7713418A-8349-2BB8-06D0-D7A1F811DD33}"/>
          </ac:grpSpMkLst>
        </pc:grpChg>
        <pc:picChg chg="add mod">
          <ac:chgData name="Chris Whiting" userId="bb40e569-571c-4937-aff1-488842f6eebb" providerId="ADAL" clId="{08F30272-81E5-46F3-AB99-517921BFF3E4}" dt="2025-03-04T11:48:18.870" v="657" actId="1076"/>
          <ac:picMkLst>
            <pc:docMk/>
            <pc:sldMk cId="401550821" sldId="259"/>
            <ac:picMk id="2" creationId="{0FCADA8D-3DBA-BA3D-4E75-4D322B46885F}"/>
          </ac:picMkLst>
        </pc:picChg>
        <pc:inkChg chg="add del">
          <ac:chgData name="Chris Whiting" userId="bb40e569-571c-4937-aff1-488842f6eebb" providerId="ADAL" clId="{08F30272-81E5-46F3-AB99-517921BFF3E4}" dt="2025-03-04T11:50:10.797" v="671"/>
          <ac:inkMkLst>
            <pc:docMk/>
            <pc:sldMk cId="401550821" sldId="259"/>
            <ac:inkMk id="5" creationId="{FA7E2493-0CCD-D210-2571-238D64435B79}"/>
          </ac:inkMkLst>
        </pc:inkChg>
        <pc:inkChg chg="add">
          <ac:chgData name="Chris Whiting" userId="bb40e569-571c-4937-aff1-488842f6eebb" providerId="ADAL" clId="{08F30272-81E5-46F3-AB99-517921BFF3E4}" dt="2025-03-04T11:50:27.417" v="672" actId="9405"/>
          <ac:inkMkLst>
            <pc:docMk/>
            <pc:sldMk cId="401550821" sldId="259"/>
            <ac:inkMk id="7" creationId="{001A5166-7F5D-0503-FA64-E9F8644CD11C}"/>
          </ac:inkMkLst>
        </pc:inkChg>
        <pc:inkChg chg="add">
          <ac:chgData name="Chris Whiting" userId="bb40e569-571c-4937-aff1-488842f6eebb" providerId="ADAL" clId="{08F30272-81E5-46F3-AB99-517921BFF3E4}" dt="2025-03-04T11:50:37.672" v="673" actId="9405"/>
          <ac:inkMkLst>
            <pc:docMk/>
            <pc:sldMk cId="401550821" sldId="259"/>
            <ac:inkMk id="8" creationId="{EEB73294-0C86-25FE-87E8-4ECE698807D3}"/>
          </ac:inkMkLst>
        </pc:inkChg>
        <pc:inkChg chg="add mod">
          <ac:chgData name="Chris Whiting" userId="bb40e569-571c-4937-aff1-488842f6eebb" providerId="ADAL" clId="{08F30272-81E5-46F3-AB99-517921BFF3E4}" dt="2025-03-04T11:52:21.167" v="688" actId="1076"/>
          <ac:inkMkLst>
            <pc:docMk/>
            <pc:sldMk cId="401550821" sldId="259"/>
            <ac:inkMk id="10" creationId="{E563FF08-5D25-CC1E-A4E3-F27C92913006}"/>
          </ac:inkMkLst>
        </pc:inkChg>
        <pc:inkChg chg="add">
          <ac:chgData name="Chris Whiting" userId="bb40e569-571c-4937-aff1-488842f6eebb" providerId="ADAL" clId="{08F30272-81E5-46F3-AB99-517921BFF3E4}" dt="2025-03-04T11:50:55.940" v="677" actId="9405"/>
          <ac:inkMkLst>
            <pc:docMk/>
            <pc:sldMk cId="401550821" sldId="259"/>
            <ac:inkMk id="11" creationId="{6FBFF147-82DD-B223-65DE-DA7124CCAFA6}"/>
          </ac:inkMkLst>
        </pc:inkChg>
        <pc:inkChg chg="add">
          <ac:chgData name="Chris Whiting" userId="bb40e569-571c-4937-aff1-488842f6eebb" providerId="ADAL" clId="{08F30272-81E5-46F3-AB99-517921BFF3E4}" dt="2025-03-04T11:50:59.367" v="678" actId="9405"/>
          <ac:inkMkLst>
            <pc:docMk/>
            <pc:sldMk cId="401550821" sldId="259"/>
            <ac:inkMk id="12" creationId="{B5E11F2E-9B6A-63EC-E960-379CC8603222}"/>
          </ac:inkMkLst>
        </pc:inkChg>
        <pc:inkChg chg="add mod">
          <ac:chgData name="Chris Whiting" userId="bb40e569-571c-4937-aff1-488842f6eebb" providerId="ADAL" clId="{08F30272-81E5-46F3-AB99-517921BFF3E4}" dt="2025-03-04T11:51:26.999" v="680" actId="1076"/>
          <ac:inkMkLst>
            <pc:docMk/>
            <pc:sldMk cId="401550821" sldId="259"/>
            <ac:inkMk id="13" creationId="{B2319709-060C-9D04-C3FF-E98007FF641E}"/>
          </ac:inkMkLst>
        </pc:inkChg>
        <pc:inkChg chg="add mod">
          <ac:chgData name="Chris Whiting" userId="bb40e569-571c-4937-aff1-488842f6eebb" providerId="ADAL" clId="{08F30272-81E5-46F3-AB99-517921BFF3E4}" dt="2025-03-04T11:52:10.543" v="686" actId="14100"/>
          <ac:inkMkLst>
            <pc:docMk/>
            <pc:sldMk cId="401550821" sldId="259"/>
            <ac:inkMk id="14" creationId="{E0441EB4-6B04-B548-BF22-65A7235EA6F1}"/>
          </ac:inkMkLst>
        </pc:inkChg>
        <pc:inkChg chg="add mod">
          <ac:chgData name="Chris Whiting" userId="bb40e569-571c-4937-aff1-488842f6eebb" providerId="ADAL" clId="{08F30272-81E5-46F3-AB99-517921BFF3E4}" dt="2025-03-04T11:51:51.789" v="684" actId="1076"/>
          <ac:inkMkLst>
            <pc:docMk/>
            <pc:sldMk cId="401550821" sldId="259"/>
            <ac:inkMk id="15" creationId="{C456F41B-B367-46DC-8F30-A898CA93B7C0}"/>
          </ac:inkMkLst>
        </pc:inkChg>
        <pc:inkChg chg="add mod">
          <ac:chgData name="Chris Whiting" userId="bb40e569-571c-4937-aff1-488842f6eebb" providerId="ADAL" clId="{08F30272-81E5-46F3-AB99-517921BFF3E4}" dt="2025-03-04T11:52:25.901" v="689" actId="1076"/>
          <ac:inkMkLst>
            <pc:docMk/>
            <pc:sldMk cId="401550821" sldId="259"/>
            <ac:inkMk id="16" creationId="{D16AFC18-8B10-C695-17C1-F4AD9BB33B13}"/>
          </ac:inkMkLst>
        </pc:inkChg>
        <pc:inkChg chg="add mod">
          <ac:chgData name="Chris Whiting" userId="bb40e569-571c-4937-aff1-488842f6eebb" providerId="ADAL" clId="{08F30272-81E5-46F3-AB99-517921BFF3E4}" dt="2025-03-04T11:52:34.693" v="691" actId="1076"/>
          <ac:inkMkLst>
            <pc:docMk/>
            <pc:sldMk cId="401550821" sldId="259"/>
            <ac:inkMk id="17" creationId="{4C0BAB20-DC4D-A999-909C-17BA0CA05751}"/>
          </ac:inkMkLst>
        </pc:inkChg>
        <pc:inkChg chg="add">
          <ac:chgData name="Chris Whiting" userId="bb40e569-571c-4937-aff1-488842f6eebb" providerId="ADAL" clId="{08F30272-81E5-46F3-AB99-517921BFF3E4}" dt="2025-03-04T11:52:45.455" v="692" actId="9405"/>
          <ac:inkMkLst>
            <pc:docMk/>
            <pc:sldMk cId="401550821" sldId="259"/>
            <ac:inkMk id="18" creationId="{B8E9D1C4-2E01-785D-CC8C-CCA29DDE7535}"/>
          </ac:inkMkLst>
        </pc:inkChg>
        <pc:inkChg chg="add">
          <ac:chgData name="Chris Whiting" userId="bb40e569-571c-4937-aff1-488842f6eebb" providerId="ADAL" clId="{08F30272-81E5-46F3-AB99-517921BFF3E4}" dt="2025-03-04T11:52:48.001" v="694"/>
          <ac:inkMkLst>
            <pc:docMk/>
            <pc:sldMk cId="401550821" sldId="259"/>
            <ac:inkMk id="20" creationId="{E370B615-4D91-45E7-1043-A5B200DC92E0}"/>
          </ac:inkMkLst>
        </pc:inkChg>
        <pc:inkChg chg="add mod">
          <ac:chgData name="Chris Whiting" userId="bb40e569-571c-4937-aff1-488842f6eebb" providerId="ADAL" clId="{08F30272-81E5-46F3-AB99-517921BFF3E4}" dt="2025-03-04T11:53:01.870" v="705"/>
          <ac:inkMkLst>
            <pc:docMk/>
            <pc:sldMk cId="401550821" sldId="259"/>
            <ac:inkMk id="21" creationId="{4D1AA77A-4809-CCD3-DDC2-4257EDEA0DCB}"/>
          </ac:inkMkLst>
        </pc:inkChg>
        <pc:inkChg chg="add mod">
          <ac:chgData name="Chris Whiting" userId="bb40e569-571c-4937-aff1-488842f6eebb" providerId="ADAL" clId="{08F30272-81E5-46F3-AB99-517921BFF3E4}" dt="2025-03-04T11:53:01.870" v="705"/>
          <ac:inkMkLst>
            <pc:docMk/>
            <pc:sldMk cId="401550821" sldId="259"/>
            <ac:inkMk id="22" creationId="{B2F4A265-B514-A272-ECB6-139823044797}"/>
          </ac:inkMkLst>
        </pc:inkChg>
        <pc:inkChg chg="add mod">
          <ac:chgData name="Chris Whiting" userId="bb40e569-571c-4937-aff1-488842f6eebb" providerId="ADAL" clId="{08F30272-81E5-46F3-AB99-517921BFF3E4}" dt="2025-03-04T11:53:31.074" v="720"/>
          <ac:inkMkLst>
            <pc:docMk/>
            <pc:sldMk cId="401550821" sldId="259"/>
            <ac:inkMk id="24" creationId="{5304E1EB-B5A5-1C40-E4C8-FBB3D8B4BC80}"/>
          </ac:inkMkLst>
        </pc:inkChg>
        <pc:inkChg chg="add mod">
          <ac:chgData name="Chris Whiting" userId="bb40e569-571c-4937-aff1-488842f6eebb" providerId="ADAL" clId="{08F30272-81E5-46F3-AB99-517921BFF3E4}" dt="2025-03-04T11:53:37.059" v="726"/>
          <ac:inkMkLst>
            <pc:docMk/>
            <pc:sldMk cId="401550821" sldId="259"/>
            <ac:inkMk id="26" creationId="{3E97327F-0F08-BE48-5968-E8E6621E2BF2}"/>
          </ac:inkMkLst>
        </pc:inkChg>
        <pc:inkChg chg="add mod">
          <ac:chgData name="Chris Whiting" userId="bb40e569-571c-4937-aff1-488842f6eebb" providerId="ADAL" clId="{08F30272-81E5-46F3-AB99-517921BFF3E4}" dt="2025-03-04T11:53:01.870" v="705"/>
          <ac:inkMkLst>
            <pc:docMk/>
            <pc:sldMk cId="401550821" sldId="259"/>
            <ac:inkMk id="28" creationId="{1860F957-685F-3D13-F6AA-D45B0A189571}"/>
          </ac:inkMkLst>
        </pc:inkChg>
        <pc:inkChg chg="add mod">
          <ac:chgData name="Chris Whiting" userId="bb40e569-571c-4937-aff1-488842f6eebb" providerId="ADAL" clId="{08F30272-81E5-46F3-AB99-517921BFF3E4}" dt="2025-03-04T11:53:01.870" v="705"/>
          <ac:inkMkLst>
            <pc:docMk/>
            <pc:sldMk cId="401550821" sldId="259"/>
            <ac:inkMk id="30" creationId="{D8333BF7-ABBB-A02A-6FAC-1E273A81105E}"/>
          </ac:inkMkLst>
        </pc:inkChg>
        <pc:inkChg chg="add mod">
          <ac:chgData name="Chris Whiting" userId="bb40e569-571c-4937-aff1-488842f6eebb" providerId="ADAL" clId="{08F30272-81E5-46F3-AB99-517921BFF3E4}" dt="2025-03-04T11:53:37.059" v="726"/>
          <ac:inkMkLst>
            <pc:docMk/>
            <pc:sldMk cId="401550821" sldId="259"/>
            <ac:inkMk id="32" creationId="{2E55DF3C-B73B-3B2D-1B6D-4150026E1F60}"/>
          </ac:inkMkLst>
        </pc:inkChg>
        <pc:inkChg chg="add mod">
          <ac:chgData name="Chris Whiting" userId="bb40e569-571c-4937-aff1-488842f6eebb" providerId="ADAL" clId="{08F30272-81E5-46F3-AB99-517921BFF3E4}" dt="2025-03-04T11:53:37.059" v="726"/>
          <ac:inkMkLst>
            <pc:docMk/>
            <pc:sldMk cId="401550821" sldId="259"/>
            <ac:inkMk id="33" creationId="{2CEF4DED-DD85-9C95-4EDC-2D1AA4067E0F}"/>
          </ac:inkMkLst>
        </pc:inkChg>
        <pc:inkChg chg="add mod">
          <ac:chgData name="Chris Whiting" userId="bb40e569-571c-4937-aff1-488842f6eebb" providerId="ADAL" clId="{08F30272-81E5-46F3-AB99-517921BFF3E4}" dt="2025-03-04T11:53:37.059" v="726"/>
          <ac:inkMkLst>
            <pc:docMk/>
            <pc:sldMk cId="401550821" sldId="259"/>
            <ac:inkMk id="35" creationId="{DF3909D7-AFD2-7D13-C7F0-A3C89F139DC3}"/>
          </ac:inkMkLst>
        </pc:inkChg>
        <pc:inkChg chg="add mod">
          <ac:chgData name="Chris Whiting" userId="bb40e569-571c-4937-aff1-488842f6eebb" providerId="ADAL" clId="{08F30272-81E5-46F3-AB99-517921BFF3E4}" dt="2025-03-04T11:53:32.392" v="722"/>
          <ac:inkMkLst>
            <pc:docMk/>
            <pc:sldMk cId="401550821" sldId="259"/>
            <ac:inkMk id="37" creationId="{2D498AD7-79C5-0E94-BDE8-200A84BC9CE1}"/>
          </ac:inkMkLst>
        </pc:inkChg>
        <pc:inkChg chg="add mod">
          <ac:chgData name="Chris Whiting" userId="bb40e569-571c-4937-aff1-488842f6eebb" providerId="ADAL" clId="{08F30272-81E5-46F3-AB99-517921BFF3E4}" dt="2025-03-04T11:53:37.059" v="726"/>
          <ac:inkMkLst>
            <pc:docMk/>
            <pc:sldMk cId="401550821" sldId="259"/>
            <ac:inkMk id="39" creationId="{CBD3E5F1-BB49-D781-D645-537464A542DD}"/>
          </ac:inkMkLst>
        </pc:inkChg>
        <pc:inkChg chg="add mod">
          <ac:chgData name="Chris Whiting" userId="bb40e569-571c-4937-aff1-488842f6eebb" providerId="ADAL" clId="{08F30272-81E5-46F3-AB99-517921BFF3E4}" dt="2025-03-04T11:53:27.949" v="717"/>
          <ac:inkMkLst>
            <pc:docMk/>
            <pc:sldMk cId="401550821" sldId="259"/>
            <ac:inkMk id="40" creationId="{669D6CDE-25DC-EA7B-8F9D-2C1827404201}"/>
          </ac:inkMkLst>
        </pc:inkChg>
        <pc:inkChg chg="add mod">
          <ac:chgData name="Chris Whiting" userId="bb40e569-571c-4937-aff1-488842f6eebb" providerId="ADAL" clId="{08F30272-81E5-46F3-AB99-517921BFF3E4}" dt="2025-03-04T11:53:37.059" v="726"/>
          <ac:inkMkLst>
            <pc:docMk/>
            <pc:sldMk cId="401550821" sldId="259"/>
            <ac:inkMk id="42" creationId="{9274A386-9D59-549E-EE82-D4DEF1BEA41B}"/>
          </ac:inkMkLst>
        </pc:inkChg>
        <pc:inkChg chg="add">
          <ac:chgData name="Chris Whiting" userId="bb40e569-571c-4937-aff1-488842f6eebb" providerId="ADAL" clId="{08F30272-81E5-46F3-AB99-517921BFF3E4}" dt="2025-03-04T11:53:28.615" v="718" actId="9405"/>
          <ac:inkMkLst>
            <pc:docMk/>
            <pc:sldMk cId="401550821" sldId="259"/>
            <ac:inkMk id="44" creationId="{51E3045C-F96F-86EB-E80B-F782B0C7C03E}"/>
          </ac:inkMkLst>
        </pc:inkChg>
        <pc:inkChg chg="add mod">
          <ac:chgData name="Chris Whiting" userId="bb40e569-571c-4937-aff1-488842f6eebb" providerId="ADAL" clId="{08F30272-81E5-46F3-AB99-517921BFF3E4}" dt="2025-03-04T11:53:37.059" v="726"/>
          <ac:inkMkLst>
            <pc:docMk/>
            <pc:sldMk cId="401550821" sldId="259"/>
            <ac:inkMk id="45" creationId="{533CB28E-EDA1-8BA8-F581-0B3620D4B8EF}"/>
          </ac:inkMkLst>
        </pc:inkChg>
        <pc:inkChg chg="add mod">
          <ac:chgData name="Chris Whiting" userId="bb40e569-571c-4937-aff1-488842f6eebb" providerId="ADAL" clId="{08F30272-81E5-46F3-AB99-517921BFF3E4}" dt="2025-03-04T11:53:32.392" v="722"/>
          <ac:inkMkLst>
            <pc:docMk/>
            <pc:sldMk cId="401550821" sldId="259"/>
            <ac:inkMk id="47" creationId="{1DE6C168-28FC-FBEB-E543-5260EE0C792B}"/>
          </ac:inkMkLst>
        </pc:inkChg>
        <pc:inkChg chg="add mod">
          <ac:chgData name="Chris Whiting" userId="bb40e569-571c-4937-aff1-488842f6eebb" providerId="ADAL" clId="{08F30272-81E5-46F3-AB99-517921BFF3E4}" dt="2025-03-04T11:53:37.059" v="726"/>
          <ac:inkMkLst>
            <pc:docMk/>
            <pc:sldMk cId="401550821" sldId="259"/>
            <ac:inkMk id="49" creationId="{44F59126-DB5B-393B-5242-0748B248C894}"/>
          </ac:inkMkLst>
        </pc:inkChg>
        <pc:inkChg chg="add">
          <ac:chgData name="Chris Whiting" userId="bb40e569-571c-4937-aff1-488842f6eebb" providerId="ADAL" clId="{08F30272-81E5-46F3-AB99-517921BFF3E4}" dt="2025-03-04T11:53:36.101" v="725" actId="9405"/>
          <ac:inkMkLst>
            <pc:docMk/>
            <pc:sldMk cId="401550821" sldId="259"/>
            <ac:inkMk id="51" creationId="{B5814871-3BB9-EB14-E166-99CB231C5486}"/>
          </ac:inkMkLst>
        </pc:inkChg>
        <pc:inkChg chg="add mod">
          <ac:chgData name="Chris Whiting" userId="bb40e569-571c-4937-aff1-488842f6eebb" providerId="ADAL" clId="{08F30272-81E5-46F3-AB99-517921BFF3E4}" dt="2025-03-04T11:53:48.271" v="734"/>
          <ac:inkMkLst>
            <pc:docMk/>
            <pc:sldMk cId="401550821" sldId="259"/>
            <ac:inkMk id="53" creationId="{68F6DB27-57B9-3DD7-4945-336D2B5C0091}"/>
          </ac:inkMkLst>
        </pc:inkChg>
        <pc:inkChg chg="add mod">
          <ac:chgData name="Chris Whiting" userId="bb40e569-571c-4937-aff1-488842f6eebb" providerId="ADAL" clId="{08F30272-81E5-46F3-AB99-517921BFF3E4}" dt="2025-03-04T11:53:48.271" v="734"/>
          <ac:inkMkLst>
            <pc:docMk/>
            <pc:sldMk cId="401550821" sldId="259"/>
            <ac:inkMk id="54" creationId="{CA696A52-DE61-9F2C-DF51-F4C685298DE2}"/>
          </ac:inkMkLst>
        </pc:inkChg>
        <pc:inkChg chg="add mod">
          <ac:chgData name="Chris Whiting" userId="bb40e569-571c-4937-aff1-488842f6eebb" providerId="ADAL" clId="{08F30272-81E5-46F3-AB99-517921BFF3E4}" dt="2025-03-04T11:53:48.271" v="734"/>
          <ac:inkMkLst>
            <pc:docMk/>
            <pc:sldMk cId="401550821" sldId="259"/>
            <ac:inkMk id="55" creationId="{53C6BBB2-F256-B7D6-095D-052F4D901832}"/>
          </ac:inkMkLst>
        </pc:inkChg>
        <pc:inkChg chg="add mod">
          <ac:chgData name="Chris Whiting" userId="bb40e569-571c-4937-aff1-488842f6eebb" providerId="ADAL" clId="{08F30272-81E5-46F3-AB99-517921BFF3E4}" dt="2025-03-04T11:53:48.271" v="734"/>
          <ac:inkMkLst>
            <pc:docMk/>
            <pc:sldMk cId="401550821" sldId="259"/>
            <ac:inkMk id="57" creationId="{6A3C78EA-E3B3-4CF5-B0CC-43DF4C49E970}"/>
          </ac:inkMkLst>
        </pc:inkChg>
        <pc:inkChg chg="add mod">
          <ac:chgData name="Chris Whiting" userId="bb40e569-571c-4937-aff1-488842f6eebb" providerId="ADAL" clId="{08F30272-81E5-46F3-AB99-517921BFF3E4}" dt="2025-03-04T11:53:48.271" v="734"/>
          <ac:inkMkLst>
            <pc:docMk/>
            <pc:sldMk cId="401550821" sldId="259"/>
            <ac:inkMk id="59" creationId="{70E99B19-3118-BDD2-8BEB-29EF946F3485}"/>
          </ac:inkMkLst>
        </pc:inkChg>
        <pc:inkChg chg="add mod">
          <ac:chgData name="Chris Whiting" userId="bb40e569-571c-4937-aff1-488842f6eebb" providerId="ADAL" clId="{08F30272-81E5-46F3-AB99-517921BFF3E4}" dt="2025-03-04T11:54:02.040" v="743"/>
          <ac:inkMkLst>
            <pc:docMk/>
            <pc:sldMk cId="401550821" sldId="259"/>
            <ac:inkMk id="61" creationId="{C27A8467-4D8F-2FD3-C62A-6E96C81C4EB8}"/>
          </ac:inkMkLst>
        </pc:inkChg>
        <pc:inkChg chg="add mod">
          <ac:chgData name="Chris Whiting" userId="bb40e569-571c-4937-aff1-488842f6eebb" providerId="ADAL" clId="{08F30272-81E5-46F3-AB99-517921BFF3E4}" dt="2025-03-04T11:54:02.040" v="743"/>
          <ac:inkMkLst>
            <pc:docMk/>
            <pc:sldMk cId="401550821" sldId="259"/>
            <ac:inkMk id="62" creationId="{A752EC77-EADA-2810-0F8A-E93AEC82A39F}"/>
          </ac:inkMkLst>
        </pc:inkChg>
        <pc:inkChg chg="add mod">
          <ac:chgData name="Chris Whiting" userId="bb40e569-571c-4937-aff1-488842f6eebb" providerId="ADAL" clId="{08F30272-81E5-46F3-AB99-517921BFF3E4}" dt="2025-03-04T11:54:02.040" v="743"/>
          <ac:inkMkLst>
            <pc:docMk/>
            <pc:sldMk cId="401550821" sldId="259"/>
            <ac:inkMk id="63" creationId="{FAEFE618-8556-844E-46C5-D2EF95E767CF}"/>
          </ac:inkMkLst>
        </pc:inkChg>
        <pc:inkChg chg="add mod">
          <ac:chgData name="Chris Whiting" userId="bb40e569-571c-4937-aff1-488842f6eebb" providerId="ADAL" clId="{08F30272-81E5-46F3-AB99-517921BFF3E4}" dt="2025-03-04T11:54:02.040" v="743"/>
          <ac:inkMkLst>
            <pc:docMk/>
            <pc:sldMk cId="401550821" sldId="259"/>
            <ac:inkMk id="64" creationId="{DA9E2FDD-D04F-38B2-F00D-5BB3A739A9C1}"/>
          </ac:inkMkLst>
        </pc:inkChg>
        <pc:inkChg chg="add mod">
          <ac:chgData name="Chris Whiting" userId="bb40e569-571c-4937-aff1-488842f6eebb" providerId="ADAL" clId="{08F30272-81E5-46F3-AB99-517921BFF3E4}" dt="2025-03-04T11:54:02.040" v="743"/>
          <ac:inkMkLst>
            <pc:docMk/>
            <pc:sldMk cId="401550821" sldId="259"/>
            <ac:inkMk id="65" creationId="{9849194B-B835-C8E1-A6A5-D10B4F1FA55E}"/>
          </ac:inkMkLst>
        </pc:inkChg>
        <pc:inkChg chg="add mod">
          <ac:chgData name="Chris Whiting" userId="bb40e569-571c-4937-aff1-488842f6eebb" providerId="ADAL" clId="{08F30272-81E5-46F3-AB99-517921BFF3E4}" dt="2025-03-04T11:54:02.040" v="743"/>
          <ac:inkMkLst>
            <pc:docMk/>
            <pc:sldMk cId="401550821" sldId="259"/>
            <ac:inkMk id="66" creationId="{71009C01-A575-1D12-E54A-3EA80EA9C443}"/>
          </ac:inkMkLst>
        </pc:inkChg>
        <pc:inkChg chg="add mod">
          <ac:chgData name="Chris Whiting" userId="bb40e569-571c-4937-aff1-488842f6eebb" providerId="ADAL" clId="{08F30272-81E5-46F3-AB99-517921BFF3E4}" dt="2025-03-04T11:54:02.040" v="743"/>
          <ac:inkMkLst>
            <pc:docMk/>
            <pc:sldMk cId="401550821" sldId="259"/>
            <ac:inkMk id="67" creationId="{A1D87A1D-224A-15F7-CC07-B0A01A0C3325}"/>
          </ac:inkMkLst>
        </pc:inkChg>
        <pc:inkChg chg="add mod">
          <ac:chgData name="Chris Whiting" userId="bb40e569-571c-4937-aff1-488842f6eebb" providerId="ADAL" clId="{08F30272-81E5-46F3-AB99-517921BFF3E4}" dt="2025-03-04T11:54:02.040" v="743"/>
          <ac:inkMkLst>
            <pc:docMk/>
            <pc:sldMk cId="401550821" sldId="259"/>
            <ac:inkMk id="68" creationId="{BB3C2945-890D-F575-7265-86A079C213A7}"/>
          </ac:inkMkLst>
        </pc:inkChg>
        <pc:inkChg chg="add mod">
          <ac:chgData name="Chris Whiting" userId="bb40e569-571c-4937-aff1-488842f6eebb" providerId="ADAL" clId="{08F30272-81E5-46F3-AB99-517921BFF3E4}" dt="2025-03-04T11:54:06.512" v="748"/>
          <ac:inkMkLst>
            <pc:docMk/>
            <pc:sldMk cId="401550821" sldId="259"/>
            <ac:inkMk id="71" creationId="{C0F7F063-F006-BCBB-5843-1550072DEAED}"/>
          </ac:inkMkLst>
        </pc:inkChg>
        <pc:inkChg chg="add mod">
          <ac:chgData name="Chris Whiting" userId="bb40e569-571c-4937-aff1-488842f6eebb" providerId="ADAL" clId="{08F30272-81E5-46F3-AB99-517921BFF3E4}" dt="2025-03-04T11:54:06.512" v="748"/>
          <ac:inkMkLst>
            <pc:docMk/>
            <pc:sldMk cId="401550821" sldId="259"/>
            <ac:inkMk id="72" creationId="{95FB83EC-C649-5E93-EFFF-2CF8C572EED6}"/>
          </ac:inkMkLst>
        </pc:inkChg>
        <pc:inkChg chg="add mod">
          <ac:chgData name="Chris Whiting" userId="bb40e569-571c-4937-aff1-488842f6eebb" providerId="ADAL" clId="{08F30272-81E5-46F3-AB99-517921BFF3E4}" dt="2025-03-04T11:54:07.978" v="751"/>
          <ac:inkMkLst>
            <pc:docMk/>
            <pc:sldMk cId="401550821" sldId="259"/>
            <ac:inkMk id="73" creationId="{D9FD49CC-16EF-7A81-9AFD-3EE80ADE1F44}"/>
          </ac:inkMkLst>
        </pc:inkChg>
        <pc:inkChg chg="add mod">
          <ac:chgData name="Chris Whiting" userId="bb40e569-571c-4937-aff1-488842f6eebb" providerId="ADAL" clId="{08F30272-81E5-46F3-AB99-517921BFF3E4}" dt="2025-03-04T11:54:07.978" v="751"/>
          <ac:inkMkLst>
            <pc:docMk/>
            <pc:sldMk cId="401550821" sldId="259"/>
            <ac:inkMk id="74" creationId="{6A96C8BC-74FD-8015-8E6C-BE5D8C934EC3}"/>
          </ac:inkMkLst>
        </pc:inkChg>
        <pc:inkChg chg="add mod">
          <ac:chgData name="Chris Whiting" userId="bb40e569-571c-4937-aff1-488842f6eebb" providerId="ADAL" clId="{08F30272-81E5-46F3-AB99-517921BFF3E4}" dt="2025-03-04T11:54:07.978" v="751"/>
          <ac:inkMkLst>
            <pc:docMk/>
            <pc:sldMk cId="401550821" sldId="259"/>
            <ac:inkMk id="77" creationId="{66DF1A64-9E75-49E2-D6EF-21CAD9FF1D8D}"/>
          </ac:inkMkLst>
        </pc:inkChg>
        <pc:inkChg chg="add mod">
          <ac:chgData name="Chris Whiting" userId="bb40e569-571c-4937-aff1-488842f6eebb" providerId="ADAL" clId="{08F30272-81E5-46F3-AB99-517921BFF3E4}" dt="2025-03-04T11:54:07.978" v="751"/>
          <ac:inkMkLst>
            <pc:docMk/>
            <pc:sldMk cId="401550821" sldId="259"/>
            <ac:inkMk id="78" creationId="{3E60BE97-A773-104E-C6FF-8DCBF0BD48C1}"/>
          </ac:inkMkLst>
        </pc:inkChg>
      </pc:sldChg>
      <pc:sldChg chg="addSp delSp modSp new mod modNotesTx">
        <pc:chgData name="Chris Whiting" userId="bb40e569-571c-4937-aff1-488842f6eebb" providerId="ADAL" clId="{08F30272-81E5-46F3-AB99-517921BFF3E4}" dt="2025-03-04T13:05:36.789" v="2669" actId="6549"/>
        <pc:sldMkLst>
          <pc:docMk/>
          <pc:sldMk cId="2565664015" sldId="260"/>
        </pc:sldMkLst>
        <pc:picChg chg="add mod">
          <ac:chgData name="Chris Whiting" userId="bb40e569-571c-4937-aff1-488842f6eebb" providerId="ADAL" clId="{08F30272-81E5-46F3-AB99-517921BFF3E4}" dt="2025-03-04T11:54:46.873" v="755"/>
          <ac:picMkLst>
            <pc:docMk/>
            <pc:sldMk cId="2565664015" sldId="260"/>
            <ac:picMk id="2" creationId="{188E75DE-044A-9E2E-B6F4-A2623048568D}"/>
          </ac:picMkLst>
        </pc:picChg>
        <pc:inkChg chg="add mod">
          <ac:chgData name="Chris Whiting" userId="bb40e569-571c-4937-aff1-488842f6eebb" providerId="ADAL" clId="{08F30272-81E5-46F3-AB99-517921BFF3E4}" dt="2025-03-04T11:55:34.574" v="759"/>
          <ac:inkMkLst>
            <pc:docMk/>
            <pc:sldMk cId="2565664015" sldId="260"/>
            <ac:inkMk id="4" creationId="{EF368621-582B-4929-B228-9D12954FFED5}"/>
          </ac:inkMkLst>
        </pc:inkChg>
        <pc:inkChg chg="add">
          <ac:chgData name="Chris Whiting" userId="bb40e569-571c-4937-aff1-488842f6eebb" providerId="ADAL" clId="{08F30272-81E5-46F3-AB99-517921BFF3E4}" dt="2025-03-04T11:55:37.690" v="760" actId="9405"/>
          <ac:inkMkLst>
            <pc:docMk/>
            <pc:sldMk cId="2565664015" sldId="260"/>
            <ac:inkMk id="5" creationId="{E6A65918-2371-49F7-8BF5-F53C1851F5D7}"/>
          </ac:inkMkLst>
        </pc:inkChg>
        <pc:inkChg chg="add">
          <ac:chgData name="Chris Whiting" userId="bb40e569-571c-4937-aff1-488842f6eebb" providerId="ADAL" clId="{08F30272-81E5-46F3-AB99-517921BFF3E4}" dt="2025-03-04T11:55:40.128" v="761" actId="9405"/>
          <ac:inkMkLst>
            <pc:docMk/>
            <pc:sldMk cId="2565664015" sldId="260"/>
            <ac:inkMk id="6" creationId="{B7A3991D-F31E-1570-E9FE-2CCFD048809E}"/>
          </ac:inkMkLst>
        </pc:inkChg>
        <pc:inkChg chg="add">
          <ac:chgData name="Chris Whiting" userId="bb40e569-571c-4937-aff1-488842f6eebb" providerId="ADAL" clId="{08F30272-81E5-46F3-AB99-517921BFF3E4}" dt="2025-03-04T11:55:43.044" v="762" actId="9405"/>
          <ac:inkMkLst>
            <pc:docMk/>
            <pc:sldMk cId="2565664015" sldId="260"/>
            <ac:inkMk id="7" creationId="{4DECFBF8-57E6-1AA3-D450-B0D9A342CD58}"/>
          </ac:inkMkLst>
        </pc:inkChg>
        <pc:inkChg chg="add">
          <ac:chgData name="Chris Whiting" userId="bb40e569-571c-4937-aff1-488842f6eebb" providerId="ADAL" clId="{08F30272-81E5-46F3-AB99-517921BFF3E4}" dt="2025-03-04T11:55:44.271" v="763" actId="9405"/>
          <ac:inkMkLst>
            <pc:docMk/>
            <pc:sldMk cId="2565664015" sldId="260"/>
            <ac:inkMk id="8" creationId="{E5E2BD5D-6475-6467-490B-DF396738CED9}"/>
          </ac:inkMkLst>
        </pc:inkChg>
        <pc:inkChg chg="add">
          <ac:chgData name="Chris Whiting" userId="bb40e569-571c-4937-aff1-488842f6eebb" providerId="ADAL" clId="{08F30272-81E5-46F3-AB99-517921BFF3E4}" dt="2025-03-04T11:55:46.689" v="765"/>
          <ac:inkMkLst>
            <pc:docMk/>
            <pc:sldMk cId="2565664015" sldId="260"/>
            <ac:inkMk id="10" creationId="{B1A276E9-9571-98D7-74AB-7E4722DB580E}"/>
          </ac:inkMkLst>
        </pc:inkChg>
        <pc:inkChg chg="add">
          <ac:chgData name="Chris Whiting" userId="bb40e569-571c-4937-aff1-488842f6eebb" providerId="ADAL" clId="{08F30272-81E5-46F3-AB99-517921BFF3E4}" dt="2025-03-04T11:55:48.843" v="766" actId="9405"/>
          <ac:inkMkLst>
            <pc:docMk/>
            <pc:sldMk cId="2565664015" sldId="260"/>
            <ac:inkMk id="11" creationId="{717F3DC4-12A0-AE89-0781-36B8E306AAE6}"/>
          </ac:inkMkLst>
        </pc:inkChg>
        <pc:inkChg chg="add">
          <ac:chgData name="Chris Whiting" userId="bb40e569-571c-4937-aff1-488842f6eebb" providerId="ADAL" clId="{08F30272-81E5-46F3-AB99-517921BFF3E4}" dt="2025-03-04T11:55:50.445" v="767" actId="9405"/>
          <ac:inkMkLst>
            <pc:docMk/>
            <pc:sldMk cId="2565664015" sldId="260"/>
            <ac:inkMk id="12" creationId="{A83E3A9F-A65E-11A4-7AF7-E243587ED40C}"/>
          </ac:inkMkLst>
        </pc:inkChg>
        <pc:inkChg chg="add">
          <ac:chgData name="Chris Whiting" userId="bb40e569-571c-4937-aff1-488842f6eebb" providerId="ADAL" clId="{08F30272-81E5-46F3-AB99-517921BFF3E4}" dt="2025-03-04T11:55:52.424" v="768" actId="9405"/>
          <ac:inkMkLst>
            <pc:docMk/>
            <pc:sldMk cId="2565664015" sldId="260"/>
            <ac:inkMk id="13" creationId="{BF0D6C77-726D-0563-38DD-0717B68BB543}"/>
          </ac:inkMkLst>
        </pc:inkChg>
        <pc:inkChg chg="add">
          <ac:chgData name="Chris Whiting" userId="bb40e569-571c-4937-aff1-488842f6eebb" providerId="ADAL" clId="{08F30272-81E5-46F3-AB99-517921BFF3E4}" dt="2025-03-04T11:55:54.503" v="769" actId="9405"/>
          <ac:inkMkLst>
            <pc:docMk/>
            <pc:sldMk cId="2565664015" sldId="260"/>
            <ac:inkMk id="14" creationId="{242A942B-87EB-4C9D-F930-6DF4B781D8F0}"/>
          </ac:inkMkLst>
        </pc:inkChg>
        <pc:inkChg chg="add">
          <ac:chgData name="Chris Whiting" userId="bb40e569-571c-4937-aff1-488842f6eebb" providerId="ADAL" clId="{08F30272-81E5-46F3-AB99-517921BFF3E4}" dt="2025-03-04T11:55:55.219" v="770" actId="9405"/>
          <ac:inkMkLst>
            <pc:docMk/>
            <pc:sldMk cId="2565664015" sldId="260"/>
            <ac:inkMk id="15" creationId="{CFBB867F-A50E-852C-E1B5-90225E87364D}"/>
          </ac:inkMkLst>
        </pc:inkChg>
        <pc:inkChg chg="add">
          <ac:chgData name="Chris Whiting" userId="bb40e569-571c-4937-aff1-488842f6eebb" providerId="ADAL" clId="{08F30272-81E5-46F3-AB99-517921BFF3E4}" dt="2025-03-04T11:55:56.250" v="771" actId="9405"/>
          <ac:inkMkLst>
            <pc:docMk/>
            <pc:sldMk cId="2565664015" sldId="260"/>
            <ac:inkMk id="16" creationId="{546497D9-5792-B2C0-E2BC-9AA6C61982D6}"/>
          </ac:inkMkLst>
        </pc:inkChg>
        <pc:inkChg chg="add">
          <ac:chgData name="Chris Whiting" userId="bb40e569-571c-4937-aff1-488842f6eebb" providerId="ADAL" clId="{08F30272-81E5-46F3-AB99-517921BFF3E4}" dt="2025-03-04T11:55:57.361" v="772" actId="9405"/>
          <ac:inkMkLst>
            <pc:docMk/>
            <pc:sldMk cId="2565664015" sldId="260"/>
            <ac:inkMk id="17" creationId="{0A186179-2964-0101-DF8F-26114B9CAFBB}"/>
          </ac:inkMkLst>
        </pc:inkChg>
        <pc:inkChg chg="add">
          <ac:chgData name="Chris Whiting" userId="bb40e569-571c-4937-aff1-488842f6eebb" providerId="ADAL" clId="{08F30272-81E5-46F3-AB99-517921BFF3E4}" dt="2025-03-04T11:55:58.920" v="773" actId="9405"/>
          <ac:inkMkLst>
            <pc:docMk/>
            <pc:sldMk cId="2565664015" sldId="260"/>
            <ac:inkMk id="18" creationId="{982621F3-CD1A-5D77-EB89-6A76B556E28C}"/>
          </ac:inkMkLst>
        </pc:inkChg>
        <pc:inkChg chg="add">
          <ac:chgData name="Chris Whiting" userId="bb40e569-571c-4937-aff1-488842f6eebb" providerId="ADAL" clId="{08F30272-81E5-46F3-AB99-517921BFF3E4}" dt="2025-03-04T11:56:00.213" v="774" actId="9405"/>
          <ac:inkMkLst>
            <pc:docMk/>
            <pc:sldMk cId="2565664015" sldId="260"/>
            <ac:inkMk id="19" creationId="{2E3AC965-3E66-648E-2BA1-7E07CBB417D6}"/>
          </ac:inkMkLst>
        </pc:inkChg>
        <pc:inkChg chg="add">
          <ac:chgData name="Chris Whiting" userId="bb40e569-571c-4937-aff1-488842f6eebb" providerId="ADAL" clId="{08F30272-81E5-46F3-AB99-517921BFF3E4}" dt="2025-03-04T11:56:01.589" v="775" actId="9405"/>
          <ac:inkMkLst>
            <pc:docMk/>
            <pc:sldMk cId="2565664015" sldId="260"/>
            <ac:inkMk id="20" creationId="{492A6C52-4F05-ACEC-AFF4-8E9685E85728}"/>
          </ac:inkMkLst>
        </pc:inkChg>
        <pc:inkChg chg="add">
          <ac:chgData name="Chris Whiting" userId="bb40e569-571c-4937-aff1-488842f6eebb" providerId="ADAL" clId="{08F30272-81E5-46F3-AB99-517921BFF3E4}" dt="2025-03-04T11:56:03.055" v="776" actId="9405"/>
          <ac:inkMkLst>
            <pc:docMk/>
            <pc:sldMk cId="2565664015" sldId="260"/>
            <ac:inkMk id="21" creationId="{3804B5F0-11FE-2D04-A59B-1D6EA84A50E0}"/>
          </ac:inkMkLst>
        </pc:inkChg>
        <pc:inkChg chg="add">
          <ac:chgData name="Chris Whiting" userId="bb40e569-571c-4937-aff1-488842f6eebb" providerId="ADAL" clId="{08F30272-81E5-46F3-AB99-517921BFF3E4}" dt="2025-03-04T11:56:05.327" v="777" actId="9405"/>
          <ac:inkMkLst>
            <pc:docMk/>
            <pc:sldMk cId="2565664015" sldId="260"/>
            <ac:inkMk id="22" creationId="{9AB27EBF-0383-17BF-F88D-96583EEEB4A0}"/>
          </ac:inkMkLst>
        </pc:inkChg>
        <pc:inkChg chg="add">
          <ac:chgData name="Chris Whiting" userId="bb40e569-571c-4937-aff1-488842f6eebb" providerId="ADAL" clId="{08F30272-81E5-46F3-AB99-517921BFF3E4}" dt="2025-03-04T11:56:07.250" v="778" actId="9405"/>
          <ac:inkMkLst>
            <pc:docMk/>
            <pc:sldMk cId="2565664015" sldId="260"/>
            <ac:inkMk id="23" creationId="{0A7C290F-78C6-F899-11D8-912EA46A64B1}"/>
          </ac:inkMkLst>
        </pc:inkChg>
        <pc:inkChg chg="add">
          <ac:chgData name="Chris Whiting" userId="bb40e569-571c-4937-aff1-488842f6eebb" providerId="ADAL" clId="{08F30272-81E5-46F3-AB99-517921BFF3E4}" dt="2025-03-04T11:56:10.069" v="779" actId="9405"/>
          <ac:inkMkLst>
            <pc:docMk/>
            <pc:sldMk cId="2565664015" sldId="260"/>
            <ac:inkMk id="24" creationId="{18BA8697-40B7-85CC-0CDF-EE62E14115C4}"/>
          </ac:inkMkLst>
        </pc:inkChg>
        <pc:inkChg chg="add">
          <ac:chgData name="Chris Whiting" userId="bb40e569-571c-4937-aff1-488842f6eebb" providerId="ADAL" clId="{08F30272-81E5-46F3-AB99-517921BFF3E4}" dt="2025-03-04T11:56:11.350" v="780" actId="9405"/>
          <ac:inkMkLst>
            <pc:docMk/>
            <pc:sldMk cId="2565664015" sldId="260"/>
            <ac:inkMk id="25" creationId="{BE870EBF-B816-5DAF-D1AD-8E2D717D10BB}"/>
          </ac:inkMkLst>
        </pc:inkChg>
        <pc:inkChg chg="add">
          <ac:chgData name="Chris Whiting" userId="bb40e569-571c-4937-aff1-488842f6eebb" providerId="ADAL" clId="{08F30272-81E5-46F3-AB99-517921BFF3E4}" dt="2025-03-04T11:56:12.427" v="781" actId="9405"/>
          <ac:inkMkLst>
            <pc:docMk/>
            <pc:sldMk cId="2565664015" sldId="260"/>
            <ac:inkMk id="26" creationId="{33B0CC11-A9FE-B25E-A0DA-457F6510753A}"/>
          </ac:inkMkLst>
        </pc:inkChg>
        <pc:inkChg chg="add">
          <ac:chgData name="Chris Whiting" userId="bb40e569-571c-4937-aff1-488842f6eebb" providerId="ADAL" clId="{08F30272-81E5-46F3-AB99-517921BFF3E4}" dt="2025-03-04T11:56:15.200" v="782" actId="9405"/>
          <ac:inkMkLst>
            <pc:docMk/>
            <pc:sldMk cId="2565664015" sldId="260"/>
            <ac:inkMk id="27" creationId="{C6FB5F35-C180-CEE2-0682-AC66105917E0}"/>
          </ac:inkMkLst>
        </pc:inkChg>
        <pc:inkChg chg="add">
          <ac:chgData name="Chris Whiting" userId="bb40e569-571c-4937-aff1-488842f6eebb" providerId="ADAL" clId="{08F30272-81E5-46F3-AB99-517921BFF3E4}" dt="2025-03-04T11:56:17.157" v="783" actId="9405"/>
          <ac:inkMkLst>
            <pc:docMk/>
            <pc:sldMk cId="2565664015" sldId="260"/>
            <ac:inkMk id="28" creationId="{F47EAF4F-07DE-D7C2-0A7C-9B477C470158}"/>
          </ac:inkMkLst>
        </pc:inkChg>
        <pc:inkChg chg="add">
          <ac:chgData name="Chris Whiting" userId="bb40e569-571c-4937-aff1-488842f6eebb" providerId="ADAL" clId="{08F30272-81E5-46F3-AB99-517921BFF3E4}" dt="2025-03-04T11:56:18.674" v="784" actId="9405"/>
          <ac:inkMkLst>
            <pc:docMk/>
            <pc:sldMk cId="2565664015" sldId="260"/>
            <ac:inkMk id="29" creationId="{3FA92E21-95EE-AB62-DFA5-D8D2A54D4352}"/>
          </ac:inkMkLst>
        </pc:inkChg>
        <pc:inkChg chg="add">
          <ac:chgData name="Chris Whiting" userId="bb40e569-571c-4937-aff1-488842f6eebb" providerId="ADAL" clId="{08F30272-81E5-46F3-AB99-517921BFF3E4}" dt="2025-03-04T11:56:19.919" v="785" actId="9405"/>
          <ac:inkMkLst>
            <pc:docMk/>
            <pc:sldMk cId="2565664015" sldId="260"/>
            <ac:inkMk id="30" creationId="{9D2E1443-D678-BFB5-DA15-57B0BBAA59A6}"/>
          </ac:inkMkLst>
        </pc:inkChg>
        <pc:inkChg chg="add">
          <ac:chgData name="Chris Whiting" userId="bb40e569-571c-4937-aff1-488842f6eebb" providerId="ADAL" clId="{08F30272-81E5-46F3-AB99-517921BFF3E4}" dt="2025-03-04T11:56:21.916" v="786" actId="9405"/>
          <ac:inkMkLst>
            <pc:docMk/>
            <pc:sldMk cId="2565664015" sldId="260"/>
            <ac:inkMk id="31" creationId="{7F5D280D-4B4B-4A54-67CA-F6EE15AE6AF6}"/>
          </ac:inkMkLst>
        </pc:inkChg>
        <pc:inkChg chg="add">
          <ac:chgData name="Chris Whiting" userId="bb40e569-571c-4937-aff1-488842f6eebb" providerId="ADAL" clId="{08F30272-81E5-46F3-AB99-517921BFF3E4}" dt="2025-03-04T11:56:24.488" v="787" actId="9405"/>
          <ac:inkMkLst>
            <pc:docMk/>
            <pc:sldMk cId="2565664015" sldId="260"/>
            <ac:inkMk id="32" creationId="{DFB0C263-91F2-8CCB-418D-0D97ACC9B4EC}"/>
          </ac:inkMkLst>
        </pc:inkChg>
        <pc:inkChg chg="add">
          <ac:chgData name="Chris Whiting" userId="bb40e569-571c-4937-aff1-488842f6eebb" providerId="ADAL" clId="{08F30272-81E5-46F3-AB99-517921BFF3E4}" dt="2025-03-04T11:56:39.284" v="788" actId="9405"/>
          <ac:inkMkLst>
            <pc:docMk/>
            <pc:sldMk cId="2565664015" sldId="260"/>
            <ac:inkMk id="33" creationId="{32C87D55-A10E-75A3-DAF1-13CA30FAEA4F}"/>
          </ac:inkMkLst>
        </pc:inkChg>
        <pc:inkChg chg="add">
          <ac:chgData name="Chris Whiting" userId="bb40e569-571c-4937-aff1-488842f6eebb" providerId="ADAL" clId="{08F30272-81E5-46F3-AB99-517921BFF3E4}" dt="2025-03-04T11:56:45.895" v="789" actId="9405"/>
          <ac:inkMkLst>
            <pc:docMk/>
            <pc:sldMk cId="2565664015" sldId="260"/>
            <ac:inkMk id="34" creationId="{70B1598D-9275-66BC-D3CE-0188DCFCD63D}"/>
          </ac:inkMkLst>
        </pc:inkChg>
      </pc:sldChg>
      <pc:sldChg chg="addSp modSp new mod modShow">
        <pc:chgData name="Chris Whiting" userId="bb40e569-571c-4937-aff1-488842f6eebb" providerId="ADAL" clId="{08F30272-81E5-46F3-AB99-517921BFF3E4}" dt="2025-03-04T12:26:58.575" v="866" actId="729"/>
        <pc:sldMkLst>
          <pc:docMk/>
          <pc:sldMk cId="2459817756" sldId="261"/>
        </pc:sldMkLst>
        <pc:picChg chg="add mod">
          <ac:chgData name="Chris Whiting" userId="bb40e569-571c-4937-aff1-488842f6eebb" providerId="ADAL" clId="{08F30272-81E5-46F3-AB99-517921BFF3E4}" dt="2025-03-04T12:13:27.761" v="793"/>
          <ac:picMkLst>
            <pc:docMk/>
            <pc:sldMk cId="2459817756" sldId="261"/>
            <ac:picMk id="2" creationId="{5368906E-B6FF-073F-9A27-8E29A7849D80}"/>
          </ac:picMkLst>
        </pc:picChg>
        <pc:picChg chg="add mod">
          <ac:chgData name="Chris Whiting" userId="bb40e569-571c-4937-aff1-488842f6eebb" providerId="ADAL" clId="{08F30272-81E5-46F3-AB99-517921BFF3E4}" dt="2025-03-04T12:20:33.589" v="805" actId="1076"/>
          <ac:picMkLst>
            <pc:docMk/>
            <pc:sldMk cId="2459817756" sldId="261"/>
            <ac:picMk id="4" creationId="{DB70E0CC-C864-7BED-5326-A134F7FF8A08}"/>
          </ac:picMkLst>
        </pc:picChg>
        <pc:picChg chg="add mod">
          <ac:chgData name="Chris Whiting" userId="bb40e569-571c-4937-aff1-488842f6eebb" providerId="ADAL" clId="{08F30272-81E5-46F3-AB99-517921BFF3E4}" dt="2025-03-04T12:21:34.181" v="826" actId="1076"/>
          <ac:picMkLst>
            <pc:docMk/>
            <pc:sldMk cId="2459817756" sldId="261"/>
            <ac:picMk id="6" creationId="{6E352E78-0D9A-C71D-5962-A64622B489B7}"/>
          </ac:picMkLst>
        </pc:picChg>
        <pc:picChg chg="add mod">
          <ac:chgData name="Chris Whiting" userId="bb40e569-571c-4937-aff1-488842f6eebb" providerId="ADAL" clId="{08F30272-81E5-46F3-AB99-517921BFF3E4}" dt="2025-03-04T12:21:27.347" v="823" actId="1076"/>
          <ac:picMkLst>
            <pc:docMk/>
            <pc:sldMk cId="2459817756" sldId="261"/>
            <ac:picMk id="8" creationId="{B4AB6B41-D4F1-D76E-4A93-A1381925D668}"/>
          </ac:picMkLst>
        </pc:picChg>
        <pc:picChg chg="add mod modCrop">
          <ac:chgData name="Chris Whiting" userId="bb40e569-571c-4937-aff1-488842f6eebb" providerId="ADAL" clId="{08F30272-81E5-46F3-AB99-517921BFF3E4}" dt="2025-03-04T12:22:58.595" v="835" actId="14100"/>
          <ac:picMkLst>
            <pc:docMk/>
            <pc:sldMk cId="2459817756" sldId="261"/>
            <ac:picMk id="10" creationId="{1897228C-E692-C2F6-B9E4-0BEF2B21FE38}"/>
          </ac:picMkLst>
        </pc:picChg>
        <pc:picChg chg="add mod modCrop">
          <ac:chgData name="Chris Whiting" userId="bb40e569-571c-4937-aff1-488842f6eebb" providerId="ADAL" clId="{08F30272-81E5-46F3-AB99-517921BFF3E4}" dt="2025-03-04T12:24:15.817" v="844" actId="732"/>
          <ac:picMkLst>
            <pc:docMk/>
            <pc:sldMk cId="2459817756" sldId="261"/>
            <ac:picMk id="12" creationId="{4B0AA2D3-C83B-AC0C-1915-57788168FCE8}"/>
          </ac:picMkLst>
        </pc:picChg>
      </pc:sldChg>
      <pc:sldChg chg="add del">
        <pc:chgData name="Chris Whiting" userId="bb40e569-571c-4937-aff1-488842f6eebb" providerId="ADAL" clId="{08F30272-81E5-46F3-AB99-517921BFF3E4}" dt="2025-03-04T12:13:16.810" v="792"/>
        <pc:sldMkLst>
          <pc:docMk/>
          <pc:sldMk cId="2183753346" sldId="262"/>
        </pc:sldMkLst>
      </pc:sldChg>
      <pc:sldChg chg="addSp delSp modSp add mod">
        <pc:chgData name="Chris Whiting" userId="bb40e569-571c-4937-aff1-488842f6eebb" providerId="ADAL" clId="{08F30272-81E5-46F3-AB99-517921BFF3E4}" dt="2025-03-04T12:28:30.180" v="876" actId="688"/>
        <pc:sldMkLst>
          <pc:docMk/>
          <pc:sldMk cId="3118747887" sldId="262"/>
        </pc:sldMkLst>
        <pc:picChg chg="mod modCrop">
          <ac:chgData name="Chris Whiting" userId="bb40e569-571c-4937-aff1-488842f6eebb" providerId="ADAL" clId="{08F30272-81E5-46F3-AB99-517921BFF3E4}" dt="2025-03-04T12:26:06.621" v="864" actId="732"/>
          <ac:picMkLst>
            <pc:docMk/>
            <pc:sldMk cId="3118747887" sldId="262"/>
            <ac:picMk id="4" creationId="{0046261A-D32C-CA9C-124E-01DBA2E3BC6B}"/>
          </ac:picMkLst>
        </pc:picChg>
        <pc:picChg chg="add del mod">
          <ac:chgData name="Chris Whiting" userId="bb40e569-571c-4937-aff1-488842f6eebb" providerId="ADAL" clId="{08F30272-81E5-46F3-AB99-517921BFF3E4}" dt="2025-03-04T12:26:23.143" v="865" actId="1076"/>
          <ac:picMkLst>
            <pc:docMk/>
            <pc:sldMk cId="3118747887" sldId="262"/>
            <ac:picMk id="5" creationId="{8CFC4CE6-F32A-84E8-127F-CB8849C8DAE7}"/>
          </ac:picMkLst>
        </pc:picChg>
        <pc:picChg chg="add mod">
          <ac:chgData name="Chris Whiting" userId="bb40e569-571c-4937-aff1-488842f6eebb" providerId="ADAL" clId="{08F30272-81E5-46F3-AB99-517921BFF3E4}" dt="2025-03-04T12:28:30.180" v="876" actId="688"/>
          <ac:picMkLst>
            <pc:docMk/>
            <pc:sldMk cId="3118747887" sldId="262"/>
            <ac:picMk id="9" creationId="{19834742-D011-F0A4-202B-28333E4BE7AF}"/>
          </ac:picMkLst>
        </pc:picChg>
      </pc:sldChg>
      <pc:sldChg chg="addSp modSp new mod setBg modNotesTx">
        <pc:chgData name="Chris Whiting" userId="bb40e569-571c-4937-aff1-488842f6eebb" providerId="ADAL" clId="{08F30272-81E5-46F3-AB99-517921BFF3E4}" dt="2025-03-06T11:06:35.862" v="3874" actId="20577"/>
        <pc:sldMkLst>
          <pc:docMk/>
          <pc:sldMk cId="388833946" sldId="263"/>
        </pc:sldMkLst>
        <pc:spChg chg="add">
          <ac:chgData name="Chris Whiting" userId="bb40e569-571c-4937-aff1-488842f6eebb" providerId="ADAL" clId="{08F30272-81E5-46F3-AB99-517921BFF3E4}" dt="2025-03-04T12:32:50.873" v="890" actId="26606"/>
          <ac:spMkLst>
            <pc:docMk/>
            <pc:sldMk cId="388833946" sldId="263"/>
            <ac:spMk id="14" creationId="{6C2997EE-0889-44C3-AC0D-18F26AC9AAAB}"/>
          </ac:spMkLst>
        </pc:spChg>
        <pc:picChg chg="add mod ord">
          <ac:chgData name="Chris Whiting" userId="bb40e569-571c-4937-aff1-488842f6eebb" providerId="ADAL" clId="{08F30272-81E5-46F3-AB99-517921BFF3E4}" dt="2025-03-04T12:32:50.873" v="890" actId="26606"/>
          <ac:picMkLst>
            <pc:docMk/>
            <pc:sldMk cId="388833946" sldId="263"/>
            <ac:picMk id="3" creationId="{2109BF0F-2A81-00C8-24A0-FDE7147991C6}"/>
          </ac:picMkLst>
        </pc:picChg>
        <pc:picChg chg="add mod">
          <ac:chgData name="Chris Whiting" userId="bb40e569-571c-4937-aff1-488842f6eebb" providerId="ADAL" clId="{08F30272-81E5-46F3-AB99-517921BFF3E4}" dt="2025-03-04T12:32:50.873" v="890" actId="26606"/>
          <ac:picMkLst>
            <pc:docMk/>
            <pc:sldMk cId="388833946" sldId="263"/>
            <ac:picMk id="5" creationId="{C0813751-A357-E30C-B433-B767FDAC7B3C}"/>
          </ac:picMkLst>
        </pc:picChg>
        <pc:picChg chg="add mod">
          <ac:chgData name="Chris Whiting" userId="bb40e569-571c-4937-aff1-488842f6eebb" providerId="ADAL" clId="{08F30272-81E5-46F3-AB99-517921BFF3E4}" dt="2025-03-04T12:32:50.873" v="890" actId="26606"/>
          <ac:picMkLst>
            <pc:docMk/>
            <pc:sldMk cId="388833946" sldId="263"/>
            <ac:picMk id="7" creationId="{D36DAF22-5476-85D6-7FA2-F1A083A6B248}"/>
          </ac:picMkLst>
        </pc:picChg>
        <pc:picChg chg="add mod ord">
          <ac:chgData name="Chris Whiting" userId="bb40e569-571c-4937-aff1-488842f6eebb" providerId="ADAL" clId="{08F30272-81E5-46F3-AB99-517921BFF3E4}" dt="2025-03-04T12:32:50.873" v="890" actId="26606"/>
          <ac:picMkLst>
            <pc:docMk/>
            <pc:sldMk cId="388833946" sldId="263"/>
            <ac:picMk id="9" creationId="{CEF31EC1-ECD7-D91A-1573-70C0E73354EE}"/>
          </ac:picMkLst>
        </pc:picChg>
      </pc:sldChg>
      <pc:sldChg chg="addSp modSp new mod setBg modNotesTx">
        <pc:chgData name="Chris Whiting" userId="bb40e569-571c-4937-aff1-488842f6eebb" providerId="ADAL" clId="{08F30272-81E5-46F3-AB99-517921BFF3E4}" dt="2025-03-06T11:07:30.958" v="3894" actId="20577"/>
        <pc:sldMkLst>
          <pc:docMk/>
          <pc:sldMk cId="339341537" sldId="264"/>
        </pc:sldMkLst>
        <pc:spChg chg="add">
          <ac:chgData name="Chris Whiting" userId="bb40e569-571c-4937-aff1-488842f6eebb" providerId="ADAL" clId="{08F30272-81E5-46F3-AB99-517921BFF3E4}" dt="2025-03-04T12:57:10.725" v="2121" actId="26606"/>
          <ac:spMkLst>
            <pc:docMk/>
            <pc:sldMk cId="339341537" sldId="264"/>
            <ac:spMk id="8" creationId="{42A4FC2C-047E-45A5-965D-8E1E3BF09BC6}"/>
          </ac:spMkLst>
        </pc:spChg>
        <pc:picChg chg="add mod">
          <ac:chgData name="Chris Whiting" userId="bb40e569-571c-4937-aff1-488842f6eebb" providerId="ADAL" clId="{08F30272-81E5-46F3-AB99-517921BFF3E4}" dt="2025-03-04T12:57:10.725" v="2121" actId="26606"/>
          <ac:picMkLst>
            <pc:docMk/>
            <pc:sldMk cId="339341537" sldId="264"/>
            <ac:picMk id="3" creationId="{051F491C-B093-AC64-5491-DE22D0B9D917}"/>
          </ac:picMkLst>
        </pc:picChg>
      </pc:sldChg>
      <pc:sldChg chg="addSp delSp modSp new mod setBg">
        <pc:chgData name="Chris Whiting" userId="bb40e569-571c-4937-aff1-488842f6eebb" providerId="ADAL" clId="{08F30272-81E5-46F3-AB99-517921BFF3E4}" dt="2025-03-04T13:04:33.718" v="2645" actId="20577"/>
        <pc:sldMkLst>
          <pc:docMk/>
          <pc:sldMk cId="2572299511" sldId="265"/>
        </pc:sldMkLst>
        <pc:spChg chg="add mod">
          <ac:chgData name="Chris Whiting" userId="bb40e569-571c-4937-aff1-488842f6eebb" providerId="ADAL" clId="{08F30272-81E5-46F3-AB99-517921BFF3E4}" dt="2025-03-04T13:04:13.848" v="2612" actId="1076"/>
          <ac:spMkLst>
            <pc:docMk/>
            <pc:sldMk cId="2572299511" sldId="265"/>
            <ac:spMk id="4" creationId="{9E13B722-9460-0C6F-B446-09AFB829E782}"/>
          </ac:spMkLst>
        </pc:spChg>
        <pc:spChg chg="add mod">
          <ac:chgData name="Chris Whiting" userId="bb40e569-571c-4937-aff1-488842f6eebb" providerId="ADAL" clId="{08F30272-81E5-46F3-AB99-517921BFF3E4}" dt="2025-03-04T13:04:33.718" v="2645" actId="20577"/>
          <ac:spMkLst>
            <pc:docMk/>
            <pc:sldMk cId="2572299511" sldId="265"/>
            <ac:spMk id="5" creationId="{905DF5A4-B625-CABE-5965-673FD9DFC0A5}"/>
          </ac:spMkLst>
        </pc:spChg>
        <pc:picChg chg="add mod">
          <ac:chgData name="Chris Whiting" userId="bb40e569-571c-4937-aff1-488842f6eebb" providerId="ADAL" clId="{08F30272-81E5-46F3-AB99-517921BFF3E4}" dt="2025-03-04T13:03:42.011" v="2581" actId="1076"/>
          <ac:picMkLst>
            <pc:docMk/>
            <pc:sldMk cId="2572299511" sldId="265"/>
            <ac:picMk id="3" creationId="{2811261B-932F-EE3F-FE2B-DCECE33C9716}"/>
          </ac:picMkLst>
        </pc:picChg>
      </pc:sldChg>
      <pc:sldChg chg="add ord modNotesTx">
        <pc:chgData name="Chris Whiting" userId="bb40e569-571c-4937-aff1-488842f6eebb" providerId="ADAL" clId="{08F30272-81E5-46F3-AB99-517921BFF3E4}" dt="2025-03-04T13:11:20.565" v="3292" actId="20577"/>
        <pc:sldMkLst>
          <pc:docMk/>
          <pc:sldMk cId="976842625" sldId="266"/>
        </pc:sldMkLst>
      </pc:sldChg>
      <pc:sldChg chg="new del">
        <pc:chgData name="Chris Whiting" userId="bb40e569-571c-4937-aff1-488842f6eebb" providerId="ADAL" clId="{08F30272-81E5-46F3-AB99-517921BFF3E4}" dt="2025-03-04T14:07:26.942" v="3294" actId="680"/>
        <pc:sldMkLst>
          <pc:docMk/>
          <pc:sldMk cId="307459984" sldId="267"/>
        </pc:sldMkLst>
      </pc:sldChg>
      <pc:sldChg chg="modSp new mod">
        <pc:chgData name="Chris Whiting" userId="bb40e569-571c-4937-aff1-488842f6eebb" providerId="ADAL" clId="{08F30272-81E5-46F3-AB99-517921BFF3E4}" dt="2025-03-04T14:10:08.785" v="3573" actId="404"/>
        <pc:sldMkLst>
          <pc:docMk/>
          <pc:sldMk cId="2527656380" sldId="267"/>
        </pc:sldMkLst>
        <pc:spChg chg="mod">
          <ac:chgData name="Chris Whiting" userId="bb40e569-571c-4937-aff1-488842f6eebb" providerId="ADAL" clId="{08F30272-81E5-46F3-AB99-517921BFF3E4}" dt="2025-03-04T14:07:45.590" v="3333" actId="20577"/>
          <ac:spMkLst>
            <pc:docMk/>
            <pc:sldMk cId="2527656380" sldId="267"/>
            <ac:spMk id="2" creationId="{2C93DF3D-E720-6107-BCE5-ED5E389E3B63}"/>
          </ac:spMkLst>
        </pc:spChg>
        <pc:spChg chg="mod">
          <ac:chgData name="Chris Whiting" userId="bb40e569-571c-4937-aff1-488842f6eebb" providerId="ADAL" clId="{08F30272-81E5-46F3-AB99-517921BFF3E4}" dt="2025-03-04T14:10:08.785" v="3573" actId="404"/>
          <ac:spMkLst>
            <pc:docMk/>
            <pc:sldMk cId="2527656380" sldId="267"/>
            <ac:spMk id="3" creationId="{7C9C22B5-9769-BBE8-C8D0-9305F5A76243}"/>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49:46.768"/>
    </inkml:context>
    <inkml:brush xml:id="br0">
      <inkml:brushProperty name="width" value="0.1" units="cm"/>
      <inkml:brushProperty name="height" value="0.1" units="cm"/>
    </inkml:brush>
  </inkml:definitions>
  <inkml:trace contextRef="#ctx0" brushRef="#br0">9811 4848 24575,'-13'0'0,"0"-1"0,0-1 0,0 0 0,0-1 0,0 0 0,1-1 0,0 0 0,-24-13 0,0-4 0,-51-37 0,-5-4 0,-156-62 0,160 83 0,44 21 0,14 7 0,1-1 0,-45-31 0,20 11 0,-2 3 0,-1 2 0,-68-25 0,92 40 0,-13-8 0,-81-53 0,-15-9 0,-191-112 0,245 146 0,-1 3 0,-3 5 0,-105-34 0,108 36 0,61 26 0,0 2 0,-44-14 0,45 17 0,-48-22 0,7 2 0,-127-54 0,178 75 0,1-1 0,-1 0 0,-15-12 0,19 12 0,-1 0 0,0 1 0,0 0 0,-28-10 0,-104-38 0,6 2 0,103 41 0,-1-2 0,2-2 0,-68-41 0,80 45 0,-45-19 0,19 11 0,-77-36 0,30 15 0,-100-59 0,111 55 0,-171-67 0,39 22 0,43-4 0,115 68 0,-2 3 0,-75-19 0,-12-4 0,125 38 0,-23-8 0,-52-26 0,35 14 0,-92-29 0,31 13 0,41 13 0,5 3 0,-114-61 0,137 63 0,0 2 0,-115-34 0,98 36 0,-13-8 0,3-3 0,-145-83 0,177 91 0,-2 2 0,-66-21 0,63 26 0,-103-52 0,31 9 0,48 26 0,-13-10 0,-157-71 0,165 72 0,63 32 0,-1 1 0,-26-11 0,-92-39 0,96 39 0,-1 3 0,-64-19 0,77 28 0,0-1 0,1-2 0,-57-33 0,47 23 0,-50-20 0,89 43 0,-66-25 0,1-3 0,1-3 0,-63-42 0,24 10 0,-16-13 0,77 45 0,1-3 0,2-2 0,2-1 0,-49-59 0,71 77 0,-37-32 0,39 38 0,0-1 0,1 0 0,0-1 0,-12-19 0,-7-10 48,-15-26-1461,38 47-5413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15.735"/>
    </inkml:context>
    <inkml:brush xml:id="br0">
      <inkml:brushProperty name="width" value="0.025" units="cm"/>
      <inkml:brushProperty name="height" value="0.025" units="cm"/>
    </inkml:brush>
  </inkml:definitions>
  <inkml:trace contextRef="#ctx0" brushRef="#br0">0 576 24336,'3431'-576'0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0.06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3353 5838,'-1'-17,"0"0,-2 1,0-1,-1 1,0 0,-1 0,-1 0,-1 1,0-1,-14-19,-12-15,-63-73,39 53,-84-96,-40-53,112 124,-123-189,44 55,-11-18,113 171,-64-83,-29-44,75 99,-39-70,78 129,-42-56,-16-30,46 70,-87-110,11 19,21 1,-152-204,200 286,-262-382,273 406,-30-59,-21-29,67 107,2 0,-22-49,23 45,0 1,-22-32,2 9,-53-107,63 106,2-1,3-1,1 0,4-2,1 0,-6-82,-7-71,14 136,-5-139,17 188,1 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1.35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0 286,'0'-4,"0"-6,0-6,0-9,0-5,0-1,0-1,0 2,0 1,0 0,0 2,0 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2.42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1036,'0'-18,"2"-1,0 1,1-1,0 1,2 0,0 0,1 1,1 0,0 0,1 0,1 1,1 0,14-17,-4 9,1 1,1 1,0 1,2 1,1 1,0 1,32-17,-27 18,127-78,-103 62,2 2,96-39,-80 40,76-47,146-75,-242 127,28-25,-62 38</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5.19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0 285,'411'-1,"421"3,-796-1,10-1,0 1,0 3,69 15,-115-19,1 0,-1 0,1 0,-1 0,0 0,1 0,-1 0,1 0,-1 0,0 0,1 0,-1 0,1 0,-1 0,0 1,1-1,-1 0,0 0,1 0,-1 1,0-1,1 0,-1 1,0-1,0 0,1 0,-1 1,0-1,0 1,1-1,-1 0,0 1,0-1,0 0,0 1,0-1,0 1,0 0,-17 7,-41 4,49-10,-189 43,171-37,0 1,1 2,0 0,1 2,-29 19,51-30,0-1,0 1,0 0,0 0,1 1,-1-1,1 1,0-1,0 1,0 0,0-1,0 1,0 0,1 0,0 0,-1 1,1-1,0 0,0 0,1 1,-1-1,1 0,0 1,0-1,0 1,0-1,0 0,1 1,-1-1,1 0,2 5,-1-3,1 0,0 0,1 0,-1 0,1 0,0-1,1 1,-1-1,0 0,1-1,0 1,0-1,0 0,1 0,-1 0,1-1,6 2,13 3,-1-2,2-1,-1-1,0-1,32-2,-34-1,0 2,0 0,0 1,0 1,-1 1,1 2,23 8,-29-7,-2 2,1 0,-1 1,0 0,-1 1,-1 1,1 0,-2 0,0 2,0 0,10 17,-16-21,-1 0,0 1,0 0,-1 0,-1 0,0 0,3 17,-6-25,0 0,1 0,-1 0,0 0,-1 1,1-1,-1 0,1 0,-1 0,0 0,0 0,0 0,0 0,-1 0,1-1,-1 1,0 0,0-1,0 1,0-1,0 0,0 0,-1 0,1 0,-1 0,1 0,-1 0,0-1,0 1,1-1,-6 1,-41 11,-1-2,-1-2,1-2,-84 0,-26 3,-175 6,332-16,-1 0,0 0,1 0,-1 0,1-1,-1 0,1 1,-1-1,1 0,-1-1,1 1,0-1,0 1,0-1,0 0,0 0,0-1,0 1,-4-6,4 3,0 1,1-2,0 1,-1 0,2 0,-1-1,1 1,0-1,0 1,0-1,1 0,0-6,0-9,1 1,1-1,2 1,-1-1,2 1,1 0,14-32,7-5,41-64,13-26,-71 125,0 0,-2-1,-1 0,8-44,-14 58,0-1,0 0,-1 0,-1 1,0-1,0 0,-1 1,0-1,0 1,-1-1,-1 1,1 0,-2 0,1 1,-1-1,0 1,-1 0,0 0,-12-11,3 4,-1 2,-1 0,0 0,-1 2,0 0,-1 1,0 1,-21-7,7 4</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7.15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0 784,'85'1,"79"-2,-141 0,0-2,0-1,0 0,42-16,16-12,-2-3,-1-4,137-93,-50 26,-82 53,24-20,-18 8,34-29,-101 76,39-25,1 0,-39 25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8.673"/>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0 546,'18'0,"0"-2,0 0,0-1,-1-1,1 0,-1-2,32-14,1-5,57-40,-66 38,1 2,54-24,-65 35,-1-2,45-30,-7 3,92-42,-143 74,-8 6,1-1,-1 1,0-2,-1 1,0-1,0-1,0 0,-1 0,7-10,-3-2</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9.91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0 834,'11'0,"0"-2,-1 1,1-1,-1-1,1 0,-1 0,0-1,0-1,0 1,-1-2,0 1,16-13,7-9,-1-1,28-33,-19 19,134-127,-136 137,2 2,1 2,46-24,-35 22,68-52,81-69,-172 127,-4 2</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21.915"/>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1 153,'0'-5,"0"-5,0-6,0-5,4-3,7 3,5 5,4-4,0 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24.487"/>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0 841,'9'-7,"-1"1,1 0,0 0,15-6,15-10,222-139,399-245,-575 351,-80 51,1 0,0 0,0 0,0 1,1-1,0 1,-1 1,11-3,-15 5,0 0,0 0,0 0,0 0,0 0,0 1,0-1,-1 1,1 0,0-1,0 1,0 0,0 0,-1 0,1 0,-1 1,1-1,-1 0,1 1,-1-1,1 1,-1-1,0 1,0-1,0 1,0 0,0 0,0 0,-1 0,1-1,0 4,10 26,-1 0,-2 0,6 50,4 107,-11-101,2 86,-7-99,3 0,25 124,-18-170,-12-28,0 0,1 0,-1 0,0 0,0 0,1 0,-1 1,0-1,1 0,-1-1,0 1,0 0,1 0,-1 0,0 0,1 0,-1 0,0 0,0 0,1 0,-1-1,0 1,0 0,1 0,-1 0,0 0,0-1,0 1,1 0,-1 0,0-1,0 1,0 0,0 0,0-1,1 1,-1 0,0 0,0-1,0 1,0 0,0-1,0 1,9-52,3-206,19-216,-29 457,0 1,2 0,0 0,9-24,-12 37,0 1,1 0,-1-1,0 1,1 0,-1 0,1 0,0 0,-1 0,1 0,0 0,0 1,0-1,1 0,3-1,-4 3,0-1,0 1,0 0,0 0,0 0,0 0,0 0,0 1,0-1,0 1,0-1,0 1,0 0,0 0,0 0,0 0,-1 0,1 0,0 0,-1 0,1 1,-1-1,3 3,4 5,0 0,-1 0,0 0,-1 1,0 0,9 21,23 75,-15-40,-4-14,20 50,-34-91,0 0,1 0,0 0,1-1,15 19,-21-29,-1 1,1 0,0-1,0 1,-1-1,1 1,0-1,0 0,0 1,-1-1,1 0,0 1,0-1,0 0,0 0,0 0,0 0,0 1,-1-2,1 1,0 0,0 0,0 0,0 0,0 0,0-1,0 1,-1 0,1-1,0 1,0-1,0 1,-1-1,1 1,0-1,-1 0,1 1,0-1,-1 0,1 1,-1-1,1 0,-1 0,1 1,-1-1,0 0,1 0,-1-1,21-49,-19 44,22-75,22-143,5-18,-47 229,1 0,0 0,1 1,0-1,12-16,-17 28,0 0,0 1,0-1,0 1,0-1,0 1,0-1,1 1,-1 0,1-1,-1 1,1 0,-1 0,1 0,0 0,-1 0,1 1,0-1,0 0,0 1,0-1,-1 1,1 0,0 0,0-1,0 1,0 1,0-1,0 0,0 0,0 1,-1-1,1 1,0-1,0 1,0 0,-1 0,1 0,0 0,-1 0,1 0,-1 0,1 1,-1-1,0 0,1 1,-1-1,0 1,0 0,1 2,13 21,-1 0,-1 1,-1 0,-1 0,-2 2,-1-1,5 30,-2-15,156 708,-152-684,-8-48,-3-28,-3-34,-1 41,-3-107,1-90,3 196,3-39,-4 41,1 0,-1 0,1 0,-1-1,1 1,0 0,0 1,0-1,0 0,0 0,0 0,1 0,-1 1,0-1,4-2,-5 4,1 0,-1 0,1-1,-1 1,1 0,0 0,-1 0,1 0,0 0,-1 0,1 0,-1 0,1 0,0 0,-1 0,1 0,-1 0,1 1,-1-1,1 0,0 0,-1 1,1-1,-1 0,1 1,-1-1,1 0,-1 1,0-1,1 1,-1-1,1 1,-1-1,0 1,1-1,-1 1,0-1,0 1,0 0,1 0,9 30,0 28,-2 0,-3 0,-4 73,0-74,-1-31,1-6,-1-1,0 1,-8 38,8-57,0 0,0 0,-1-1,1 1,-1 0,1 0,-1-1,0 1,0 0,0-1,0 1,0-1,0 1,0-1,0 1,-1-1,1 0,0 0,-1 0,1 0,-1 0,1 0,-1 0,0 0,1 0,-1-1,0 1,0-1,0 1,1-1,-1 0,0 0,0 0,0 0,1 0,-1 0,0 0,0 0,0-1,0 1,1-1,-1 1,0-1,1 0,-4-2,-7-3,0-1,0-1,0 0,-19-19,-507-543,501 527,-63-77,52 59,-4 2,-58-53,107 109,0 0,0 0,1 1,-2-1,1 1,0 0,0 0,-1 0,1 0,-1 1,0-1,1 1,-1 0,0 0,0 0,0 1,0-1,-4 1,6 1,0 0,-1 1,1-1,-1 1,1 0,0-1,0 1,0 0,0 0,1 1,-1-1,0 0,1 1,-1-1,1 0,0 1,0 0,0-1,0 1,1 0,-1-1,1 1,-1 0,1 3,-19 105,-16 70,29-160,-1 0,0-1,-2 0,0-1,-1 0,-18 26,24-40,1-1,-1 1,-1-1,1 1,0-1,-1 0,0-1,0 1,0-1,-1 0,1 0,-1-1,1 0,-1 0,0 0,0 0,-10 0,-14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6:39.284"/>
    </inkml:context>
    <inkml:brush xml:id="br0">
      <inkml:brushProperty name="width" value="0.1" units="cm"/>
      <inkml:brushProperty name="height" value="0.1" units="cm"/>
      <inkml:brushProperty name="color" value="#333333"/>
    </inkml:brush>
  </inkml:definitions>
  <inkml:trace contextRef="#ctx0" brushRef="#br0">0 6667 24575,'46'0'0,"0"-2"0,-1-2 0,0-2 0,0-2 0,0-1 0,47-18 0,131-63 0,-182 76 0,0-2 0,-1-2 0,-1-2 0,58-38 0,586-362 0,-455 277 0,-10 5 0,-154 105 0,-36 20 0,-1-2 0,43-30 0,71-50 0,-100 71 0,-1-3 0,-1-1 0,58-55 0,-46 27 0,-30 31 0,1 2 0,46-40 0,-41 40 0,-1-1 0,-1-1 0,-1-2 0,-2 0 0,27-43 0,-18 25 0,43-46 0,-52 67 0,218-218 0,-129 126 0,-83 83 0,2 2 0,1 0 0,47-34 0,-28 25 0,74-74 0,-48 42 0,-51 47 0,-2-1 0,35-52 0,20-23 0,-34 53 0,-2-3 0,-3-1 0,45-77 0,-21 32 0,-46 74 0,-1-1 0,-1 0 0,20-45 0,54-127 0,5-12 0,-71 154 0,32-52 0,-15 31 0,-26 46 0,2 0 0,1 1 0,0 1 0,30-34 0,69-84 0,-62 73 0,-42 58 0,1 1 0,0 0 0,16-11 0,-18 15 0,1-1 0,-1 0 0,-1 0 0,0-1 0,15-22 0,13-23 0,3 2 0,67-69 0,-46 56 0,37-47 0,-94 108 0,-1-2 0,0 1 0,0 0 0,-1-1 0,0 1 0,0-1 0,0 0 0,-1 0 0,-1 0 0,1-1 0,-1 1 0,-1-11 0,1-15 0,-8-55 0,6 78 0,0 3 0,-1 0 0,0 0 0,0 0 0,-1 0 0,0 0 0,0 0 0,-1 1 0,0 0 0,0-1 0,-1 1 0,0 1 0,0-1 0,0 1 0,-1 0 0,0 0 0,0 1 0,-11-7 0,-11-7 0,-1 2 0,0 0 0,-34-12 0,-4-2 0,64 29 0,0 1 0,0-1 0,0 0 0,1 0 0,-1 0 0,0 0 0,1-1 0,-1 1 0,1-1 0,0 1 0,0-1 0,0 0 0,0 0 0,0 0 0,1 0 0,-1 0 0,1 0 0,0 0 0,-1-4 0,1 2 0,1-1 0,-1 1 0,1 0 0,1-1 0,-1 1 0,1 0 0,0-1 0,0 1 0,0 0 0,1 0 0,2-6 0,3-5 0,2 0 0,-1 0 0,2 1 0,0 0 0,1 1 0,17-17 0,-18 21 0,1 0 0,0 0 0,0 2 0,1-1 0,0 2 0,1-1 0,0 2 0,0-1 0,0 2 0,1 0 0,0 1 0,19-4 0,8 2 0,1 2 0,78 2 0,6 1 0,-89-3 0,0-2 0,44-13 0,33-5 0,-93 21 0,-1-1 0,0-1 0,0 0 0,0-2 0,-1 0 0,0-2 0,22-12 0,-5 3 0,1 2 0,0 2 0,48-13 0,66-25 0,-103 30 0,57-24 0,-86 37 0,-1 0 0,0-2 0,-1 0 0,0-1 0,-1-1 0,0 0 0,22-25 0,36-28 0,-4 12 0,2 3 0,3 3 0,156-73 0,50 17-1365,-256 95-5461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30.126"/>
    </inkml:context>
    <inkml:brush xml:id="br0">
      <inkml:brushProperty name="width" value="0.025" units="cm"/>
      <inkml:brushProperty name="height" value="0.025" units="cm"/>
    </inkml:brush>
  </inkml:definitions>
  <inkml:trace contextRef="#ctx0" brushRef="#br0">1 57 24575,'128'2'0,"138"-5"0,-258 1-34,-1 1-1,1-1 0,0-1 0,-1 0 1,1 0-1,-1 0 0,0-1 0,0 0 1,7-5-1,1 0-983,6-4-5808</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6:45.894"/>
    </inkml:context>
    <inkml:brush xml:id="br0">
      <inkml:brushProperty name="width" value="0.1" units="cm"/>
      <inkml:brushProperty name="height" value="0.1" units="cm"/>
      <inkml:brushProperty name="color" value="#333333"/>
    </inkml:brush>
  </inkml:definitions>
  <inkml:trace contextRef="#ctx0" brushRef="#br0">3174 7513 24575,'-1'-9'0,"-1"0"0,1 0 0,-2 0 0,-5-16 0,-2-5 0,10 28 0,-54-182 0,33 104 0,18 64 0,-1 0 0,0 0 0,-2 0 0,1 0 0,-10-17 0,5 13 0,1-2 0,1 0 0,0 0 0,-4-28 0,-9-25 0,17 62 0,-17-44 0,3-1 0,3-1 0,-13-97 0,23 119 0,-1 0 0,-2 1 0,-1 0 0,-2 0 0,-1 2 0,-31-61 0,32 69 0,-15-49 0,21 55 0,-1 1 0,-1 0 0,-1 0 0,-1 1 0,-12-19 0,4 9 0,2 0 0,1-1 0,1-1 0,1 0 0,2-1 0,-12-57 0,1 19 0,-57-126 0,-1-4 0,67 172 0,0 0 0,-2 0 0,-29-43 0,-3-4 0,-86-139 0,120 193 0,-1 0 0,0 0 0,-2 1 0,-1 1 0,0 1 0,-1 0 0,-33-25 0,21 21 0,-1 2 0,-1 2 0,-1 0 0,-50-18 0,-150-70 0,210 94 0,-23-8 0,0 3 0,-1 1 0,-57-11 0,-50-15 0,113 25 0,-47-24 0,7 2 0,57 25 0,1 0 0,0-1 0,0-1 0,-35-34 0,-18-12 0,54 44 0,1 0 0,1-1 0,0-1 0,-31-42 0,-49-93 0,63 95 0,26 39 0,1 0 0,1-1 0,0 1 0,2-2 0,-5-27 0,-4-10 0,-130-404 0,93 320 0,35 102 0,-1-12 0,3 0 0,-10-65 0,-17-60 0,31 145 0,-4-8 0,2-1 0,2 0 0,2-1 0,2 0 0,-4-75 0,10 28 0,-1 50 0,2 0 0,9-78 0,-3 92 0,2 2 0,0-1 0,1 1 0,23-42 0,62-87 0,-56 95 0,13-8 0,-41 55 0,-1 0 0,0 0 0,0-1 0,-1-1 0,-1 1 0,0-1 0,9-24 0,6-37 0,-4-1 0,11-99 0,-25 147 0,2 0 0,9-26 0,-8 31 0,-1-1 0,-1 0 0,3-33 0,-7 41 0,14-157 0,-11 151 0,1-1 0,1 1 0,0 0 0,2 0 0,19-36 0,-20 44-72,26-46-359,-2-1 0,24-69 0,-47 105-6395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45.455"/>
    </inkml:context>
    <inkml:brush xml:id="br0">
      <inkml:brushProperty name="width" value="0.2" units="cm"/>
      <inkml:brushProperty name="height" value="0.2" units="cm"/>
    </inkml:brush>
  </inkml:definitions>
  <inkml:trace contextRef="#ctx0" brushRef="#br0">0 1 24575,'52'28'0,"-19"-8"0,1-1 0,1-2 0,41 14 0,104 41 0,-1 7 0,-86-35 0,-46-23 0,152 63 0,-140-60 0,-1 3 0,90 58 0,-109-61 0,152 72 0,-85-46 0,-71-34 0,40 12 0,-44-18 0,0 2 0,30 17 0,-31-15 0,0-2 0,1-1 0,0-1 0,1-1 0,0-2 0,0-1 0,33 1 0,-60-6-170,-1-1-1,0 1 0,1 1 1,-1-1-1,1 1 0,-1 0 1,7 4-1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48.001"/>
    </inkml:context>
    <inkml:brush xml:id="br0">
      <inkml:brushProperty name="width" value="0.2" units="cm"/>
      <inkml:brushProperty name="height" value="0.2" units="cm"/>
    </inkml:brush>
  </inkml:definitions>
  <inkml:trace contextRef="#ctx0" brushRef="#br0">0 0 24489,'105'890'0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50.596"/>
    </inkml:context>
    <inkml:brush xml:id="br0">
      <inkml:brushProperty name="width" value="0.2" units="cm"/>
      <inkml:brushProperty name="height" value="0.2" units="cm"/>
    </inkml:brush>
  </inkml:definitions>
  <inkml:trace contextRef="#ctx0" brushRef="#br0">1 0 24575,'0'43'0,"-1"35"0,18 148 0,-2-39 0,-14-137 0,2 1 0,17 80 0,-11-86 0,-2-1 0,-2 1 0,0 79 0,-4-106 0,1-1 0,1 1 0,0-1 0,1 0 0,8 19 0,-5-15 0,-1 0 0,6 39 0,-10 144 0,-3-110 0,-1-69 0,0 1 0,-8 31 0,5-29 0,-4 45 0,4-26-1365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52.581"/>
    </inkml:context>
    <inkml:brush xml:id="br0">
      <inkml:brushProperty name="width" value="0.2" units="cm"/>
      <inkml:brushProperty name="height" value="0.2" units="cm"/>
    </inkml:brush>
  </inkml:definitions>
  <inkml:trace contextRef="#ctx0" brushRef="#br0">160 0 24575,'0'899'0,"-2"-861"0,-2-1 0,-16 71 0,0-2 0,5 37 0,-12 64 0,-6-55 0,19-82 55,9-43-765,-14 48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55.028"/>
    </inkml:context>
    <inkml:brush xml:id="br0">
      <inkml:brushProperty name="width" value="0.2" units="cm"/>
      <inkml:brushProperty name="height" value="0.2" units="cm"/>
    </inkml:brush>
  </inkml:definitions>
  <inkml:trace contextRef="#ctx0" brushRef="#br0">110 1 24575,'-1'38'0,"-11"57"0,-2 28 0,13 387 0,3-243 0,-5-218 0,-8 51 0,-2 45 0,11-117 0,-1 0 0,-2-1 0,-13 48 0,-5 24 0,17-70-1365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56.991"/>
    </inkml:context>
    <inkml:brush xml:id="br0">
      <inkml:brushProperty name="width" value="0.2" units="cm"/>
      <inkml:brushProperty name="height" value="0.2" units="cm"/>
    </inkml:brush>
  </inkml:definitions>
  <inkml:trace contextRef="#ctx0" brushRef="#br0">240 0 24575,'0'64'0,"-2"-1"0,-20 110 0,3-60 0,-11 52 0,20-118 0,2 0 0,2 0 0,3 0 0,2 61 0,-3 44 0,-21 24 0,4-46 0,-12 79 0,31-186-195,-2 0 0,0-1 0,-1 0 0,-2 0 0,0 0 0,-19 38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2:58.990"/>
    </inkml:context>
    <inkml:brush xml:id="br0">
      <inkml:brushProperty name="width" value="0.2" units="cm"/>
      <inkml:brushProperty name="height" value="0.2" units="cm"/>
    </inkml:brush>
  </inkml:definitions>
  <inkml:trace contextRef="#ctx0" brushRef="#br0">80 0 24575,'-20'392'0,"-15"-44"0,24-245 0,4-54 0,0 57 0,9 312-1365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01.255"/>
    </inkml:context>
    <inkml:brush xml:id="br0">
      <inkml:brushProperty name="width" value="0.2" units="cm"/>
      <inkml:brushProperty name="height" value="0.2" units="cm"/>
    </inkml:brush>
  </inkml:definitions>
  <inkml:trace contextRef="#ctx0" brushRef="#br0">154 0 24575,'-2'44'0,"-8"51"0,-3 22 0,-19 189 0,9-131 0,0-26 0,12-93 0,-6 108 0,16-122 0,2-10 0,-2 0 0,-1 0 0,-10 46 0,5-35-1365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0:27.416"/>
    </inkml:context>
    <inkml:brush xml:id="br0">
      <inkml:brushProperty name="width" value="0.05" units="cm"/>
      <inkml:brushProperty name="height" value="0.05" units="cm"/>
    </inkml:brush>
  </inkml:definitions>
  <inkml:trace contextRef="#ctx0" brushRef="#br0">1 1571 24575,'0'-16'0,"0"-1"0,1 1 0,0-1 0,2 1 0,0 0 0,0 0 0,2 0 0,0 0 0,1 1 0,0 0 0,12-20 0,15-20 0,57-102 0,-68 122 0,1 0 0,2 2 0,2 0 0,49-47 0,-39 42 0,-22 25 0,0-1 0,1 2 0,1 0 0,0 1 0,29-14 0,27-18 0,-24 17 0,-37 20 0,0 1 0,-1-2 0,0 0 0,13-10 0,-2-3 0,1 1 0,1 1 0,0 1 0,1 1 0,1 1 0,46-19 0,15-6 0,-41 17 0,45-31 0,-73 41 0,1 1 0,1 0 0,0 2 0,29-11 0,42-12 0,-52 17 0,1 3 0,42-9 0,-55 16 0,9-1 0,1 1 0,45-1 0,-66 5 0,-1 0 0,0 0 0,0-2 0,0 0 0,27-11 0,26-7 0,166-31 0,-158 30 0,-56 16 0,0 0 0,0 2 0,1 0 0,33-2 0,223 9 0,47-3 0,-141-26 0,-128 16 0,22-3 0,34 0 0,-73 8 0,59-2 0,-52 8 0,-12 1 0,1-1 0,-1-2 0,58-11 0,-48 5-1365,-22 6-5461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08.453"/>
    </inkml:context>
    <inkml:brush xml:id="br0">
      <inkml:brushProperty name="width" value="0.1" units="cm"/>
      <inkml:brushProperty name="height" value="0.1" units="cm"/>
    </inkml:brush>
  </inkml:definitions>
  <inkml:trace contextRef="#ctx0" brushRef="#br0">309 0 24575,'1'1'0,"0"-1"0,0 0 0,-1 0 0,1 1 0,0-1 0,0 1 0,0-1 0,0 1 0,0-1 0,-1 1 0,1-1 0,0 1 0,-1 0 0,1-1 0,0 1 0,-1 0 0,1 0 0,-1 0 0,1-1 0,-1 1 0,1 0 0,-1 0 0,0 0 0,1 0 0,-1 0 0,0 0 0,1 1 0,4 31 0,-5-29 0,1 44 0,-3 0 0,-2 0 0,-1 0 0,-3 0 0,-24 80 0,24-102 0,-24 50 0,21-52 0,0 1 0,-9 35 0,10-20 0,-9 39 0,-49 125 0,54-167 0,-10 44 0,16-48 0,-2-1 0,-17 37 0,16-45-1365,3-3-5461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10.572"/>
    </inkml:context>
    <inkml:brush xml:id="br0">
      <inkml:brushProperty name="width" value="0.1" units="cm"/>
      <inkml:brushProperty name="height" value="0.1" units="cm"/>
    </inkml:brush>
  </inkml:definitions>
  <inkml:trace contextRef="#ctx0" brushRef="#br0">0 1 24575,'3'4'0,"0"-1"0,0 2 0,-1-1 0,1 0 0,-1 0 0,0 1 0,-1-1 0,1 1 0,-1 0 0,0 0 0,0-1 0,1 10 0,-1 65 0,-1-54 0,-1 1037-1365,1-1040-5461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13.087"/>
    </inkml:context>
    <inkml:brush xml:id="br0">
      <inkml:brushProperty name="width" value="0.1" units="cm"/>
      <inkml:brushProperty name="height" value="0.1" units="cm"/>
    </inkml:brush>
  </inkml:definitions>
  <inkml:trace contextRef="#ctx0" brushRef="#br0">0 0 24575,'0'1002'-1365,"0"-974"-5461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21.685"/>
    </inkml:context>
    <inkml:brush xml:id="br0">
      <inkml:brushProperty name="width" value="0.05" units="cm"/>
      <inkml:brushProperty name="height" value="0.05" units="cm"/>
    </inkml:brush>
  </inkml:definitions>
  <inkml:trace contextRef="#ctx0" brushRef="#br0">1 23 24575,'0'-5'0,"0"-5"0,0 3 0,0 7 0,0 8 0,0 7 0,0 6 0,0 3 0,0 3 0,0 0 0,0 6 0,4 0 0,3 0 0,-2-1 0,0-3 0,-2 0 0,-1-2 0,-1-5-8191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23.560"/>
    </inkml:context>
    <inkml:brush xml:id="br0">
      <inkml:brushProperty name="width" value="0.05" units="cm"/>
      <inkml:brushProperty name="height" value="0.05" units="cm"/>
    </inkml:brush>
  </inkml:definitions>
  <inkml:trace contextRef="#ctx0" brushRef="#br0">2 1 24575,'0'50'0,"-1"7"0,2-1 0,15 96 0,-12-123 41,-1 0 0,-2 47 0,-1-47-537,1-1 0,6 42 0,-2-46-6330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25.102"/>
    </inkml:context>
    <inkml:brush xml:id="br0">
      <inkml:brushProperty name="width" value="0.05" units="cm"/>
      <inkml:brushProperty name="height" value="0.05" units="cm"/>
    </inkml:brush>
  </inkml:definitions>
  <inkml:trace contextRef="#ctx0" brushRef="#br0">0 1 24575,'4'56'0,"1"-1"0,4 1 0,1-1 0,23 66 0,-27-97-227,-1 0-1,-1 0 1,-2 0-1,0 0 1,-3 39-1,1-50-6598</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27.011"/>
    </inkml:context>
    <inkml:brush xml:id="br0">
      <inkml:brushProperty name="width" value="0.05" units="cm"/>
      <inkml:brushProperty name="height" value="0.05" units="cm"/>
    </inkml:brush>
  </inkml:definitions>
  <inkml:trace contextRef="#ctx0" brushRef="#br0">3 0 24575,'-3'136'0,"6"148"0,0-269-101,0-1 0,0 0 0,2 0 0,9 23 0,-9-24-759,3 7-5966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28.614"/>
    </inkml:context>
    <inkml:brush xml:id="br0">
      <inkml:brushProperty name="width" value="0.05" units="cm"/>
      <inkml:brushProperty name="height" value="0.05" units="cm"/>
    </inkml:brush>
  </inkml:definitions>
  <inkml:trace contextRef="#ctx0" brushRef="#br0">1 1 24575,'-1'17'0,"2"0"0,0 0 0,1 0 0,0-1 0,1 1 0,1-1 0,10 28 0,-2-9 0,-2 1 0,-2 1 0,7 63 0,-12-75 0,19 132-1365,-18-135-5461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30.242"/>
    </inkml:context>
    <inkml:brush xml:id="br0">
      <inkml:brushProperty name="width" value="0.05" units="cm"/>
      <inkml:brushProperty name="height" value="0.05" units="cm"/>
    </inkml:brush>
  </inkml:definitions>
  <inkml:trace contextRef="#ctx0" brushRef="#br0">1 0 24575,'0'53'0,"2"-1"0,12 79 0,-3-57 0,-7-45 0,1 0 0,8 29 0,11 23-1365,-12-43-5461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31.851"/>
    </inkml:context>
    <inkml:brush xml:id="br0">
      <inkml:brushProperty name="width" value="0.05" units="cm"/>
      <inkml:brushProperty name="height" value="0.05" units="cm"/>
    </inkml:brush>
  </inkml:definitions>
  <inkml:trace contextRef="#ctx0" brushRef="#br0">1 0 24575,'3'60'0,"2"-1"0,15 66 0,0-5 0,-16-78-682,-2 52-1,-3-71-6143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0:37.671"/>
    </inkml:context>
    <inkml:brush xml:id="br0">
      <inkml:brushProperty name="width" value="0.035" units="cm"/>
      <inkml:brushProperty name="height" value="0.035" units="cm"/>
    </inkml:brush>
  </inkml:definitions>
  <inkml:trace contextRef="#ctx0" brushRef="#br0">1 205 24575,'26'1'0,"0"-1"0,-1-1 0,1-1 0,0-2 0,-1 0 0,0-2 0,0-1 0,34-14 0,-26 8 0,1 2 0,0 1 0,0 1 0,1 2 0,0 2 0,1 0 0,-1 3 0,57 3 0,799-1 0,-859-1 0,55-11 0,26-1 0,-101 12 0,0-1 0,-1 0 0,0-1 0,1 0 0,-1 0 0,16-9 0,-15 7 0,1 0 0,-1 1 0,1 0 0,-1 1 0,15-2 0,146-12-1365,-146 13-5461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33.242"/>
    </inkml:context>
    <inkml:brush xml:id="br0">
      <inkml:brushProperty name="width" value="0.05" units="cm"/>
      <inkml:brushProperty name="height" value="0.05" units="cm"/>
    </inkml:brush>
  </inkml:definitions>
  <inkml:trace contextRef="#ctx0" brushRef="#br0">0 0 24575,'2'39'0,"10"55"0,-6-55 0,1 54 0,-7-59-116,-1-9-40,1 0 0,1 0-1,1 0 1,1-1 0,1 1 0,1-1 0,17 46 0,-16-55-6670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36.101"/>
    </inkml:context>
    <inkml:brush xml:id="br0">
      <inkml:brushProperty name="width" value="0.05" units="cm"/>
      <inkml:brushProperty name="height" value="0.05" units="cm"/>
    </inkml:brush>
  </inkml:definitions>
  <inkml:trace contextRef="#ctx0" brushRef="#br0">3 1 24575,'-2'109'0,"4"124"0,11-151 88,-7-55-814,2 46-1,-7-50-6099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41.650"/>
    </inkml:context>
    <inkml:brush xml:id="br0">
      <inkml:brushProperty name="width" value="0.035" units="cm"/>
      <inkml:brushProperty name="height" value="0.035" units="cm"/>
    </inkml:brush>
  </inkml:definitions>
  <inkml:trace contextRef="#ctx0" brushRef="#br0">1 0 24575,'2'0'0,"0"1"0,-1-1 0,1 0 0,0 1 0,0-1 0,0 1 0,-1-1 0,1 1 0,0 0 0,0 0 0,-1 0 0,1 0 0,-1 0 0,1 0 0,-1 0 0,1 1 0,-1-1 0,2 3 0,1 1 0,-1 0 0,0 0 0,0 0 0,0 1 0,3 10 0,0 6 0,0 0 0,2 27 0,-8-48 0,4 61 0,-5-52 0,1 1 0,1-1 0,0 0 0,0 0 0,1 1 0,0-1 0,0 0 0,1-1 0,7 16 0,17 41-59,-19-43-1247,0-2-5520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43.113"/>
    </inkml:context>
    <inkml:brush xml:id="br0">
      <inkml:brushProperty name="width" value="0.035" units="cm"/>
      <inkml:brushProperty name="height" value="0.035" units="cm"/>
    </inkml:brush>
  </inkml:definitions>
  <inkml:trace contextRef="#ctx0" brushRef="#br0">1 1 24575,'1'0'0,"0"1"0,0-1 0,0 1 0,0-1 0,0 1 0,0 0 0,0-1 0,0 1 0,0 0 0,0 0 0,-1 0 0,1-1 0,0 1 0,-1 0 0,1 0 0,0 0 0,-1 0 0,1 0 0,-1 0 0,0 0 0,1 1 0,-1-1 0,0 0 0,1 0 0,-1 0 0,0 2 0,5 38 0,-5-35 0,2 104 0,-3-84 0,1 1 0,0-1 0,2 0 0,2 0 0,0 0 0,1 0 0,11 29 0,-14-51-136,-1-1-1,1 1 1,0-1-1,0 0 1,1 0-1,-1 0 1,1 0-1,0 0 0,5 5 1,9 3-6690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44.444"/>
    </inkml:context>
    <inkml:brush xml:id="br0">
      <inkml:brushProperty name="width" value="0.035" units="cm"/>
      <inkml:brushProperty name="height" value="0.035" units="cm"/>
    </inkml:brush>
  </inkml:definitions>
  <inkml:trace contextRef="#ctx0" brushRef="#br0">2 0 24575,'-1'102'0,"3"112"0,-1-196-170,2 0-1,0-1 0,1 1 1,0 0-1,2-1 0,0 0 1,14 27-1,-9-26-6655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45.956"/>
    </inkml:context>
    <inkml:brush xml:id="br0">
      <inkml:brushProperty name="width" value="0.035" units="cm"/>
      <inkml:brushProperty name="height" value="0.035" units="cm"/>
    </inkml:brush>
  </inkml:definitions>
  <inkml:trace contextRef="#ctx0" brushRef="#br0">29 0 24575,'-1'1'0,"0"-1"0,0 0 0,0 1 0,0-1 0,0 0 0,0 1 0,0-1 0,0 1 0,1 0 0,-1-1 0,0 1 0,0 0 0,1-1 0,-1 1 0,0 0 0,1 0 0,-1 0 0,1-1 0,-1 1 0,1 0 0,-1 0 0,1 0 0,0 0 0,-1 0 0,1 0 0,0 0 0,0 0 0,0 1 0,-5 35 0,5-32 0,-6 72 0,9 127 0,0-187-170,0 0-1,1 0 0,1 0 1,0-1-1,2 0 0,-1 0 1,12 17-1,-8-16-6655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47.279"/>
    </inkml:context>
    <inkml:brush xml:id="br0">
      <inkml:brushProperty name="width" value="0.035" units="cm"/>
      <inkml:brushProperty name="height" value="0.035" units="cm"/>
    </inkml:brush>
  </inkml:definitions>
  <inkml:trace contextRef="#ctx0" brushRef="#br0">5 1 24575,'-2'92'0,"-1"-47"0,3 0 0,7 62 0,-1-87-64,0-1-1,2 0 0,0 0 1,1 0-1,1-1 1,1-1-1,24 31 0,-19-25-783,-5-7-5978</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54.037"/>
    </inkml:context>
    <inkml:brush xml:id="br0">
      <inkml:brushProperty name="width" value="0.025" units="cm"/>
      <inkml:brushProperty name="height" value="0.025" units="cm"/>
    </inkml:brush>
  </inkml:definitions>
  <inkml:trace contextRef="#ctx0" brushRef="#br0">0 1 24575,'5'0'0,"5"0"0,2 9 0,-2 7 0,-2 6 0,-3 7 0,-2 4 0,-1 1 0,3-2 0,5-1 0,1-1 0,-1-2 0,-3-1 0,-2-1 0,-2-4-8191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55.074"/>
    </inkml:context>
    <inkml:brush xml:id="br0">
      <inkml:brushProperty name="width" value="0.025" units="cm"/>
      <inkml:brushProperty name="height" value="0.025" units="cm"/>
    </inkml:brush>
  </inkml:definitions>
  <inkml:trace contextRef="#ctx0" brushRef="#br0">1 0 24575,'5'0'0,"5"0"0,6 0 0,0 9 0,-2 7 0,-4 6 0,-4 3 0,-2 3 0,-3-1 0,-1 1 0,0 0 0,-1-1 0,1 0 0,-1 0 0,1-1 0,-1 1 0,1-1 0,0-5-8191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56.010"/>
    </inkml:context>
    <inkml:brush xml:id="br0">
      <inkml:brushProperty name="width" value="0.025" units="cm"/>
      <inkml:brushProperty name="height" value="0.025" units="cm"/>
    </inkml:brush>
  </inkml:definitions>
  <inkml:trace contextRef="#ctx0" brushRef="#br0">1 1 24575,'0'4'0,"4"2"0,2 9 0,0 6 0,-1 4 0,-2 2 0,-1 1 0,-1 0 0,-1 0 0,0-1 0,0 1 0,0-2 0,0 1 0,0-6-8191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0:50.467"/>
    </inkml:context>
    <inkml:brush xml:id="br0">
      <inkml:brushProperty name="width" value="0.025" units="cm"/>
      <inkml:brushProperty name="height" value="0.025" units="cm"/>
    </inkml:brush>
  </inkml:definitions>
  <inkml:trace contextRef="#ctx0" brushRef="#br0">0 576 24336,'3431'-576'0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57.046"/>
    </inkml:context>
    <inkml:brush xml:id="br0">
      <inkml:brushProperty name="width" value="0.025" units="cm"/>
      <inkml:brushProperty name="height" value="0.025" units="cm"/>
    </inkml:brush>
  </inkml:definitions>
  <inkml:trace contextRef="#ctx0" brushRef="#br0">38 0 24575,'-1'41'0,"-1"-1"0,-12 62 0,11-73 39,0 0 0,2 44 1,2-45-535,-2-1 1,-7 50 0,3-54-6332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58.089"/>
    </inkml:context>
    <inkml:brush xml:id="br0">
      <inkml:brushProperty name="width" value="0.025" units="cm"/>
      <inkml:brushProperty name="height" value="0.025" units="cm"/>
    </inkml:brush>
  </inkml:definitions>
  <inkml:trace contextRef="#ctx0" brushRef="#br0">27 0 24575,'-3'4'0,"0"0"0,1 0 0,-1-1 0,1 2 0,0-1 0,0 0 0,1 0 0,-1 1 0,1-1 0,0 1 0,0-1 0,0 8 0,-2 61 0,3-53 0,1 281-1365,-1-273-5461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3:59.211"/>
    </inkml:context>
    <inkml:brush xml:id="br0">
      <inkml:brushProperty name="width" value="0.025" units="cm"/>
      <inkml:brushProperty name="height" value="0.025" units="cm"/>
    </inkml:brush>
  </inkml:definitions>
  <inkml:trace contextRef="#ctx0" brushRef="#br0">0 1 24575,'0'4'0,"0"7"0,0 5 0,0 9 0,0 4 0,0 3 0,0-1 0,0 0 0,0 2 0,0 2 0,0-2 0,0-2 0,0-2 0,0-1 0,0-1 0,0 0 0,0-1 0,0-5-8191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0.288"/>
    </inkml:context>
    <inkml:brush xml:id="br0">
      <inkml:brushProperty name="width" value="0.025" units="cm"/>
      <inkml:brushProperty name="height" value="0.025" units="cm"/>
    </inkml:brush>
  </inkml:definitions>
  <inkml:trace contextRef="#ctx0" brushRef="#br0">1 0 24575,'4'0'0,"2"5"0,0 5 0,-1 6 0,-2 5 0,-1 3 0,-1 2 0,0 0 0,-1 2 0,-1 3 0,1 2 0,0 0 0,0-2 0,0-1 0,-1-2 0,1-5-8191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1.246"/>
    </inkml:context>
    <inkml:brush xml:id="br0">
      <inkml:brushProperty name="width" value="0.025" units="cm"/>
      <inkml:brushProperty name="height" value="0.025" units="cm"/>
    </inkml:brush>
  </inkml:definitions>
  <inkml:trace contextRef="#ctx0" brushRef="#br0">0 0 24575,'0'5'0,"0"5"0,0 6 0,0 9 0,0 5 0,0 6 0,0 1 0,0-1 0,0 2 0,0 0 0,0-3 0,0-3 0,0-2 0,0-6-8191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3.057"/>
    </inkml:context>
    <inkml:brush xml:id="br0">
      <inkml:brushProperty name="width" value="0.025" units="cm"/>
      <inkml:brushProperty name="height" value="0.025" units="cm"/>
    </inkml:brush>
  </inkml:definitions>
  <inkml:trace contextRef="#ctx0" brushRef="#br0">1 1 24575,'0'76'0,"16"127"0,32 43-1365,-42-224-5461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4.028"/>
    </inkml:context>
    <inkml:brush xml:id="br0">
      <inkml:brushProperty name="width" value="0.025" units="cm"/>
      <inkml:brushProperty name="height" value="0.025" units="cm"/>
    </inkml:brush>
  </inkml:definitions>
  <inkml:trace contextRef="#ctx0" brushRef="#br0">0 0 24575,'2'0'0,"0"1"0,0-1 0,0 1 0,0 0 0,0-1 0,-1 1 0,1 0 0,0 0 0,-1 0 0,1 0 0,0 0 0,-1 1 0,0-1 0,1 0 0,-1 1 0,0-1 0,1 1 0,-1-1 0,0 1 0,0 0 0,0-1 0,-1 1 0,1 0 0,1 3 0,14 53 0,-12-45 0,3 26 0,-1 0 0,-2 1 0,-2 64 0,2 18 0,5-61-1365,-3-33-5461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5.215"/>
    </inkml:context>
    <inkml:brush xml:id="br0">
      <inkml:brushProperty name="width" value="0.025" units="cm"/>
      <inkml:brushProperty name="height" value="0.025" units="cm"/>
    </inkml:brush>
  </inkml:definitions>
  <inkml:trace contextRef="#ctx0" brushRef="#br0">0 1 24575,'0'4'0,"0"7"0,9 5 0,3 9 0,-1 4 0,-1 3 0,-4-1 0,2 0 0,0-7-8191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5.942"/>
    </inkml:context>
    <inkml:brush xml:id="br0">
      <inkml:brushProperty name="width" value="0.025" units="cm"/>
      <inkml:brushProperty name="height" value="0.025" units="cm"/>
    </inkml:brush>
  </inkml:definitions>
  <inkml:trace contextRef="#ctx0" brushRef="#br0">0 0 24575,'5'0'0,"5"0"0,2 5 0,2 1 0,0 4 0,-3 5 0,-3 4 0,-3-1-8191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6.526"/>
    </inkml:context>
    <inkml:brush xml:id="br0">
      <inkml:brushProperty name="width" value="0.025" units="cm"/>
      <inkml:brushProperty name="height" value="0.025" units="cm"/>
    </inkml:brush>
  </inkml:definitions>
  <inkml:trace contextRef="#ctx0" brushRef="#br0">1 0 24575,'0'9'0,"0"8"0,0 4 0,0 4 0,0 2 0,0 1 0,0 0 0,4 0 0,2-5-8191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0:55.939"/>
    </inkml:context>
    <inkml:brush xml:id="br0">
      <inkml:brushProperty name="width" value="0.025" units="cm"/>
      <inkml:brushProperty name="height" value="0.025" units="cm"/>
    </inkml:brush>
  </inkml:definitions>
  <inkml:trace contextRef="#ctx0" brushRef="#br0">1 57 24575,'128'2'0,"138"-5"0,-258 1-34,-1 1-1,1-1 0,0-1 0,-1 0 1,1 0-1,-1 0 0,0-1 0,0 0 1,7-5-1,1 0-983,6-4-5808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4:07.139"/>
    </inkml:context>
    <inkml:brush xml:id="br0">
      <inkml:brushProperty name="width" value="0.025" units="cm"/>
      <inkml:brushProperty name="height" value="0.025" units="cm"/>
    </inkml:brush>
  </inkml:definitions>
  <inkml:trace contextRef="#ctx0" brushRef="#br0">1 1 24575,'4'0'0,"2"4"0,4 7 0,1 5 0,2 0 0,0 2 0,-3 6 0,-3 5 0,-3 0 0,-1-3-8191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5:31.98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0 0,'1368'652'0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37.68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3978,'0'1,"0"0,1 0,0 1,-1-1,1 0,0 0,-1 0,1 0,0 0,0 0,0 0,0 0,0 0,0 0,0-1,0 1,1 0,-1-1,0 1,0-1,1 1,-1-1,0 0,0 1,1-1,-1 0,0 0,2 0,46 5,-42-5,39 0,1-2,-1-1,0-3,0-2,-1-1,0-3,53-21,77-32,-61 35,-84 24,1-1,-1-2,30-13,-17 0,-1-1,69-51,71-73,-67 53,-86 68,37-41,20-18,-60 64,-1-2,-1-1,0-1,23-35,33-44,36-56,-82 105,86-154,-107 187,0 1,28-32,9-14,95-136,11-16,-71 68,-35 58,7-8,183-312,-211 360,40-100,-29 57,22-64,-39 97,56-113,74-145,-83 161,-57 135,-1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0.127"/>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3658,'73'-70,"3"4,3 3,97-60,-68 55,-3-4,98-89,-136 96,-2-3,-4-3,71-106,-47 37,-57 89,3 1,60-75,-59 85,-2-2,34-63,-8 12,102-172,-21 11,-117 218,18-48,-25 53,1-1,29-44,-32 58,-2 0,0-1,-1 0,-1 0,8-35,-8 29,0 0,2 1,13-26,16-24,-4-2,34-109,-8 30,-37 102,28-97,-12-77,-37 213,1-10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3.043"/>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518 2403,'35'-32,"2"2,2 2,56-32,17-11,-58 33,166-123,-172 122,-1-2,57-67,162-181,-121 136,-19 31,-51 52,60-73,133-182,-207 248,45-58,176-293,-277 419,-3 4,0 0,1 1,-1 0,1-1,0 1,0 0,8-6,-11 10,0 0,0-1,0 1,0 0,1 0,-1 0,0 0,0-1,1 1,-1 0,0 0,0 0,0 0,1 0,-1 0,0 0,0 0,1 0,-1 0,0 0,1 0,-1 0,0 0,0 0,1 0,-1 0,0 0,0 0,1 0,-1 0,0 0,0 0,0 1,1-1,-1 0,0 0,0 0,0 0,1 1,-1-1,0 0,0 0,0 0,0 1,0-1,1 0,-1 1,2 18,-6 23,-141 413,-39-9,89-224,70-170,-2-1,-2-1,-2-2,-68 80,85-111,-300 344,237-288,-3-4,-3-3,-102 61,131-91,1 1,2 3,-66 68,85-79,-1-1,0-2,-2-1,-74 38,-97 61,154-93,-2-1,-86 32,77-35,8-2,-67 40,42-24,62-34,1 2,-1 0,2 0,-1 2,-27 23,43-34,1 1,-1-1,1 0,-1 1,1-1,-1 1,1-1,-1 1,1-1,0 1,-1-1,1 1,0-1,-1 1,1 0,0-1,0 1,0-1,-1 1,1 0,0-1,0 1,0 0,0-1,0 1,0 0,0-1,0 1,0 0,1-1,-1 1,0 0,0-1,1 1,-1-1,0 1,1-1,-1 1,0 0,1-1,-1 1,1-1,-1 0,1 1,-1-1,1 1,-1-1,1 0,-1 1,1-1,0 0,-1 0,1 1,-1-1,1 0,0 0,-1 0,1 0,0 0,-1 0,1 0,0 0,0 0,51 4,-48-4,76 0,225 12,-138 0,183-11,-153-3,715 2,-876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4.27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0,'40'3,"-1"1,-1 2,41 12,-6-3,50 3,243 2,-79-9,-43-3,-69-4,-133 0,1 2,-1 2,44 15,73 12,-44-21,164 0,114-15,-371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5:46.68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79 0,'7279'-79'0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8.842"/>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80,'19'-1,"-1"-1,27-6,19-2,495 2,-334 10,2260-2,-2312-13,-10 0,570 12,-349 2,-353-2,56-11,14-1,52 12,-130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0.445"/>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30,'1'-1,"1"0,-1-1,0 1,1 0,-1 0,1 0,-1 0,1 0,0 0,-1 0,1 1,0-1,0 0,-1 1,1 0,0-1,0 1,3 0,-2-1,60-7,-1 3,115 5,-76 2,3011-1,-3028 3,110 19,-113-11,124 2,-127-12,1 3,149 29,-198-29,-4-1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2.423"/>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2277 3848,'1'-16,"-2"1,1 0,-2 0,0 0,0 0,-2 0,0 1,0-1,-9-16,-126-248,91 181,24 46,-2 2,-36-53,-237-273,202 247,67 86,-2 1,-69-69,58 67,2-1,2-3,-39-61,6 17,50 65,1 0,-31-50,26 23,18 34,-2 1,-1 0,-14-21,10 21,1 0,1-2,0 1,-16-39,21 42,-1 0,-1 0,-13-17,-12-22,-25-68,36 69,-36-57,9 31,5-1,2-2,-33-96,62 142,-3 1,-34-57,27 54,-27-65,39 77,-1 0,-24-32,23 37,0-1,2 0,-15-39,19 41,-1 1,-25-39,22 39,1-1,-11-25,15 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0:59.366"/>
    </inkml:context>
    <inkml:brush xml:id="br0">
      <inkml:brushProperty name="width" value="0.025" units="cm"/>
      <inkml:brushProperty name="height" value="0.025" units="cm"/>
    </inkml:brush>
  </inkml:definitions>
  <inkml:trace contextRef="#ctx0" brushRef="#br0">1 181 24575,'145'2'0,"157"-5"0,-275-1 0,0-1 0,-1-1 0,28-11 0,-6 2 0,-29 8 0,1-1 0,28-15 0,-28 12 0,0 1 0,25-7 0,-35 14-195,0-1 0,-1 0 0,1 0 0,-1-1 0,0 0 0,13-9 0,-3-3-6631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4.502"/>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55 0,'6'8,"0"1,-1 0,0 0,0 0,-1 0,-1 1,1 0,-2 0,1-1,1 21,9 26,103 236,-66-177,62 175,-69-134,-28-93,30 76,149 367,-190-496,228 513,-133-318,-58-116,68 112,-68-137,-3 3,46 109,-43-84,-26-63,-2 1,-1 1,10 38,-115-300,59 150,-224-591,189 501,-7 2,-116-187,24 40,26 47,129 245,-8-13,2-1,-17-45,-103-256,38 102,91 207,-10-49,15 56,-1 0,0 0,-18-37,21 61,1 12,-1 16,3 675,2-302,2-283,5 0,34 158,58 582,-96-799,2 0,16 63,-16-96</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5.21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1233 3088,'-1'-43,"-2"0,-2 0,-2 0,-1 1,-3 0,-18-48,-2 14,-4 1,-58-92,-230-405,245 414,-100-290,35-34,35 114,77 282,-3 1,-49-87,67 144,0 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6.24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56,'0'-1,"1"-1,-1 1,0 0,1 0,-1 0,1 0,0 0,-1 0,1 0,0 0,0 1,-1-1,1 0,0 0,0 1,0-1,0 0,0 1,0-1,0 1,0-1,0 1,0-1,0 1,1 0,-1 0,2-1,41-4,-33 4,125-14,141 3,-93 11,161 4,-311 2,0 1,0 2,-1 1,0 2,37 18,-29-13,-15-6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7.36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1,'0'2,"1"1,-1-1,1 1,0-1,-1 1,1-1,1 1,-1-1,0 0,0 1,1-1,0 0,-1 0,1 0,0 0,0-1,0 1,0 0,0-1,0 1,0-1,1 0,-1 0,1 0,3 2,9 2,0-1,1 0,15 2,-22-4,133 22,1-7,207 0,30 3,-268-13,135-8,41 2,-251 3,-4 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8.91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1,'0'1,"1"0,-1-1,1 1,-1 0,1 0,0 0,-1-1,1 1,0 0,-1 0,1-1,0 1,0-1,0 1,-1-1,1 1,0-1,0 1,0-1,0 0,2 1,27 8,-20-7,58 15,1-3,109 7,-69-9,63 10,186-2,991-21,-1297-1,-1-3,62-14,-59 8,104-5,40 17,-175-1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0.212"/>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65,'70'4,"130"23,-66-6,327 10,5-32,-157-3,468 4,-593-15,-89 4,-41 4,-2-3,69-22,-34 8,-11-6,-70 27,17-8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1.58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0 280,'224'4,"349"51,-418-39,-1-6,162-13,-97 0,149-24,-20 1,-279 21,-1-2,80-20,23-3,-14 7,-48 5,166-4,-238 21,1-2,-1-2,0-1,62-19,137-64,-137 54,-69 26</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3.054"/>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80,'3'3,"0"-1,1 1,-1-1,1 0,-1 0,1-1,0 1,-1-1,1 0,0 0,0 0,5 0,54 2,-42-2,852 2,-443-6,748 3,-1113-3,119-22,5-1,12 1,-121 13,132-3,110 16,-295-1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5.32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1,'8'0,"0"0,0 0,0 1,0 0,-1 0,1 1,0 0,0 0,-1 1,1 0,-1 0,0 1,0 0,0 0,-1 0,1 1,-1 0,0 1,-1-1,1 1,6 9,14 19,-2 1,33 61,15 24,-28-56,6 9,62 70,-95-121,-1 0,19 33,8 13,73 107,53 71,-131-194,36 67,-2-4,104 173,-13-20,-49-86,-57-85,117 146,-101-165,12 14,-50-52,68 60,-60-61,44 52,52 60,-16-19,-104-112,1-1,35 26,-34-29,-1 1,36 38,-17-12,52 45,-53-53,16 11,26 28,-58-51,-2-2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7.25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856 1320,'0'18,"1"0,0 0,2 0,0 0,0 0,2-1,0 1,1-1,1-1,1 1,9 15,8 12,90 147,-89-153,2-1,59 61,66 77,-46-50,-43-64,-46-45,0 1,-1 0,16 21,-10-10,-14-27,-8-20,-4 6,-1 0,0 0,-1 1,0-1,-1 1,-1 1,-12-18,-6-13,-177-265,16 28,148 222,-3 2,-1 2,-86-82,8 8,88 91,2-1,-31-50,-54-79,22 34,55 71,18 28,-43-56,49 71,2 0,0-1,1 0,-9-23,-24-42,-59-91,-12-21,94 167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1:17.558"/>
    </inkml:context>
    <inkml:brush xml:id="br0">
      <inkml:brushProperty name="width" value="0.1" units="cm"/>
      <inkml:brushProperty name="height" value="0.1" units="cm"/>
    </inkml:brush>
  </inkml:definitions>
  <inkml:trace contextRef="#ctx0" brushRef="#br0">9811 4848 24575,'-13'0'0,"0"-1"0,0-1 0,0 0 0,0-1 0,0 0 0,1-1 0,0 0 0,-24-13 0,0-4 0,-51-37 0,-5-4 0,-156-62 0,160 83 0,44 21 0,14 7 0,1-1 0,-45-31 0,20 11 0,-2 3 0,-1 2 0,-68-25 0,92 40 0,-13-8 0,-81-53 0,-15-9 0,-191-112 0,245 146 0,-1 3 0,-3 5 0,-105-34 0,108 36 0,61 26 0,0 2 0,-44-14 0,45 17 0,-48-22 0,7 2 0,-127-54 0,178 75 0,1-1 0,-1 0 0,-15-12 0,19 12 0,-1 0 0,0 1 0,0 0 0,-28-10 0,-104-38 0,6 2 0,103 41 0,-1-2 0,2-2 0,-68-41 0,80 45 0,-45-19 0,19 11 0,-77-36 0,30 15 0,-100-59 0,111 55 0,-171-67 0,39 22 0,43-4 0,115 68 0,-2 3 0,-75-19 0,-12-4 0,125 38 0,-23-8 0,-52-26 0,35 14 0,-92-29 0,31 13 0,41 13 0,5 3 0,-114-61 0,137 63 0,0 2 0,-115-34 0,98 36 0,-13-8 0,3-3 0,-145-83 0,177 91 0,-2 2 0,-66-21 0,63 26 0,-103-52 0,31 9 0,48 26 0,-13-10 0,-157-71 0,165 72 0,63 32 0,-1 1 0,-26-11 0,-92-39 0,96 39 0,-1 3 0,-64-19 0,77 28 0,0-1 0,1-2 0,-57-33 0,47 23 0,-50-20 0,89 43 0,-66-25 0,1-3 0,1-3 0,-63-42 0,24 10 0,-16-13 0,77 45 0,1-3 0,2-2 0,2-1 0,-49-59 0,71 77 0,-37-32 0,39 38 0,0-1 0,1 0 0,0-1 0,-12-19 0,-7-10 48,-15-26-1461,38 47-5413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0.06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3353 5838,'-1'-17,"0"0,-2 1,0-1,-1 1,0 0,-1 0,-1 0,-1 1,0-1,-14-19,-12-15,-63-73,39 53,-84-96,-40-53,112 124,-123-189,44 55,-11-18,113 171,-64-83,-29-44,75 99,-39-70,78 129,-42-56,-16-30,46 70,-87-110,11 19,21 1,-152-204,200 286,-262-382,273 406,-30-59,-21-29,67 107,2 0,-22-49,23 45,0 1,-22-32,2 9,-53-107,63 106,2-1,3-1,1 0,4-2,1 0,-6-82,-7-71,14 136,-5-139,17 188,1 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1.35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0 286,'0'-4,"0"-6,0-6,0-9,0-5,0-1,0-1,0 2,0 1,0 0,0 2,0 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2.42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1036,'0'-18,"2"-1,0 1,1-1,0 1,2 0,0 0,1 1,1 0,0 0,1 0,1 1,1 0,14-17,-4 9,1 1,1 1,0 1,2 1,1 1,0 1,32-17,-27 18,127-78,-103 62,2 2,96-39,-80 40,76-47,146-75,-242 127,28-25,-62 38</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5.19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0 285,'411'-1,"421"3,-796-1,10-1,0 1,0 3,69 15,-115-19,1 0,-1 0,1 0,-1 0,0 0,1 0,-1 0,1 0,-1 0,0 0,1 0,-1 0,1 0,-1 0,0 1,1-1,-1 0,0 0,1 0,-1 1,0-1,1 0,-1 1,0-1,0 0,1 0,-1 1,0-1,0 1,1-1,-1 0,0 1,0-1,0 0,0 1,0-1,0 1,0 0,-17 7,-41 4,49-10,-189 43,171-37,0 1,1 2,0 0,1 2,-29 19,51-30,0-1,0 1,0 0,0 0,1 1,-1-1,1 1,0-1,0 1,0 0,0-1,0 1,0 0,1 0,0 0,-1 1,1-1,0 0,0 0,1 1,-1-1,1 0,0 1,0-1,0 1,0-1,0 0,1 1,-1-1,1 0,2 5,-1-3,1 0,0 0,1 0,-1 0,1 0,0-1,1 1,-1-1,0 0,1-1,0 1,0-1,0 0,1 0,-1 0,1-1,6 2,13 3,-1-2,2-1,-1-1,0-1,32-2,-34-1,0 2,0 0,0 1,0 1,-1 1,1 2,23 8,-29-7,-2 2,1 0,-1 1,0 0,-1 1,-1 1,1 0,-2 0,0 2,0 0,10 17,-16-21,-1 0,0 1,0 0,-1 0,-1 0,0 0,3 17,-6-25,0 0,1 0,-1 0,0 0,-1 1,1-1,-1 0,1 0,-1 0,0 0,0 0,0 0,0 0,-1 0,1-1,-1 1,0 0,0-1,0 1,0-1,0 0,0 0,-1 0,1 0,-1 0,1 0,-1 0,0-1,0 1,1-1,-6 1,-41 11,-1-2,-1-2,1-2,-84 0,-26 3,-175 6,332-16,-1 0,0 0,1 0,-1 0,1-1,-1 0,1 1,-1-1,1 0,-1-1,1 1,0-1,0 1,0-1,0 0,0 0,0-1,0 1,-4-6,4 3,0 1,1-2,0 1,-1 0,2 0,-1-1,1 1,0-1,0 1,0-1,1 0,0-6,0-9,1 1,1-1,2 1,-1-1,2 1,1 0,14-32,7-5,41-64,13-26,-71 125,0 0,-2-1,-1 0,8-44,-14 58,0-1,0 0,-1 0,-1 1,0-1,0 0,-1 1,0-1,0 1,-1-1,-1 1,1 0,-2 0,1 1,-1-1,0 1,-1 0,0 0,-12-11,3 4,-1 2,-1 0,0 0,-1 2,0 0,-1 1,0 1,-21-7,7 4</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7.15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0 784,'85'1,"79"-2,-141 0,0-2,0-1,0 0,42-16,16-12,-2-3,-1-4,137-93,-50 26,-82 53,24-20,-18 8,34-29,-101 76,39-25,1 0,-39 25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8.673"/>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0 546,'18'0,"0"-2,0 0,0-1,-1-1,1 0,-1-2,32-14,1-5,57-40,-66 38,1 2,54-24,-65 35,-1-2,45-30,-7 3,92-42,-143 74,-8 6,1-1,-1 1,0-2,-1 1,0-1,0-1,0 0,-1 0,7-10,-3-2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19.91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0 834,'11'0,"0"-2,-1 1,1-1,-1-1,1 0,-1 0,0-1,0-1,0 1,-1-2,0 1,16-13,7-9,-1-1,28-33,-19 19,134-127,-136 137,2 2,1 2,46-24,-35 22,68-52,81-69,-172 127,-4 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21.915"/>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1 153,'0'-5,"0"-5,0-6,0-5,4-3,7 3,5 5,4-4,0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24.487"/>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0 841,'9'-7,"-1"1,1 0,0 0,15-6,15-10,222-139,399-245,-575 351,-80 51,1 0,0 0,0 0,0 1,1-1,0 1,-1 1,11-3,-15 5,0 0,0 0,0 0,0 0,0 0,0 1,0-1,-1 1,1 0,0-1,0 1,0 0,0 0,-1 0,1 0,-1 1,1-1,-1 0,1 1,-1-1,1 1,-1-1,0 1,0-1,0 1,0 0,0 0,0 0,-1 0,1-1,0 4,10 26,-1 0,-2 0,6 50,4 107,-11-101,2 86,-7-99,3 0,25 124,-18-170,-12-28,0 0,1 0,-1 0,0 0,0 0,1 0,-1 1,0-1,1 0,-1-1,0 1,0 0,1 0,-1 0,0 0,1 0,-1 0,0 0,0 0,1 0,-1-1,0 1,0 0,1 0,-1 0,0 0,0-1,0 1,1 0,-1 0,0-1,0 1,0 0,0 0,0-1,1 1,-1 0,0 0,0-1,0 1,0 0,0-1,0 1,9-52,3-206,19-216,-29 457,0 1,2 0,0 0,9-24,-12 37,0 1,1 0,-1-1,0 1,1 0,-1 0,1 0,0 0,-1 0,1 0,0 0,0 1,0-1,1 0,3-1,-4 3,0-1,0 1,0 0,0 0,0 0,0 0,0 0,0 1,0-1,0 1,0-1,0 1,0 0,0 0,0 0,0 0,-1 0,1 0,0 0,-1 0,1 1,-1-1,3 3,4 5,0 0,-1 0,0 0,-1 1,0 0,9 21,23 75,-15-40,-4-14,20 50,-34-91,0 0,1 0,0 0,1-1,15 19,-21-29,-1 1,1 0,0-1,0 1,-1-1,1 1,0-1,0 0,0 1,-1-1,1 0,0 1,0-1,0 0,0 0,0 0,0 0,0 1,-1-2,1 1,0 0,0 0,0 0,0 0,0 0,0-1,0 1,-1 0,1-1,0 1,0-1,0 1,-1-1,1 1,0-1,-1 0,1 1,0-1,-1 0,1 1,-1-1,1 0,-1 0,1 1,-1-1,0 0,1 0,-1-1,21-49,-19 44,22-75,22-143,5-18,-47 229,1 0,0 0,1 1,0-1,12-16,-17 28,0 0,0 1,0-1,0 1,0-1,0 1,0-1,1 1,-1 0,1-1,-1 1,1 0,-1 0,1 0,0 0,-1 0,1 1,0-1,0 0,0 1,0-1,-1 1,1 0,0 0,0-1,0 1,0 1,0-1,0 0,0 0,0 1,-1-1,1 1,0-1,0 1,0 0,-1 0,1 0,0 0,-1 0,1 0,-1 0,1 1,-1-1,0 0,1 1,-1-1,0 1,0 0,1 2,13 21,-1 0,-1 1,-1 0,-1 0,-2 2,-1-1,5 30,-2-15,156 708,-152-684,-8-48,-3-28,-3-34,-1 41,-3-107,1-90,3 196,3-39,-4 41,1 0,-1 0,1 0,-1-1,1 1,0 0,0 1,0-1,0 0,0 0,0 0,1 0,-1 1,0-1,4-2,-5 4,1 0,-1 0,1-1,-1 1,1 0,0 0,-1 0,1 0,0 0,-1 0,1 0,-1 0,1 0,0 0,-1 0,1 0,-1 0,1 1,-1-1,1 0,0 0,-1 1,1-1,-1 0,1 1,-1-1,1 0,-1 1,0-1,1 1,-1-1,1 1,-1-1,0 1,1-1,-1 1,0-1,0 1,0 0,1 0,9 30,0 28,-2 0,-3 0,-4 73,0-74,-1-31,1-6,-1-1,0 1,-8 38,8-57,0 0,0 0,-1-1,1 1,-1 0,1 0,-1-1,0 1,0 0,0-1,0 1,0-1,0 1,0-1,0 1,-1-1,1 0,0 0,-1 0,1 0,-1 0,1 0,-1 0,0 0,1 0,-1-1,0 1,0-1,0 1,1-1,-1 0,0 0,0 0,0 0,1 0,-1 0,0 0,0 0,0-1,0 1,1-1,-1 1,0-1,1 0,-4-2,-7-3,0-1,0-1,0 0,-19-19,-507-543,501 527,-63-77,52 59,-4 2,-58-53,107 109,0 0,0 0,1 1,-2-1,1 1,0 0,0 0,-1 0,1 0,-1 1,0-1,1 1,-1 0,0 0,0 0,0 1,0-1,-4 1,6 1,0 0,-1 1,1-1,-1 1,1 0,0-1,0 1,0 0,0 0,1 1,-1-1,0 0,1 1,-1-1,1 0,0 1,0 0,0-1,0 1,1 0,-1-1,1 1,-1 0,1 3,-19 105,-16 70,29-160,-1 0,0-1,-2 0,0-1,-1 0,-18 26,24-40,1-1,-1 1,-1-1,1 1,0-1,-1 0,0-1,0 1,0-1,-1 0,1 0,-1-1,1 0,-1 0,0 0,0 0,-10 0,-14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6:39.284"/>
    </inkml:context>
    <inkml:brush xml:id="br0">
      <inkml:brushProperty name="width" value="0.1" units="cm"/>
      <inkml:brushProperty name="height" value="0.1" units="cm"/>
      <inkml:brushProperty name="color" value="#333333"/>
    </inkml:brush>
  </inkml:definitions>
  <inkml:trace contextRef="#ctx0" brushRef="#br0">0 6667 24575,'46'0'0,"0"-2"0,-1-2 0,0-2 0,0-2 0,0-1 0,47-18 0,131-63 0,-182 76 0,0-2 0,-1-2 0,-1-2 0,58-38 0,586-362 0,-455 277 0,-10 5 0,-154 105 0,-36 20 0,-1-2 0,43-30 0,71-50 0,-100 71 0,-1-3 0,-1-1 0,58-55 0,-46 27 0,-30 31 0,1 2 0,46-40 0,-41 40 0,-1-1 0,-1-1 0,-1-2 0,-2 0 0,27-43 0,-18 25 0,43-46 0,-52 67 0,218-218 0,-129 126 0,-83 83 0,2 2 0,1 0 0,47-34 0,-28 25 0,74-74 0,-48 42 0,-51 47 0,-2-1 0,35-52 0,20-23 0,-34 53 0,-2-3 0,-3-1 0,45-77 0,-21 32 0,-46 74 0,-1-1 0,-1 0 0,20-45 0,54-127 0,5-12 0,-71 154 0,32-52 0,-15 31 0,-26 46 0,2 0 0,1 1 0,0 1 0,30-34 0,69-84 0,-62 73 0,-42 58 0,1 1 0,0 0 0,16-11 0,-18 15 0,1-1 0,-1 0 0,-1 0 0,0-1 0,15-22 0,13-23 0,3 2 0,67-69 0,-46 56 0,37-47 0,-94 108 0,-1-2 0,0 1 0,0 0 0,-1-1 0,0 1 0,0-1 0,0 0 0,-1 0 0,-1 0 0,1-1 0,-1 1 0,-1-11 0,1-15 0,-8-55 0,6 78 0,0 3 0,-1 0 0,0 0 0,0 0 0,-1 0 0,0 0 0,0 0 0,-1 1 0,0 0 0,0-1 0,-1 1 0,0 1 0,0-1 0,0 1 0,-1 0 0,0 0 0,0 1 0,-11-7 0,-11-7 0,-1 2 0,0 0 0,-34-12 0,-4-2 0,64 29 0,0 1 0,0-1 0,0 0 0,1 0 0,-1 0 0,0 0 0,1-1 0,-1 1 0,1-1 0,0 1 0,0-1 0,0 0 0,0 0 0,0 0 0,1 0 0,-1 0 0,1 0 0,0 0 0,-1-4 0,1 2 0,1-1 0,-1 1 0,1 0 0,1-1 0,-1 1 0,1 0 0,0-1 0,0 1 0,0 0 0,1 0 0,2-6 0,3-5 0,2 0 0,-1 0 0,2 1 0,0 0 0,1 1 0,17-17 0,-18 21 0,1 0 0,0 0 0,0 2 0,1-1 0,0 2 0,1-1 0,0 2 0,0-1 0,0 2 0,1 0 0,0 1 0,19-4 0,8 2 0,1 2 0,78 2 0,6 1 0,-89-3 0,0-2 0,44-13 0,33-5 0,-93 21 0,-1-1 0,0-1 0,0 0 0,0-2 0,-1 0 0,0-2 0,22-12 0,-5 3 0,1 2 0,0 2 0,48-13 0,66-25 0,-103 30 0,57-24 0,-86 37 0,-1 0 0,0-2 0,-1 0 0,0-1 0,-1-1 0,0 0 0,22-25 0,36-28 0,-4 12 0,2 3 0,3 3 0,156-73 0,50 17-1365,-256 95-5461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1:31.661"/>
    </inkml:context>
    <inkml:brush xml:id="br0">
      <inkml:brushProperty name="width" value="0.05" units="cm"/>
      <inkml:brushProperty name="height" value="0.05" units="cm"/>
    </inkml:brush>
  </inkml:definitions>
  <inkml:trace contextRef="#ctx0" brushRef="#br0">1 1571 24575,'0'-16'0,"0"-1"0,1 1 0,0-1 0,2 1 0,0 0 0,0 0 0,2 0 0,0 0 0,1 1 0,0 0 0,12-20 0,15-20 0,57-102 0,-68 122 0,1 0 0,2 2 0,2 0 0,49-47 0,-39 42 0,-22 25 0,0-1 0,1 2 0,1 0 0,0 1 0,29-14 0,27-18 0,-24 17 0,-37 20 0,0 1 0,-1-2 0,0 0 0,13-10 0,-2-3 0,1 1 0,1 1 0,0 1 0,1 1 0,1 1 0,46-19 0,15-6 0,-41 17 0,45-31 0,-73 41 0,1 1 0,1 0 0,0 2 0,29-11 0,42-12 0,-52 17 0,1 3 0,42-9 0,-55 16 0,9-1 0,1 1 0,45-1 0,-66 5 0,-1 0 0,0 0 0,0-2 0,0 0 0,27-11 0,26-7 0,166-31 0,-158 30 0,-56 16 0,0 0 0,0 2 0,1 0 0,33-2 0,223 9 0,47-3 0,-141-26 0,-128 16 0,22-3 0,34 0 0,-73 8 0,59-2 0,-52 8 0,-12 1 0,1-1 0,-1-2 0,58-11 0,-48 5-1365,-22 6-5461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6:45.894"/>
    </inkml:context>
    <inkml:brush xml:id="br0">
      <inkml:brushProperty name="width" value="0.1" units="cm"/>
      <inkml:brushProperty name="height" value="0.1" units="cm"/>
      <inkml:brushProperty name="color" value="#333333"/>
    </inkml:brush>
  </inkml:definitions>
  <inkml:trace contextRef="#ctx0" brushRef="#br0">3174 7513 24575,'-1'-9'0,"-1"0"0,1 0 0,-2 0 0,-5-16 0,-2-5 0,10 28 0,-54-182 0,33 104 0,18 64 0,-1 0 0,0 0 0,-2 0 0,1 0 0,-10-17 0,5 13 0,1-2 0,1 0 0,0 0 0,-4-28 0,-9-25 0,17 62 0,-17-44 0,3-1 0,3-1 0,-13-97 0,23 119 0,-1 0 0,-2 1 0,-1 0 0,-2 0 0,-1 2 0,-31-61 0,32 69 0,-15-49 0,21 55 0,-1 1 0,-1 0 0,-1 0 0,-1 1 0,-12-19 0,4 9 0,2 0 0,1-1 0,1-1 0,1 0 0,2-1 0,-12-57 0,1 19 0,-57-126 0,-1-4 0,67 172 0,0 0 0,-2 0 0,-29-43 0,-3-4 0,-86-139 0,120 193 0,-1 0 0,0 0 0,-2 1 0,-1 1 0,0 1 0,-1 0 0,-33-25 0,21 21 0,-1 2 0,-1 2 0,-1 0 0,-50-18 0,-150-70 0,210 94 0,-23-8 0,0 3 0,-1 1 0,-57-11 0,-50-15 0,113 25 0,-47-24 0,7 2 0,57 25 0,1 0 0,0-1 0,0-1 0,-35-34 0,-18-12 0,54 44 0,1 0 0,1-1 0,0-1 0,-31-42 0,-49-93 0,63 95 0,26 39 0,1 0 0,1-1 0,0 1 0,2-2 0,-5-27 0,-4-10 0,-130-404 0,93 320 0,35 102 0,-1-12 0,3 0 0,-10-65 0,-17-60 0,31 145 0,-4-8 0,2-1 0,2 0 0,2-1 0,2 0 0,-4-75 0,10 28 0,-1 50 0,2 0 0,9-78 0,-3 92 0,2 2 0,0-1 0,1 1 0,23-42 0,62-87 0,-56 95 0,13-8 0,-41 55 0,-1 0 0,0 0 0,0-1 0,-1-1 0,-1 1 0,0-1 0,9-24 0,6-37 0,-4-1 0,11-99 0,-25 147 0,2 0 0,9-26 0,-8 31 0,-1-1 0,-1 0 0,3-33 0,-7 41 0,14-157 0,-11 151 0,1-1 0,1 1 0,0 0 0,2 0 0,19-36 0,-20 44-72,26-46-359,-2-1 0,24-69 0,-47 105-6395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5:31.98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0 0,'1368'652'0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37.68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3978,'0'1,"0"0,1 0,0 1,-1-1,1 0,0 0,-1 0,1 0,0 0,0 0,0 0,0 0,0 0,0 0,0-1,0 1,1 0,-1-1,0 1,0-1,1 1,-1-1,0 0,0 1,1-1,-1 0,0 0,2 0,46 5,-42-5,39 0,1-2,-1-1,0-3,0-2,-1-1,0-3,53-21,77-32,-61 35,-84 24,1-1,-1-2,30-13,-17 0,-1-1,69-51,71-73,-67 53,-86 68,37-41,20-18,-60 64,-1-2,-1-1,0-1,23-35,33-44,36-56,-82 105,86-154,-107 187,0 1,28-32,9-14,95-136,11-16,-71 68,-35 58,7-8,183-312,-211 360,40-100,-29 57,22-64,-39 97,56-113,74-145,-83 161,-57 135,-1 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0.127"/>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3658,'73'-70,"3"4,3 3,97-60,-68 55,-3-4,98-89,-136 96,-2-3,-4-3,71-106,-47 37,-57 89,3 1,60-75,-59 85,-2-2,34-63,-8 12,102-172,-21 11,-117 218,18-48,-25 53,1-1,29-44,-32 58,-2 0,0-1,-1 0,-1 0,8-35,-8 29,0 0,2 1,13-26,16-24,-4-2,34-109,-8 30,-37 102,28-97,-12-77,-37 213,1-10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3.043"/>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518 2403,'35'-32,"2"2,2 2,56-32,17-11,-58 33,166-123,-172 122,-1-2,57-67,162-181,-121 136,-19 31,-51 52,60-73,133-182,-207 248,45-58,176-293,-277 419,-3 4,0 0,1 1,-1 0,1-1,0 1,0 0,8-6,-11 10,0 0,0-1,0 1,0 0,1 0,-1 0,0 0,0-1,1 1,-1 0,0 0,0 0,0 0,1 0,-1 0,0 0,0 0,1 0,-1 0,0 0,1 0,-1 0,0 0,0 0,1 0,-1 0,0 0,0 0,1 0,-1 0,0 0,0 0,0 1,1-1,-1 0,0 0,0 0,0 0,1 1,-1-1,0 0,0 0,0 0,0 1,0-1,1 0,-1 1,2 18,-6 23,-141 413,-39-9,89-224,70-170,-2-1,-2-1,-2-2,-68 80,85-111,-300 344,237-288,-3-4,-3-3,-102 61,131-91,1 1,2 3,-66 68,85-79,-1-1,0-2,-2-1,-74 38,-97 61,154-93,-2-1,-86 32,77-35,8-2,-67 40,42-24,62-34,1 2,-1 0,2 0,-1 2,-27 23,43-34,1 1,-1-1,1 0,-1 1,1-1,-1 1,1-1,-1 1,1-1,0 1,-1-1,1 1,0-1,-1 1,1 0,0-1,0 1,0-1,-1 1,1 0,0-1,0 1,0 0,0-1,0 1,0 0,0-1,0 1,0 0,1-1,-1 1,0 0,0-1,1 1,-1-1,0 1,1-1,-1 1,0 0,1-1,-1 1,1-1,-1 0,1 1,-1-1,1 1,-1-1,1 0,-1 1,1-1,0 0,-1 0,1 1,-1-1,1 0,0 0,-1 0,1 0,0 0,-1 0,1 0,0 0,0 0,51 4,-48-4,76 0,225 12,-138 0,183-11,-153-3,715 2,-876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4.27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0,'40'3,"-1"1,-1 2,41 12,-6-3,50 3,243 2,-79-9,-43-3,-69-4,-133 0,1 2,-1 2,44 15,73 12,-44-21,164 0,114-15,-371 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5:46.68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79 0,'7279'-79'0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48.842"/>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80,'19'-1,"-1"-1,27-6,19-2,495 2,-334 10,2260-2,-2312-13,-10 0,570 12,-349 2,-353-2,56-11,14-1,52 12,-130 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0.445"/>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30,'1'-1,"1"0,-1-1,0 1,1 0,-1 0,1 0,-1 0,1 0,0 0,-1 0,1 1,0-1,0 0,-1 1,1 0,0-1,0 1,3 0,-2-1,60-7,-1 3,115 5,-76 2,3011-1,-3028 3,110 19,-113-11,124 2,-127-12,1 3,149 29,-198-29,-4-1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2.423"/>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2277 3848,'1'-16,"-2"1,1 0,-2 0,0 0,0 0,-2 0,0 1,0-1,-9-16,-126-248,91 181,24 46,-2 2,-36-53,-237-273,202 247,67 86,-2 1,-69-69,58 67,2-1,2-3,-39-61,6 17,50 65,1 0,-31-50,26 23,18 34,-2 1,-1 0,-14-21,10 21,1 0,1-2,0 1,-16-39,21 42,-1 0,-1 0,-13-17,-12-22,-25-68,36 69,-36-57,9 31,5-1,2-2,-33-96,62 142,-3 1,-34-57,27 54,-27-65,39 77,-1 0,-24-32,23 37,0-1,2 0,-15-39,19 41,-1 1,-25-39,22 39,1-1,-11-25,15 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1:51:41.085"/>
    </inkml:context>
    <inkml:brush xml:id="br0">
      <inkml:brushProperty name="width" value="0.035" units="cm"/>
      <inkml:brushProperty name="height" value="0.035" units="cm"/>
    </inkml:brush>
  </inkml:definitions>
  <inkml:trace contextRef="#ctx0" brushRef="#br0">1 205 24575,'26'1'0,"0"-1"0,-1-1 0,1-1 0,0-2 0,-1 0 0,0-2 0,0-1 0,34-14 0,-26 8 0,1 2 0,0 1 0,0 1 0,1 2 0,0 2 0,1 0 0,-1 3 0,57 3 0,799-1 0,-859-1 0,55-11 0,26-1 0,-101 12 0,0-1 0,-1 0 0,0-1 0,1 0 0,-1 0 0,16-9 0,-15 7 0,1 0 0,-1 1 0,1 0 0,-1 1 0,15-2 0,146-12-1365,-146 13-5461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4.502"/>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55 0,'6'8,"0"1,-1 0,0 0,0 0,-1 0,-1 1,1 0,-2 0,1-1,1 21,9 26,103 236,-66-177,62 175,-69-134,-28-93,30 76,149 367,-190-496,228 513,-133-318,-58-116,68 112,-68-137,-3 3,46 109,-43-84,-26-63,-2 1,-1 1,10 38,-115-300,59 150,-224-591,189 501,-7 2,-116-187,24 40,26 47,129 245,-8-13,2-1,-17-45,-103-256,38 102,91 207,-10-49,15 56,-1 0,0 0,-18-37,21 61,1 12,-1 16,3 675,2-302,2-283,5 0,34 158,58 582,-96-799,2 0,16 63,-16-96</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5.21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1233 3088,'-1'-43,"-2"0,-2 0,-2 0,-1 1,-3 0,-18-48,-2 14,-4 1,-58-92,-230-405,245 414,-100-290,35-34,35 114,77 282,-3 1,-49-87,67 144,0 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6.24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56,'0'-1,"1"-1,-1 1,0 0,1 0,-1 0,1 0,0 0,-1 0,1 0,0 0,0 1,-1-1,1 0,0 0,0 1,0-1,0 0,0 1,0-1,0 1,0-1,0 1,0-1,0 1,1 0,-1 0,2-1,41-4,-33 4,125-14,141 3,-93 11,161 4,-311 2,0 1,0 2,-1 1,0 2,37 18,-29-13,-15-6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7.36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1,'0'2,"1"1,-1-1,1 1,0-1,-1 1,1-1,1 1,-1-1,0 0,0 1,1-1,0 0,-1 0,1 0,0 0,0-1,0 1,0 0,0-1,0 1,0-1,1 0,-1 0,1 0,3 2,9 2,0-1,1 0,15 2,-22-4,133 22,1-7,207 0,30 3,-268-13,135-8,41 2,-251 3,-4 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5:58.919"/>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1,'0'1,"1"0,-1-1,1 1,-1 0,1 0,0 0,-1-1,1 1,0 0,-1 0,1-1,0 1,0-1,0 1,-1-1,1 1,0-1,0 1,0-1,0 0,2 1,27 8,-20-7,58 15,1-3,109 7,-69-9,63 10,186-2,991-21,-1297-1,-1-3,62-14,-59 8,104-5,40 17,-175-1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0.212"/>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65,'70'4,"130"23,-66-6,327 10,5-32,-157-3,468 4,-593-15,-89 4,-41 4,-2-3,69-22,-34 8,-11-6,-70 27,17-8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1.588"/>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0 280,'224'4,"349"51,-418-39,-1-6,162-13,-97 0,149-24,-20 1,-279 21,-1-2,80-20,23-3,-14 7,-48 5,166-4,-238 21,1-2,-1-2,0-1,62-19,137-64,-137 54,-69 26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3.054"/>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80,'3'3,"0"-1,1 1,-1-1,1 0,-1 0,1-1,0 1,-1-1,1 0,0 0,0 0,5 0,54 2,-42-2,852 2,-443-6,748 3,-1113-3,119-22,5-1,12 1,-121 13,132-3,110 16,-295-1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5.326"/>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1 1,'8'0,"0"0,0 0,0 1,0 0,-1 0,1 1,0 0,0 0,-1 1,1 0,-1 0,0 1,0 0,0 0,-1 0,1 1,-1 0,0 1,-1-1,1 1,6 9,14 19,-2 1,33 61,15 24,-28-56,6 9,62 70,-95-121,-1 0,19 33,8 13,73 107,53 71,-131-194,36 67,-2-4,104 173,-13-20,-49-86,-57-85,117 146,-101-165,12 14,-50-52,68 60,-60-61,44 52,52 60,-16-19,-104-112,1-1,35 26,-34-29,-1 1,36 38,-17-12,52 45,-53-53,16 11,26 28,-58-51,-2-2</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11:56:07.250"/>
    </inkml:context>
    <inkml:brush xml:id="br0">
      <inkml:brushProperty name="width" value="0.5" units="cm"/>
      <inkml:brushProperty name="height" value="1" units="cm"/>
      <inkml:brushProperty name="color" value="#969696"/>
      <inkml:brushProperty name="tip" value="rectangle"/>
      <inkml:brushProperty name="rasterOp" value="maskPen"/>
      <inkml:brushProperty name="ignorePressure" value="1"/>
    </inkml:brush>
  </inkml:definitions>
  <inkml:trace contextRef="#ctx0" brushRef="#br0">856 1320,'0'18,"1"0,0 0,2 0,0 0,0 0,2-1,0 1,1-1,1-1,1 1,9 15,8 12,90 147,-89-153,2-1,59 61,66 77,-46-50,-43-64,-46-45,0 1,-1 0,16 21,-10-10,-14-27,-8-20,-4 6,-1 0,0 0,-1 1,0-1,-1 1,-1 1,-12-18,-6-13,-177-265,16 28,148 222,-3 2,-1 2,-86-82,8 8,88 91,2-1,-31-50,-54-79,22 34,55 71,18 28,-43-56,49 71,2 0,0-1,1 0,-9-23,-24-42,-59-91,-12-21,94 167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38AEC-675D-4801-89D0-8F034B318A75}" type="datetimeFigureOut">
              <a:rPr lang="en-GB" smtClean="0"/>
              <a:t>04/03/2025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6667A-DC32-4111-B325-EB50B0B8DD1F}" type="slidenum">
              <a:rPr lang="en-GB" smtClean="0"/>
              <a:t>‹#›</a:t>
            </a:fld>
            <a:endParaRPr lang="en-GB"/>
          </a:p>
        </p:txBody>
      </p:sp>
    </p:spTree>
    <p:extLst>
      <p:ext uri="{BB962C8B-B14F-4D97-AF65-F5344CB8AC3E}">
        <p14:creationId xmlns:p14="http://schemas.microsoft.com/office/powerpoint/2010/main" val="409470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siswhisperer.com/2018/08/22/the-cornell-note-taking-method-revisite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analogy:</a:t>
            </a:r>
          </a:p>
          <a:p>
            <a:r>
              <a:rPr lang="en-GB" dirty="0"/>
              <a:t>In the distance is the assignment output such as an essay</a:t>
            </a:r>
          </a:p>
          <a:p>
            <a:r>
              <a:rPr lang="en-GB" dirty="0"/>
              <a:t>The assignment process is the path the we expect (or would like) our students to go through to achieve that output (such as reading the literature, making notes, drafting an essay, getting feedback, proofreading, etc.)</a:t>
            </a:r>
          </a:p>
          <a:p>
            <a:r>
              <a:rPr lang="en-GB" dirty="0"/>
              <a:t>The desire line </a:t>
            </a:r>
            <a:r>
              <a:rPr lang="en-GB" dirty="0" err="1"/>
              <a:t>repressents</a:t>
            </a:r>
            <a:r>
              <a:rPr lang="en-GB" dirty="0"/>
              <a:t> a Generative Artificial Intelligence Tool that can be used to offload those activities of the process. In other words, a short cut.</a:t>
            </a:r>
          </a:p>
          <a:p>
            <a:endParaRPr lang="en-GB" dirty="0"/>
          </a:p>
          <a:p>
            <a:r>
              <a:rPr lang="en-GB" dirty="0"/>
              <a:t>[Image by </a:t>
            </a:r>
            <a:r>
              <a:rPr lang="en-GB" dirty="0" err="1"/>
              <a:t>wetwebwork</a:t>
            </a:r>
            <a:r>
              <a:rPr lang="en-GB" dirty="0"/>
              <a:t> (2008) available at: https://www.flickr.com/photos/wetwebwork/2847766967 image located using Google search usage: Creative Commons licenses]</a:t>
            </a:r>
          </a:p>
        </p:txBody>
      </p:sp>
      <p:sp>
        <p:nvSpPr>
          <p:cNvPr id="4" name="Slide Number Placeholder 3"/>
          <p:cNvSpPr>
            <a:spLocks noGrp="1"/>
          </p:cNvSpPr>
          <p:nvPr>
            <p:ph type="sldNum" sz="quarter" idx="5"/>
          </p:nvPr>
        </p:nvSpPr>
        <p:spPr/>
        <p:txBody>
          <a:bodyPr/>
          <a:lstStyle/>
          <a:p>
            <a:fld id="{4E16667A-DC32-4111-B325-EB50B0B8DD1F}" type="slidenum">
              <a:rPr lang="en-GB" smtClean="0"/>
              <a:t>3</a:t>
            </a:fld>
            <a:endParaRPr lang="en-GB"/>
          </a:p>
        </p:txBody>
      </p:sp>
    </p:spTree>
    <p:extLst>
      <p:ext uri="{BB962C8B-B14F-4D97-AF65-F5344CB8AC3E}">
        <p14:creationId xmlns:p14="http://schemas.microsoft.com/office/powerpoint/2010/main" val="269566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once students have the skills to navigate and explore safely and responsibly, we can allow them to follow their own path. We may be Sherpas of the general terrain, but we have not trodden every inch. With our students we can continue to learn our disciplines.</a:t>
            </a:r>
          </a:p>
          <a:p>
            <a:endParaRPr lang="en-GB" dirty="0"/>
          </a:p>
          <a:p>
            <a:r>
              <a:rPr lang="en-GB" dirty="0"/>
              <a:t>(Gen)AI will be part of this journey for our students (as well as ourselves). We cannot dismiss it, but neither should we accept it blindly.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by unknown (ND) available at</a:t>
            </a:r>
            <a:r>
              <a:rPr lang="en-GB"/>
              <a:t>: https://www.pickpik.com/woods-forest-pathway-park-trail-green-92083 image </a:t>
            </a:r>
            <a:r>
              <a:rPr lang="en-GB" dirty="0"/>
              <a:t>located using Google search usage: Creative Commons licenses]</a:t>
            </a:r>
          </a:p>
          <a:p>
            <a:endParaRPr lang="en-GB" dirty="0"/>
          </a:p>
        </p:txBody>
      </p:sp>
      <p:sp>
        <p:nvSpPr>
          <p:cNvPr id="4" name="Slide Number Placeholder 3"/>
          <p:cNvSpPr>
            <a:spLocks noGrp="1"/>
          </p:cNvSpPr>
          <p:nvPr>
            <p:ph type="sldNum" sz="quarter" idx="5"/>
          </p:nvPr>
        </p:nvSpPr>
        <p:spPr/>
        <p:txBody>
          <a:bodyPr/>
          <a:lstStyle/>
          <a:p>
            <a:fld id="{4E16667A-DC32-4111-B325-EB50B0B8DD1F}" type="slidenum">
              <a:rPr lang="en-GB" smtClean="0"/>
              <a:t>13</a:t>
            </a:fld>
            <a:endParaRPr lang="en-GB"/>
          </a:p>
        </p:txBody>
      </p:sp>
    </p:spTree>
    <p:extLst>
      <p:ext uri="{BB962C8B-B14F-4D97-AF65-F5344CB8AC3E}">
        <p14:creationId xmlns:p14="http://schemas.microsoft.com/office/powerpoint/2010/main" val="3382100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What are the knowledge, skills and behaviours that students are currently struggling with across the programme?</a:t>
            </a:r>
            <a:endParaRPr lang="en-GB"/>
          </a:p>
          <a:p>
            <a:endParaRPr lang="en-GB"/>
          </a:p>
          <a:p>
            <a:r>
              <a:rPr lang="en-GB"/>
              <a:t>How can better scaffold this learning to ensure (Gen)AI does not become the short cut?</a:t>
            </a:r>
          </a:p>
          <a:p>
            <a:endParaRPr lang="en-GB"/>
          </a:p>
          <a:p>
            <a:r>
              <a:rPr lang="en-GB"/>
              <a:t>What could be a realistically acceptable / ethical / effective use of (Gen)AI? And how to we develop this practice and attitude in our teaching?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E16667A-DC32-4111-B325-EB50B0B8DD1F}" type="slidenum">
              <a:rPr lang="en-GB" smtClean="0"/>
              <a:t>14</a:t>
            </a:fld>
            <a:endParaRPr lang="en-GB"/>
          </a:p>
        </p:txBody>
      </p:sp>
    </p:spTree>
    <p:extLst>
      <p:ext uri="{BB962C8B-B14F-4D97-AF65-F5344CB8AC3E}">
        <p14:creationId xmlns:p14="http://schemas.microsoft.com/office/powerpoint/2010/main" val="237266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Prohibiting the use of GenAI Tools</a:t>
            </a:r>
          </a:p>
          <a:p>
            <a:endParaRPr lang="en-GB" b="1" dirty="0"/>
          </a:p>
          <a:p>
            <a:r>
              <a:rPr lang="en-GB" b="1" dirty="0"/>
              <a:t>Axiom - </a:t>
            </a:r>
            <a:r>
              <a:rPr lang="en-GB" dirty="0"/>
              <a:t>People will still take the shortcut. Working smarter, not harder.</a:t>
            </a:r>
          </a:p>
          <a:p>
            <a:endParaRPr lang="en-GB" dirty="0"/>
          </a:p>
          <a:p>
            <a:r>
              <a:rPr lang="en-GB" dirty="0"/>
              <a:t>If their priority is to get to a place, the quickest, shortest route will be the obvious option.</a:t>
            </a:r>
          </a:p>
          <a:p>
            <a:r>
              <a:rPr lang="en-GB" dirty="0"/>
              <a:t>Clearly people have taken the short cut in this image, but unless we saw them walking this desire line, we couldn’t prove who did or did not use it.</a:t>
            </a:r>
          </a:p>
          <a:p>
            <a:r>
              <a:rPr lang="en-GB" dirty="0"/>
              <a:t>In terms of our assessment, we have no viable means of proof and no or little means of enforcement.</a:t>
            </a:r>
          </a:p>
        </p:txBody>
      </p:sp>
      <p:sp>
        <p:nvSpPr>
          <p:cNvPr id="4" name="Slide Number Placeholder 3"/>
          <p:cNvSpPr>
            <a:spLocks noGrp="1"/>
          </p:cNvSpPr>
          <p:nvPr>
            <p:ph type="sldNum" sz="quarter" idx="5"/>
          </p:nvPr>
        </p:nvSpPr>
        <p:spPr/>
        <p:txBody>
          <a:bodyPr/>
          <a:lstStyle/>
          <a:p>
            <a:fld id="{4E16667A-DC32-4111-B325-EB50B0B8DD1F}" type="slidenum">
              <a:rPr lang="en-GB" smtClean="0"/>
              <a:t>4</a:t>
            </a:fld>
            <a:endParaRPr lang="en-GB"/>
          </a:p>
        </p:txBody>
      </p:sp>
    </p:spTree>
    <p:extLst>
      <p:ext uri="{BB962C8B-B14F-4D97-AF65-F5344CB8AC3E}">
        <p14:creationId xmlns:p14="http://schemas.microsoft.com/office/powerpoint/2010/main" val="39025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Proctored Exam</a:t>
            </a:r>
          </a:p>
          <a:p>
            <a:r>
              <a:rPr lang="en-GB" b="0" dirty="0"/>
              <a:t>We can build a fence around the grass to stop people walking on it, but people still will.</a:t>
            </a:r>
          </a:p>
          <a:p>
            <a:r>
              <a:rPr lang="en-GB" b="0" dirty="0"/>
              <a:t>Worse still, the fence will easily be overcome by able bodied people but disabled, parents with pushchairs and cyclists will be forced to taking a longer route.</a:t>
            </a:r>
          </a:p>
          <a:p>
            <a:r>
              <a:rPr lang="en-GB" b="0" dirty="0"/>
              <a:t>We could explore and debate this option, but short of an impenetrable wall the desire line will still be used by some, meaning the cohort is split. The shortcut remains an option to some.</a:t>
            </a:r>
          </a:p>
          <a:p>
            <a:endParaRPr lang="en-GB" b="0" dirty="0"/>
          </a:p>
          <a:p>
            <a:r>
              <a:rPr lang="en-GB" b="1" dirty="0"/>
              <a:t>Axiom</a:t>
            </a:r>
            <a:r>
              <a:rPr lang="en-GB" b="0" dirty="0"/>
              <a:t> – it’s probably fair to say that no assessment is 100% secure. If someone really wants to “cheat”, they will find a way.</a:t>
            </a:r>
          </a:p>
        </p:txBody>
      </p:sp>
      <p:sp>
        <p:nvSpPr>
          <p:cNvPr id="4" name="Slide Number Placeholder 3"/>
          <p:cNvSpPr>
            <a:spLocks noGrp="1"/>
          </p:cNvSpPr>
          <p:nvPr>
            <p:ph type="sldNum" sz="quarter" idx="5"/>
          </p:nvPr>
        </p:nvSpPr>
        <p:spPr/>
        <p:txBody>
          <a:bodyPr/>
          <a:lstStyle/>
          <a:p>
            <a:fld id="{4E16667A-DC32-4111-B325-EB50B0B8DD1F}" type="slidenum">
              <a:rPr lang="en-GB" smtClean="0"/>
              <a:t>5</a:t>
            </a:fld>
            <a:endParaRPr lang="en-GB"/>
          </a:p>
        </p:txBody>
      </p:sp>
    </p:spTree>
    <p:extLst>
      <p:ext uri="{BB962C8B-B14F-4D97-AF65-F5344CB8AC3E}">
        <p14:creationId xmlns:p14="http://schemas.microsoft.com/office/powerpoint/2010/main" val="131542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Allow and encourage AI use</a:t>
            </a:r>
          </a:p>
          <a:p>
            <a:endParaRPr lang="en-GB" b="1" dirty="0"/>
          </a:p>
          <a:p>
            <a:r>
              <a:rPr lang="en-GB" b="0" dirty="0"/>
              <a:t>In this context and on the surface, this would be a sad response.</a:t>
            </a:r>
          </a:p>
          <a:p>
            <a:endParaRPr lang="en-GB" b="0" dirty="0"/>
          </a:p>
          <a:p>
            <a:r>
              <a:rPr lang="en-GB" b="0" dirty="0"/>
              <a:t>Why didn’t Gandalf get those giant eagles to fly Frodo to Mordor and throw the ring into the fires of Mount Doom? Because the story is about the journey, character development, discovering new lands and people, overcoming obstacles and achieving tasks, not about destroying the ring. [Next slide]</a:t>
            </a:r>
          </a:p>
          <a:p>
            <a:endParaRPr lang="en-GB" b="0" dirty="0"/>
          </a:p>
        </p:txBody>
      </p:sp>
      <p:sp>
        <p:nvSpPr>
          <p:cNvPr id="4" name="Slide Number Placeholder 3"/>
          <p:cNvSpPr>
            <a:spLocks noGrp="1"/>
          </p:cNvSpPr>
          <p:nvPr>
            <p:ph type="sldNum" sz="quarter" idx="5"/>
          </p:nvPr>
        </p:nvSpPr>
        <p:spPr/>
        <p:txBody>
          <a:bodyPr/>
          <a:lstStyle/>
          <a:p>
            <a:fld id="{4E16667A-DC32-4111-B325-EB50B0B8DD1F}" type="slidenum">
              <a:rPr lang="en-GB" smtClean="0"/>
              <a:t>6</a:t>
            </a:fld>
            <a:endParaRPr lang="en-GB"/>
          </a:p>
        </p:txBody>
      </p:sp>
    </p:spTree>
    <p:extLst>
      <p:ext uri="{BB962C8B-B14F-4D97-AF65-F5344CB8AC3E}">
        <p14:creationId xmlns:p14="http://schemas.microsoft.com/office/powerpoint/2010/main" val="427930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16667A-DC32-4111-B325-EB50B0B8DD1F}" type="slidenum">
              <a:rPr lang="en-GB" smtClean="0"/>
              <a:t>7</a:t>
            </a:fld>
            <a:endParaRPr lang="en-GB"/>
          </a:p>
        </p:txBody>
      </p:sp>
    </p:spTree>
    <p:extLst>
      <p:ext uri="{BB962C8B-B14F-4D97-AF65-F5344CB8AC3E}">
        <p14:creationId xmlns:p14="http://schemas.microsoft.com/office/powerpoint/2010/main" val="399949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8BBEA-AE00-0B8A-10E3-AA46F54B2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CF6D9-B541-2C8E-E4D7-42DE0CCA7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45DE9-2D8E-9FFF-40A9-61FD40C3F576}"/>
              </a:ext>
            </a:extLst>
          </p:cNvPr>
          <p:cNvSpPr>
            <a:spLocks noGrp="1"/>
          </p:cNvSpPr>
          <p:nvPr>
            <p:ph type="body" idx="1"/>
          </p:nvPr>
        </p:nvSpPr>
        <p:spPr/>
        <p:txBody>
          <a:bodyPr/>
          <a:lstStyle/>
          <a:p>
            <a:endParaRPr lang="en-GB" b="0" dirty="0"/>
          </a:p>
          <a:p>
            <a:r>
              <a:rPr lang="en-GB" b="0" dirty="0"/>
              <a:t>If we are focused on efficiency (and nothing else) then using GenAI makes sense. However, our job is not to simply teach students to be efficient, we must remain focused on delivering meaningful learning experiences to our students. Sometimes this means travelling the longer path to develop that meaningful learning.</a:t>
            </a:r>
          </a:p>
          <a:p>
            <a:endParaRPr lang="en-GB" b="0" dirty="0"/>
          </a:p>
          <a:p>
            <a:r>
              <a:rPr lang="en-GB" b="0" dirty="0"/>
              <a:t>And let us also bear in mind, that this “shortcut” can and will involve learning. Regardless of our personal positions on GenAI (or any other technology or policy) GenAI is going to be part of our students’ futures. To omit this from their learning with us is to disadvantage them in that future. There will, in time, be opportunities to comfortably allow the use of AI if/when we know that students can use it appropriately</a:t>
            </a:r>
            <a:r>
              <a:rPr lang="en-GB" b="0"/>
              <a:t> (I shall return to this in due course)</a:t>
            </a:r>
            <a:endParaRPr lang="en-GB" b="0" dirty="0"/>
          </a:p>
          <a:p>
            <a:endParaRPr lang="en-GB" b="0" dirty="0"/>
          </a:p>
          <a:p>
            <a:endParaRPr lang="en-GB" b="0" dirty="0"/>
          </a:p>
        </p:txBody>
      </p:sp>
      <p:sp>
        <p:nvSpPr>
          <p:cNvPr id="4" name="Slide Number Placeholder 3">
            <a:extLst>
              <a:ext uri="{FF2B5EF4-FFF2-40B4-BE49-F238E27FC236}">
                <a16:creationId xmlns:a16="http://schemas.microsoft.com/office/drawing/2014/main" id="{B7A1F74C-DFCB-B7E7-E52F-BE526E17B5C2}"/>
              </a:ext>
            </a:extLst>
          </p:cNvPr>
          <p:cNvSpPr>
            <a:spLocks noGrp="1"/>
          </p:cNvSpPr>
          <p:nvPr>
            <p:ph type="sldNum" sz="quarter" idx="5"/>
          </p:nvPr>
        </p:nvSpPr>
        <p:spPr/>
        <p:txBody>
          <a:bodyPr/>
          <a:lstStyle/>
          <a:p>
            <a:fld id="{4E16667A-DC32-4111-B325-EB50B0B8DD1F}" type="slidenum">
              <a:rPr lang="en-GB" smtClean="0"/>
              <a:t>8</a:t>
            </a:fld>
            <a:endParaRPr lang="en-GB"/>
          </a:p>
        </p:txBody>
      </p:sp>
    </p:spTree>
    <p:extLst>
      <p:ext uri="{BB962C8B-B14F-4D97-AF65-F5344CB8AC3E}">
        <p14:creationId xmlns:p14="http://schemas.microsoft.com/office/powerpoint/2010/main" val="114707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Process-based assessment and making the non-compulsory desirable</a:t>
            </a:r>
          </a:p>
          <a:p>
            <a:endParaRPr lang="en-GB" b="0"/>
          </a:p>
          <a:p>
            <a:r>
              <a:rPr lang="en-GB" b="1"/>
              <a:t>Axiom: </a:t>
            </a:r>
            <a:r>
              <a:rPr lang="en-GB" b="0"/>
              <a:t>The learning outcome(s) must be met.</a:t>
            </a:r>
          </a:p>
          <a:p>
            <a:endParaRPr lang="en-GB" b="1"/>
          </a:p>
          <a:p>
            <a:r>
              <a:rPr lang="en-GB" b="0"/>
              <a:t>Step one: make the dog do a trick</a:t>
            </a:r>
          </a:p>
          <a:p>
            <a:endParaRPr lang="en-GB" b="0"/>
          </a:p>
          <a:p>
            <a:r>
              <a:rPr lang="en-GB" b="0"/>
              <a:t>Step two: Get a price for 99 with a flake</a:t>
            </a:r>
          </a:p>
          <a:p>
            <a:endParaRPr lang="en-GB" b="0"/>
          </a:p>
          <a:p>
            <a:r>
              <a:rPr lang="en-GB" b="0"/>
              <a:t>Additionally: make the dog do other tricks, teach the dog a new trick, go down the slide, get prices for all the ice creams, and buy an ice cream.</a:t>
            </a:r>
          </a:p>
          <a:p>
            <a:endParaRPr lang="en-GB" b="0"/>
          </a:p>
          <a:p>
            <a:r>
              <a:rPr lang="en-GB" b="0"/>
              <a:t>In other words, how do we breakdown the assignment into parts that circumnavigate either the use of or the desire to use (Gen)AI, whilst (most importantly) engage students in learning (meaningfully) the knowledge, skills and behaviours that are at the heart of the learning they need.</a:t>
            </a:r>
          </a:p>
          <a:p>
            <a:endParaRPr lang="en-GB" b="0"/>
          </a:p>
          <a:p>
            <a:r>
              <a:rPr lang="en-GB" b="0"/>
              <a:t>Practical example:</a:t>
            </a:r>
          </a:p>
          <a:p>
            <a:pPr marL="228600" indent="-228600">
              <a:buFont typeface="+mj-lt"/>
              <a:buAutoNum type="arabicPeriod"/>
            </a:pPr>
            <a:r>
              <a:rPr lang="en-GB" b="0"/>
              <a:t>Read one of the indicative texts of a module or shorter exciting texts, depending on level of study.</a:t>
            </a:r>
          </a:p>
          <a:p>
            <a:pPr marL="228600" indent="-228600">
              <a:buFont typeface="+mj-lt"/>
              <a:buAutoNum type="arabicPeriod"/>
            </a:pPr>
            <a:r>
              <a:rPr lang="en-GB" b="0"/>
              <a:t>Complete columns 1 and 2 of a Cornell Note taking matrix (see </a:t>
            </a:r>
            <a:r>
              <a:rPr lang="en-GB">
                <a:hlinkClick r:id="rId3"/>
              </a:rPr>
              <a:t>The Thesis Whisperer</a:t>
            </a:r>
            <a:r>
              <a:rPr lang="en-GB"/>
              <a:t>)</a:t>
            </a:r>
          </a:p>
          <a:p>
            <a:pPr marL="228600" indent="-228600">
              <a:buFont typeface="+mj-lt"/>
              <a:buAutoNum type="arabicPeriod"/>
            </a:pPr>
            <a:r>
              <a:rPr lang="en-GB"/>
              <a:t>In small groups, students discuss how the text may (may not) be relevant to their work towards the assignment</a:t>
            </a:r>
          </a:p>
          <a:p>
            <a:pPr marL="685800" lvl="1" indent="-228600">
              <a:buFont typeface="+mj-lt"/>
              <a:buAutoNum type="alphaLcParenR"/>
            </a:pPr>
            <a:r>
              <a:rPr lang="en-GB"/>
              <a:t>Identify follow up questions and/or gaps to be answered/filled</a:t>
            </a:r>
          </a:p>
          <a:p>
            <a:pPr marL="228600" indent="-228600">
              <a:buFont typeface="+mj-lt"/>
              <a:buAutoNum type="arabicPeriod"/>
            </a:pPr>
            <a:r>
              <a:rPr lang="en-GB"/>
              <a:t>Perform database search based on these questions/gaps (screen shot and annotate thoughts on the effectiveness of the search)</a:t>
            </a:r>
          </a:p>
          <a:p>
            <a:pPr marL="228600" indent="-228600">
              <a:buFont typeface="+mj-lt"/>
              <a:buAutoNum type="arabicPeriod"/>
            </a:pPr>
            <a:r>
              <a:rPr lang="en-GB"/>
              <a:t>Refine search down to a manageable number of sources (screen shot and annotate on how this was achieved)</a:t>
            </a:r>
          </a:p>
          <a:p>
            <a:pPr marL="228600" indent="-228600">
              <a:buFont typeface="+mj-lt"/>
              <a:buAutoNum type="arabicPeriod"/>
            </a:pPr>
            <a:r>
              <a:rPr lang="en-GB"/>
              <a:t>Screen the abstracts of the remaining papers, or, if short enough, read/watch/listen to the source</a:t>
            </a:r>
          </a:p>
          <a:p>
            <a:pPr marL="685800" lvl="1" indent="-228600">
              <a:buFont typeface="+mj-lt"/>
              <a:buAutoNum type="alphaLcParenR"/>
            </a:pPr>
            <a:r>
              <a:rPr lang="en-GB"/>
              <a:t>Read the most relevant papers</a:t>
            </a:r>
          </a:p>
          <a:p>
            <a:pPr marL="228600" indent="-228600">
              <a:buFont typeface="+mj-lt"/>
              <a:buAutoNum type="arabicPeriod"/>
            </a:pPr>
            <a:r>
              <a:rPr lang="en-GB"/>
              <a:t>Create literature notes on everything read/watched/listened to (template provided)</a:t>
            </a:r>
          </a:p>
          <a:p>
            <a:pPr marL="228600" indent="-228600">
              <a:buFont typeface="+mj-lt"/>
              <a:buAutoNum type="arabicPeriod"/>
            </a:pPr>
            <a:r>
              <a:rPr lang="en-GB"/>
              <a:t>Submit the research portfolio of the </a:t>
            </a:r>
            <a:r>
              <a:rPr lang="en-GB">
                <a:solidFill>
                  <a:srgbClr val="FF0000"/>
                </a:solidFill>
              </a:rPr>
              <a:t>outputs</a:t>
            </a:r>
            <a:r>
              <a:rPr lang="en-GB"/>
              <a:t> above</a:t>
            </a:r>
          </a:p>
          <a:p>
            <a:pPr marL="228600" indent="-228600">
              <a:buFont typeface="+mj-lt"/>
              <a:buAutoNum type="arabicPeriod"/>
            </a:pPr>
            <a:endParaRPr lang="en-GB" b="0"/>
          </a:p>
        </p:txBody>
      </p:sp>
      <p:sp>
        <p:nvSpPr>
          <p:cNvPr id="4" name="Slide Number Placeholder 3"/>
          <p:cNvSpPr>
            <a:spLocks noGrp="1"/>
          </p:cNvSpPr>
          <p:nvPr>
            <p:ph type="sldNum" sz="quarter" idx="5"/>
          </p:nvPr>
        </p:nvSpPr>
        <p:spPr/>
        <p:txBody>
          <a:bodyPr/>
          <a:lstStyle/>
          <a:p>
            <a:fld id="{4E16667A-DC32-4111-B325-EB50B0B8DD1F}" type="slidenum">
              <a:rPr lang="en-GB" smtClean="0"/>
              <a:t>9</a:t>
            </a:fld>
            <a:endParaRPr lang="en-GB"/>
          </a:p>
        </p:txBody>
      </p:sp>
    </p:spTree>
    <p:extLst>
      <p:ext uri="{BB962C8B-B14F-4D97-AF65-F5344CB8AC3E}">
        <p14:creationId xmlns:p14="http://schemas.microsoft.com/office/powerpoint/2010/main" val="137947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these core academic skills are accomplished, students can then explore how AI can be integrated into an academic tech stack.</a:t>
            </a:r>
          </a:p>
          <a:p>
            <a:endParaRPr lang="en-GB"/>
          </a:p>
          <a:p>
            <a:r>
              <a:rPr lang="en-GB"/>
              <a:t>For example, once students have significant number of columns in their matrix and literature notes gathered then can ask AI to act as their research assistant in reviewing these notes, developing theories and applications of these notes etc.</a:t>
            </a:r>
          </a:p>
          <a:p>
            <a:endParaRPr lang="en-GB"/>
          </a:p>
          <a:p>
            <a:r>
              <a:rPr lang="en-GB"/>
              <a:t>Such an approach avoids using AI to access the Internet, and by using the student’s notes the student is able to verify the outputs of AI.</a:t>
            </a:r>
          </a:p>
        </p:txBody>
      </p:sp>
      <p:sp>
        <p:nvSpPr>
          <p:cNvPr id="4" name="Slide Number Placeholder 3"/>
          <p:cNvSpPr>
            <a:spLocks noGrp="1"/>
          </p:cNvSpPr>
          <p:nvPr>
            <p:ph type="sldNum" sz="quarter" idx="5"/>
          </p:nvPr>
        </p:nvSpPr>
        <p:spPr/>
        <p:txBody>
          <a:bodyPr/>
          <a:lstStyle/>
          <a:p>
            <a:fld id="{4E16667A-DC32-4111-B325-EB50B0B8DD1F}" type="slidenum">
              <a:rPr lang="en-GB" smtClean="0"/>
              <a:t>11</a:t>
            </a:fld>
            <a:endParaRPr lang="en-GB"/>
          </a:p>
        </p:txBody>
      </p:sp>
    </p:spTree>
    <p:extLst>
      <p:ext uri="{BB962C8B-B14F-4D97-AF65-F5344CB8AC3E}">
        <p14:creationId xmlns:p14="http://schemas.microsoft.com/office/powerpoint/2010/main" val="65616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analogy has been somewhat cruel towards desire lines that can also represent exploration and adventure, all exciting means of learning and discovery. We can come in and out of paths and trails, dipping into the bush.</a:t>
            </a:r>
          </a:p>
          <a:p>
            <a:endParaRPr lang="en-GB" dirty="0"/>
          </a:p>
          <a:p>
            <a:r>
              <a:rPr lang="en-GB" dirty="0"/>
              <a:t>In terms of learning, what makes these experiences meaningful is to be mindful of the experience and reflective of learning.</a:t>
            </a:r>
          </a:p>
          <a:p>
            <a:endParaRPr lang="en-GB" dirty="0"/>
          </a:p>
          <a:p>
            <a:r>
              <a:rPr lang="en-GB" dirty="0"/>
              <a:t>[Images all image located using Google search usage: Creative Commons licenses</a:t>
            </a:r>
          </a:p>
          <a:p>
            <a:r>
              <a:rPr lang="en-GB" dirty="0"/>
              <a:t>Top left – by </a:t>
            </a:r>
            <a:r>
              <a:rPr lang="en-GB" dirty="0" err="1"/>
              <a:t>Crys</a:t>
            </a:r>
            <a:r>
              <a:rPr lang="en-GB" dirty="0"/>
              <a:t> Stewart (2022) available at: https://ministryofthefence.me/2022/05/29/lines-of-desire/]</a:t>
            </a:r>
          </a:p>
          <a:p>
            <a:r>
              <a:rPr lang="en-GB" dirty="0"/>
              <a:t>Top right - by </a:t>
            </a:r>
            <a:r>
              <a:rPr lang="en-GB" dirty="0" err="1"/>
              <a:t>unsplash</a:t>
            </a:r>
            <a:r>
              <a:rPr lang="en-GB" dirty="0"/>
              <a:t> (2020) available at: https://www.unsw.edu.au/newsroom/news/2020/07/desire-lines--to-pave-or-not-to-pave-]</a:t>
            </a:r>
          </a:p>
          <a:p>
            <a:r>
              <a:rPr lang="en-GB" dirty="0"/>
              <a:t>Bottom Left - by </a:t>
            </a:r>
            <a:r>
              <a:rPr lang="en-GB" dirty="0" err="1"/>
              <a:t>WalkItCornwall</a:t>
            </a:r>
            <a:r>
              <a:rPr lang="en-GB" dirty="0"/>
              <a:t> (ND) available at: https://www.walkitcornwall.co.uk/desire-lines-or-desire-paths/]</a:t>
            </a:r>
          </a:p>
          <a:p>
            <a:r>
              <a:rPr lang="en-GB" dirty="0"/>
              <a:t>Bottom Right - by Geoff Holland (2020) available at: https://www.geograph.org.uk/photo/6565244]</a:t>
            </a:r>
          </a:p>
        </p:txBody>
      </p:sp>
      <p:sp>
        <p:nvSpPr>
          <p:cNvPr id="4" name="Slide Number Placeholder 3"/>
          <p:cNvSpPr>
            <a:spLocks noGrp="1"/>
          </p:cNvSpPr>
          <p:nvPr>
            <p:ph type="sldNum" sz="quarter" idx="5"/>
          </p:nvPr>
        </p:nvSpPr>
        <p:spPr/>
        <p:txBody>
          <a:bodyPr/>
          <a:lstStyle/>
          <a:p>
            <a:fld id="{4E16667A-DC32-4111-B325-EB50B0B8DD1F}" type="slidenum">
              <a:rPr lang="en-GB" smtClean="0"/>
              <a:t>12</a:t>
            </a:fld>
            <a:endParaRPr lang="en-GB"/>
          </a:p>
        </p:txBody>
      </p:sp>
    </p:spTree>
    <p:extLst>
      <p:ext uri="{BB962C8B-B14F-4D97-AF65-F5344CB8AC3E}">
        <p14:creationId xmlns:p14="http://schemas.microsoft.com/office/powerpoint/2010/main" val="306430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DF37-81DD-2A86-8B9F-25C14FCAC5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5946930-D8BA-688C-66BD-749DAC376B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E3216F-F3B0-94FE-DC85-EB5CE9217383}"/>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5" name="Footer Placeholder 4">
            <a:extLst>
              <a:ext uri="{FF2B5EF4-FFF2-40B4-BE49-F238E27FC236}">
                <a16:creationId xmlns:a16="http://schemas.microsoft.com/office/drawing/2014/main" id="{FB5227CA-5C7D-33C8-E33D-7DFE73315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2FF206-C4B0-C14A-793B-BC34603FA445}"/>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228954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02F8-89AE-D3CD-2497-3BD1BAAAD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01F6F7-E094-1D77-2082-B62DF524A6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4F8B16-8225-2C54-C53B-EF92EE685CFE}"/>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5" name="Footer Placeholder 4">
            <a:extLst>
              <a:ext uri="{FF2B5EF4-FFF2-40B4-BE49-F238E27FC236}">
                <a16:creationId xmlns:a16="http://schemas.microsoft.com/office/drawing/2014/main" id="{5692DEDB-03C4-E090-374B-F99ECE0E8E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327CED-9FF4-AFA6-8380-DFD492C782C8}"/>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4848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DA269-F080-50BB-DB3D-DD1181E9A8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BFFB6D-3316-5D80-8B28-A99F98CB3C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676A0-6E07-7BBC-2534-FF8C57161341}"/>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5" name="Footer Placeholder 4">
            <a:extLst>
              <a:ext uri="{FF2B5EF4-FFF2-40B4-BE49-F238E27FC236}">
                <a16:creationId xmlns:a16="http://schemas.microsoft.com/office/drawing/2014/main" id="{5B4C5224-DB73-74A3-2509-8677063224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453F6-B635-C50A-98D9-DEBAA07C372D}"/>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74703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BC76-CAFF-14AE-1BE0-6A4DE0ECFE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FEFEC7-8F49-DB6B-4FF6-9DD85B090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105EF4-3980-BADE-1BC6-73244333C761}"/>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5" name="Footer Placeholder 4">
            <a:extLst>
              <a:ext uri="{FF2B5EF4-FFF2-40B4-BE49-F238E27FC236}">
                <a16:creationId xmlns:a16="http://schemas.microsoft.com/office/drawing/2014/main" id="{4909A24F-C8BF-27E9-FAFF-400931B62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2B37AB-2D8F-6F1F-7C28-D91816972BAA}"/>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174475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DF0A-CF94-EAC1-0B47-D7673B0E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7ED683-3A3A-A888-418C-60CF9C4AB5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971EB8-0E07-0E89-27E5-3922B0A01E25}"/>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5" name="Footer Placeholder 4">
            <a:extLst>
              <a:ext uri="{FF2B5EF4-FFF2-40B4-BE49-F238E27FC236}">
                <a16:creationId xmlns:a16="http://schemas.microsoft.com/office/drawing/2014/main" id="{11C9B3B9-BA85-AB71-4A01-6272DDACA9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BB5CD8-F914-3B91-3252-97F87EFBDD59}"/>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16495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FB52-B1E6-8D76-7CA3-DBFA95D4AC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A613D9-22A5-9E61-3A71-EB429F6F97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9BB5A6-3224-21F7-00C3-E931AB5954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11661A-A439-43F9-81A6-0E251C31BF2C}"/>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6" name="Footer Placeholder 5">
            <a:extLst>
              <a:ext uri="{FF2B5EF4-FFF2-40B4-BE49-F238E27FC236}">
                <a16:creationId xmlns:a16="http://schemas.microsoft.com/office/drawing/2014/main" id="{50DC655F-0E71-B6E7-6536-0C13DB7ED2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4B49AE-8848-8CB8-42E2-627949489BA6}"/>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127798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9FFD-664B-916C-F1C9-7B23B9DF52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B9DB48-9C62-AEAC-2878-843299CA9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C756F7-985A-AEA0-435A-EE6C42FFA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BBA5D8-9388-050A-8492-59CF1630A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D6F1C2-8F3E-BC4E-6A4C-47D6B6F5F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73346D-26C0-9A33-06F9-A47896830F3A}"/>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8" name="Footer Placeholder 7">
            <a:extLst>
              <a:ext uri="{FF2B5EF4-FFF2-40B4-BE49-F238E27FC236}">
                <a16:creationId xmlns:a16="http://schemas.microsoft.com/office/drawing/2014/main" id="{A0769B1A-BB19-0749-8AA1-C3C1191A61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6D89F7-CE13-427C-2555-B0733CAAFF06}"/>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49846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3B51-4546-9A7B-FB19-C11168F6B3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89089F-0459-4831-6053-4B22B33F4894}"/>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4" name="Footer Placeholder 3">
            <a:extLst>
              <a:ext uri="{FF2B5EF4-FFF2-40B4-BE49-F238E27FC236}">
                <a16:creationId xmlns:a16="http://schemas.microsoft.com/office/drawing/2014/main" id="{8F686593-ACD7-B444-C011-285C33D209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AC0A80-9301-15ED-372B-0843F07AF14D}"/>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360636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02CFA-099B-83A2-6551-0CAB5504D3A2}"/>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3" name="Footer Placeholder 2">
            <a:extLst>
              <a:ext uri="{FF2B5EF4-FFF2-40B4-BE49-F238E27FC236}">
                <a16:creationId xmlns:a16="http://schemas.microsoft.com/office/drawing/2014/main" id="{D28C7CEA-2F57-F332-12B6-DC02AB6DAD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B973FE-027A-2239-D3D7-EBEE9B5A38C6}"/>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364806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7870-2034-816C-3192-66CB858BA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62FF6A-88D2-59B5-4800-9CB3C1F7E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AC2CDD-756A-0305-7555-593BB8DC2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C6592-02F4-6F5A-0C63-331697B6F446}"/>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6" name="Footer Placeholder 5">
            <a:extLst>
              <a:ext uri="{FF2B5EF4-FFF2-40B4-BE49-F238E27FC236}">
                <a16:creationId xmlns:a16="http://schemas.microsoft.com/office/drawing/2014/main" id="{E432B096-572B-B01A-FC16-2E210E9266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2182AF-258A-B5FB-20BD-06FA639077EA}"/>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606506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AA4E-8B53-FFC1-5BF4-83BBA55B3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E5BA0C-2BC6-CDC2-5A52-9EFA9478CB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FCA7A4-5D6E-65A5-16D8-8D2EF7872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8A0B4-B0A7-3FE0-0309-C16CE3BE2EE6}"/>
              </a:ext>
            </a:extLst>
          </p:cNvPr>
          <p:cNvSpPr>
            <a:spLocks noGrp="1"/>
          </p:cNvSpPr>
          <p:nvPr>
            <p:ph type="dt" sz="half" idx="10"/>
          </p:nvPr>
        </p:nvSpPr>
        <p:spPr/>
        <p:txBody>
          <a:bodyPr/>
          <a:lstStyle/>
          <a:p>
            <a:fld id="{952AC2D9-23EA-43C6-942C-B7B5E66DEB3F}" type="datetimeFigureOut">
              <a:rPr lang="en-GB" smtClean="0"/>
              <a:t>03/03/2025</a:t>
            </a:fld>
            <a:endParaRPr lang="en-GB"/>
          </a:p>
        </p:txBody>
      </p:sp>
      <p:sp>
        <p:nvSpPr>
          <p:cNvPr id="6" name="Footer Placeholder 5">
            <a:extLst>
              <a:ext uri="{FF2B5EF4-FFF2-40B4-BE49-F238E27FC236}">
                <a16:creationId xmlns:a16="http://schemas.microsoft.com/office/drawing/2014/main" id="{CD894401-773D-8A6A-B771-2CDB9017F7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937D9C-E0C1-6729-5447-78F7D2640EDB}"/>
              </a:ext>
            </a:extLst>
          </p:cNvPr>
          <p:cNvSpPr>
            <a:spLocks noGrp="1"/>
          </p:cNvSpPr>
          <p:nvPr>
            <p:ph type="sldNum" sz="quarter" idx="12"/>
          </p:nvPr>
        </p:nvSpPr>
        <p:spPr/>
        <p:txBody>
          <a:bodyPr/>
          <a:lstStyle/>
          <a:p>
            <a:fld id="{E905A266-DBB0-4BE9-9212-F8B86318E7C4}" type="slidenum">
              <a:rPr lang="en-GB" smtClean="0"/>
              <a:t>‹#›</a:t>
            </a:fld>
            <a:endParaRPr lang="en-GB"/>
          </a:p>
        </p:txBody>
      </p:sp>
    </p:spTree>
    <p:extLst>
      <p:ext uri="{BB962C8B-B14F-4D97-AF65-F5344CB8AC3E}">
        <p14:creationId xmlns:p14="http://schemas.microsoft.com/office/powerpoint/2010/main" val="3919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1EA08-6968-69C6-C475-07E9757DA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EF267E-15AD-D2AE-30A6-4D442744A4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803F2-FC33-7A9C-E30A-4F370FA84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2AC2D9-23EA-43C6-942C-B7B5E66DEB3F}" type="datetimeFigureOut">
              <a:rPr lang="en-GB" smtClean="0"/>
              <a:t>03/03/2025</a:t>
            </a:fld>
            <a:endParaRPr lang="en-GB"/>
          </a:p>
        </p:txBody>
      </p:sp>
      <p:sp>
        <p:nvSpPr>
          <p:cNvPr id="5" name="Footer Placeholder 4">
            <a:extLst>
              <a:ext uri="{FF2B5EF4-FFF2-40B4-BE49-F238E27FC236}">
                <a16:creationId xmlns:a16="http://schemas.microsoft.com/office/drawing/2014/main" id="{EC3738E4-449D-BA23-4F89-D456153DDD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0B54474-CDF4-974B-87BA-340B4920A8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05A266-DBB0-4BE9-9212-F8B86318E7C4}" type="slidenum">
              <a:rPr lang="en-GB" smtClean="0"/>
              <a:t>‹#›</a:t>
            </a:fld>
            <a:endParaRPr lang="en-GB"/>
          </a:p>
        </p:txBody>
      </p:sp>
    </p:spTree>
    <p:extLst>
      <p:ext uri="{BB962C8B-B14F-4D97-AF65-F5344CB8AC3E}">
        <p14:creationId xmlns:p14="http://schemas.microsoft.com/office/powerpoint/2010/main" val="4118087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hyperlink" Target="https://thesiswhisperer.com/2018/08/22/the-cornell-note-taking-method-revisit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6" Type="http://schemas.openxmlformats.org/officeDocument/2006/relationships/image" Target="../media/image12.png"/><Relationship Id="rId21" Type="http://schemas.openxmlformats.org/officeDocument/2006/relationships/customXml" Target="../ink/ink12.xml"/><Relationship Id="rId42" Type="http://schemas.openxmlformats.org/officeDocument/2006/relationships/image" Target="../media/image20.png"/><Relationship Id="rId47" Type="http://schemas.openxmlformats.org/officeDocument/2006/relationships/customXml" Target="../ink/ink25.xml"/><Relationship Id="rId63" Type="http://schemas.openxmlformats.org/officeDocument/2006/relationships/customXml" Target="../ink/ink33.xml"/><Relationship Id="rId68" Type="http://schemas.openxmlformats.org/officeDocument/2006/relationships/image" Target="../media/image33.png"/><Relationship Id="rId84" Type="http://schemas.openxmlformats.org/officeDocument/2006/relationships/image" Target="../media/image41.png"/><Relationship Id="rId89" Type="http://schemas.openxmlformats.org/officeDocument/2006/relationships/customXml" Target="../ink/ink46.xml"/><Relationship Id="rId16" Type="http://schemas.openxmlformats.org/officeDocument/2006/relationships/customXml" Target="../ink/ink7.xml"/><Relationship Id="rId11"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customXml" Target="../ink/ink20.xml"/><Relationship Id="rId53" Type="http://schemas.openxmlformats.org/officeDocument/2006/relationships/customXml" Target="../ink/ink28.xml"/><Relationship Id="rId58" Type="http://schemas.openxmlformats.org/officeDocument/2006/relationships/image" Target="../media/image28.png"/><Relationship Id="rId74" Type="http://schemas.openxmlformats.org/officeDocument/2006/relationships/image" Target="../media/image36.png"/><Relationship Id="rId79" Type="http://schemas.openxmlformats.org/officeDocument/2006/relationships/customXml" Target="../ink/ink41.xml"/><Relationship Id="rId5" Type="http://schemas.openxmlformats.org/officeDocument/2006/relationships/image" Target="../media/image4.png"/><Relationship Id="rId90" Type="http://schemas.openxmlformats.org/officeDocument/2006/relationships/image" Target="../media/image44.png"/><Relationship Id="rId95" Type="http://schemas.openxmlformats.org/officeDocument/2006/relationships/customXml" Target="../ink/ink49.xml"/><Relationship Id="rId22" Type="http://schemas.openxmlformats.org/officeDocument/2006/relationships/image" Target="../media/image10.png"/><Relationship Id="rId27" Type="http://schemas.openxmlformats.org/officeDocument/2006/relationships/customXml" Target="../ink/ink15.xml"/><Relationship Id="rId43" Type="http://schemas.openxmlformats.org/officeDocument/2006/relationships/customXml" Target="../ink/ink23.xml"/><Relationship Id="rId48" Type="http://schemas.openxmlformats.org/officeDocument/2006/relationships/image" Target="../media/image23.png"/><Relationship Id="rId64" Type="http://schemas.openxmlformats.org/officeDocument/2006/relationships/image" Target="../media/image31.png"/><Relationship Id="rId69" Type="http://schemas.openxmlformats.org/officeDocument/2006/relationships/customXml" Target="../ink/ink36.xml"/><Relationship Id="rId80" Type="http://schemas.openxmlformats.org/officeDocument/2006/relationships/image" Target="../media/image39.png"/><Relationship Id="rId85" Type="http://schemas.openxmlformats.org/officeDocument/2006/relationships/customXml" Target="../ink/ink44.xml"/><Relationship Id="rId3" Type="http://schemas.openxmlformats.org/officeDocument/2006/relationships/image" Target="../media/image1.jpg"/><Relationship Id="rId12" Type="http://schemas.openxmlformats.org/officeDocument/2006/relationships/customXml" Target="../ink/ink5.xml"/><Relationship Id="rId17" Type="http://schemas.openxmlformats.org/officeDocument/2006/relationships/customXml" Target="../ink/ink8.xml"/><Relationship Id="rId25" Type="http://schemas.openxmlformats.org/officeDocument/2006/relationships/customXml" Target="../ink/ink14.xml"/><Relationship Id="rId33" Type="http://schemas.openxmlformats.org/officeDocument/2006/relationships/customXml" Target="../ink/ink18.xml"/><Relationship Id="rId38" Type="http://schemas.openxmlformats.org/officeDocument/2006/relationships/image" Target="../media/image18.png"/><Relationship Id="rId46" Type="http://schemas.openxmlformats.org/officeDocument/2006/relationships/image" Target="../media/image22.png"/><Relationship Id="rId59" Type="http://schemas.openxmlformats.org/officeDocument/2006/relationships/customXml" Target="../ink/ink31.xml"/><Relationship Id="rId67" Type="http://schemas.openxmlformats.org/officeDocument/2006/relationships/customXml" Target="../ink/ink35.xml"/><Relationship Id="rId20" Type="http://schemas.openxmlformats.org/officeDocument/2006/relationships/customXml" Target="../ink/ink11.xml"/><Relationship Id="rId41" Type="http://schemas.openxmlformats.org/officeDocument/2006/relationships/customXml" Target="../ink/ink22.xml"/><Relationship Id="rId54" Type="http://schemas.openxmlformats.org/officeDocument/2006/relationships/image" Target="../media/image26.png"/><Relationship Id="rId62" Type="http://schemas.openxmlformats.org/officeDocument/2006/relationships/image" Target="../media/image30.png"/><Relationship Id="rId70" Type="http://schemas.openxmlformats.org/officeDocument/2006/relationships/image" Target="../media/image34.png"/><Relationship Id="rId75" Type="http://schemas.openxmlformats.org/officeDocument/2006/relationships/customXml" Target="../ink/ink39.xml"/><Relationship Id="rId83" Type="http://schemas.openxmlformats.org/officeDocument/2006/relationships/customXml" Target="../ink/ink43.xml"/><Relationship Id="rId88" Type="http://schemas.openxmlformats.org/officeDocument/2006/relationships/image" Target="../media/image43.png"/><Relationship Id="rId91" Type="http://schemas.openxmlformats.org/officeDocument/2006/relationships/customXml" Target="../ink/ink47.xml"/><Relationship Id="rId9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customXml" Target="../ink/ink2.xml"/><Relationship Id="rId15" Type="http://schemas.openxmlformats.org/officeDocument/2006/relationships/image" Target="../media/image9.png"/><Relationship Id="rId23" Type="http://schemas.openxmlformats.org/officeDocument/2006/relationships/customXml" Target="../ink/ink13.xml"/><Relationship Id="rId28" Type="http://schemas.openxmlformats.org/officeDocument/2006/relationships/image" Target="../media/image13.png"/><Relationship Id="rId36" Type="http://schemas.openxmlformats.org/officeDocument/2006/relationships/image" Target="../media/image17.png"/><Relationship Id="rId49" Type="http://schemas.openxmlformats.org/officeDocument/2006/relationships/customXml" Target="../ink/ink26.xml"/><Relationship Id="rId57" Type="http://schemas.openxmlformats.org/officeDocument/2006/relationships/customXml" Target="../ink/ink30.xml"/><Relationship Id="rId10" Type="http://schemas.openxmlformats.org/officeDocument/2006/relationships/customXml" Target="../ink/ink4.xml"/><Relationship Id="rId31" Type="http://schemas.openxmlformats.org/officeDocument/2006/relationships/customXml" Target="../ink/ink17.xml"/><Relationship Id="rId44" Type="http://schemas.openxmlformats.org/officeDocument/2006/relationships/image" Target="../media/image21.png"/><Relationship Id="rId52" Type="http://schemas.openxmlformats.org/officeDocument/2006/relationships/image" Target="../media/image25.png"/><Relationship Id="rId60" Type="http://schemas.openxmlformats.org/officeDocument/2006/relationships/image" Target="../media/image29.png"/><Relationship Id="rId65" Type="http://schemas.openxmlformats.org/officeDocument/2006/relationships/customXml" Target="../ink/ink34.xml"/><Relationship Id="rId73" Type="http://schemas.openxmlformats.org/officeDocument/2006/relationships/customXml" Target="../ink/ink38.xml"/><Relationship Id="rId78" Type="http://schemas.openxmlformats.org/officeDocument/2006/relationships/image" Target="../media/image38.png"/><Relationship Id="rId81" Type="http://schemas.openxmlformats.org/officeDocument/2006/relationships/customXml" Target="../ink/ink42.xml"/><Relationship Id="rId86" Type="http://schemas.openxmlformats.org/officeDocument/2006/relationships/image" Target="../media/image42.png"/><Relationship Id="rId94" Type="http://schemas.openxmlformats.org/officeDocument/2006/relationships/image" Target="../media/image46.png"/><Relationship Id="rId4" Type="http://schemas.openxmlformats.org/officeDocument/2006/relationships/customXml" Target="../ink/ink1.xml"/><Relationship Id="rId9" Type="http://schemas.openxmlformats.org/officeDocument/2006/relationships/image" Target="../media/image6.png"/><Relationship Id="rId13" Type="http://schemas.openxmlformats.org/officeDocument/2006/relationships/image" Target="../media/image8.png"/><Relationship Id="rId18" Type="http://schemas.openxmlformats.org/officeDocument/2006/relationships/customXml" Target="../ink/ink9.xml"/><Relationship Id="rId39" Type="http://schemas.openxmlformats.org/officeDocument/2006/relationships/customXml" Target="../ink/ink21.xml"/><Relationship Id="rId34" Type="http://schemas.openxmlformats.org/officeDocument/2006/relationships/image" Target="../media/image16.png"/><Relationship Id="rId50" Type="http://schemas.openxmlformats.org/officeDocument/2006/relationships/image" Target="../media/image24.png"/><Relationship Id="rId55" Type="http://schemas.openxmlformats.org/officeDocument/2006/relationships/customXml" Target="../ink/ink29.xml"/><Relationship Id="rId76" Type="http://schemas.openxmlformats.org/officeDocument/2006/relationships/image" Target="../media/image37.png"/><Relationship Id="rId97" Type="http://schemas.openxmlformats.org/officeDocument/2006/relationships/customXml" Target="../ink/ink50.xml"/><Relationship Id="rId7" Type="http://schemas.openxmlformats.org/officeDocument/2006/relationships/image" Target="../media/image5.png"/><Relationship Id="rId71" Type="http://schemas.openxmlformats.org/officeDocument/2006/relationships/customXml" Target="../ink/ink37.xml"/><Relationship Id="rId92" Type="http://schemas.openxmlformats.org/officeDocument/2006/relationships/image" Target="../media/image45.png"/><Relationship Id="rId2" Type="http://schemas.openxmlformats.org/officeDocument/2006/relationships/notesSlide" Target="../notesSlides/notesSlide3.xml"/><Relationship Id="rId29" Type="http://schemas.openxmlformats.org/officeDocument/2006/relationships/customXml" Target="../ink/ink16.xml"/><Relationship Id="rId24" Type="http://schemas.openxmlformats.org/officeDocument/2006/relationships/image" Target="../media/image11.png"/><Relationship Id="rId40" Type="http://schemas.openxmlformats.org/officeDocument/2006/relationships/image" Target="../media/image19.png"/><Relationship Id="rId45" Type="http://schemas.openxmlformats.org/officeDocument/2006/relationships/customXml" Target="../ink/ink24.xml"/><Relationship Id="rId66" Type="http://schemas.openxmlformats.org/officeDocument/2006/relationships/image" Target="../media/image32.png"/><Relationship Id="rId87" Type="http://schemas.openxmlformats.org/officeDocument/2006/relationships/customXml" Target="../ink/ink45.xml"/><Relationship Id="rId61" Type="http://schemas.openxmlformats.org/officeDocument/2006/relationships/customXml" Target="../ink/ink32.xml"/><Relationship Id="rId82" Type="http://schemas.openxmlformats.org/officeDocument/2006/relationships/image" Target="../media/image40.png"/><Relationship Id="rId19" Type="http://schemas.openxmlformats.org/officeDocument/2006/relationships/customXml" Target="../ink/ink10.xml"/><Relationship Id="rId14" Type="http://schemas.openxmlformats.org/officeDocument/2006/relationships/customXml" Target="../ink/ink6.xml"/><Relationship Id="rId30" Type="http://schemas.openxmlformats.org/officeDocument/2006/relationships/image" Target="../media/image14.png"/><Relationship Id="rId35" Type="http://schemas.openxmlformats.org/officeDocument/2006/relationships/customXml" Target="../ink/ink19.xml"/><Relationship Id="rId56" Type="http://schemas.openxmlformats.org/officeDocument/2006/relationships/image" Target="../media/image27.png"/><Relationship Id="rId77" Type="http://schemas.openxmlformats.org/officeDocument/2006/relationships/customXml" Target="../ink/ink40.xml"/><Relationship Id="rId8" Type="http://schemas.openxmlformats.org/officeDocument/2006/relationships/customXml" Target="../ink/ink3.xml"/><Relationship Id="rId51" Type="http://schemas.openxmlformats.org/officeDocument/2006/relationships/customXml" Target="../ink/ink27.xml"/><Relationship Id="rId72" Type="http://schemas.openxmlformats.org/officeDocument/2006/relationships/image" Target="../media/image35.png"/><Relationship Id="rId93" Type="http://schemas.openxmlformats.org/officeDocument/2006/relationships/customXml" Target="../ink/ink48.xml"/><Relationship Id="rId98" Type="http://schemas.openxmlformats.org/officeDocument/2006/relationships/image" Target="../media/image48.png"/></Relationships>
</file>

<file path=ppt/slides/_rels/slide6.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customXml" Target="../ink/ink58.xml"/><Relationship Id="rId26" Type="http://schemas.openxmlformats.org/officeDocument/2006/relationships/customXml" Target="../ink/ink62.xml"/><Relationship Id="rId39" Type="http://schemas.openxmlformats.org/officeDocument/2006/relationships/image" Target="../media/image66.png"/><Relationship Id="rId21" Type="http://schemas.openxmlformats.org/officeDocument/2006/relationships/image" Target="../media/image57.png"/><Relationship Id="rId34" Type="http://schemas.openxmlformats.org/officeDocument/2006/relationships/customXml" Target="../ink/ink66.xml"/><Relationship Id="rId42" Type="http://schemas.openxmlformats.org/officeDocument/2006/relationships/customXml" Target="../ink/ink70.xml"/><Relationship Id="rId47" Type="http://schemas.openxmlformats.org/officeDocument/2006/relationships/image" Target="../media/image70.png"/><Relationship Id="rId50" Type="http://schemas.openxmlformats.org/officeDocument/2006/relationships/customXml" Target="../ink/ink74.xml"/><Relationship Id="rId55" Type="http://schemas.openxmlformats.org/officeDocument/2006/relationships/image" Target="../media/image74.png"/><Relationship Id="rId63" Type="http://schemas.openxmlformats.org/officeDocument/2006/relationships/image" Target="../media/image78.png"/><Relationship Id="rId7"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customXml" Target="../ink/ink57.xml"/><Relationship Id="rId29"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customXml" Target="../ink/ink61.xml"/><Relationship Id="rId32" Type="http://schemas.openxmlformats.org/officeDocument/2006/relationships/customXml" Target="../ink/ink65.xml"/><Relationship Id="rId37" Type="http://schemas.openxmlformats.org/officeDocument/2006/relationships/image" Target="../media/image65.png"/><Relationship Id="rId40" Type="http://schemas.openxmlformats.org/officeDocument/2006/relationships/customXml" Target="../ink/ink69.xml"/><Relationship Id="rId45" Type="http://schemas.openxmlformats.org/officeDocument/2006/relationships/image" Target="../media/image69.png"/><Relationship Id="rId53" Type="http://schemas.openxmlformats.org/officeDocument/2006/relationships/image" Target="../media/image73.png"/><Relationship Id="rId58" Type="http://schemas.openxmlformats.org/officeDocument/2006/relationships/customXml" Target="../ink/ink78.xml"/><Relationship Id="rId5" Type="http://schemas.openxmlformats.org/officeDocument/2006/relationships/image" Target="../media/image49.png"/><Relationship Id="rId61" Type="http://schemas.openxmlformats.org/officeDocument/2006/relationships/image" Target="../media/image77.png"/><Relationship Id="rId19" Type="http://schemas.openxmlformats.org/officeDocument/2006/relationships/image" Target="../media/image56.png"/><Relationship Id="rId14" Type="http://schemas.openxmlformats.org/officeDocument/2006/relationships/customXml" Target="../ink/ink56.xml"/><Relationship Id="rId22" Type="http://schemas.openxmlformats.org/officeDocument/2006/relationships/customXml" Target="../ink/ink60.xml"/><Relationship Id="rId27" Type="http://schemas.openxmlformats.org/officeDocument/2006/relationships/image" Target="../media/image60.png"/><Relationship Id="rId30" Type="http://schemas.openxmlformats.org/officeDocument/2006/relationships/customXml" Target="../ink/ink64.xml"/><Relationship Id="rId35" Type="http://schemas.openxmlformats.org/officeDocument/2006/relationships/image" Target="../media/image64.png"/><Relationship Id="rId43" Type="http://schemas.openxmlformats.org/officeDocument/2006/relationships/image" Target="../media/image68.png"/><Relationship Id="rId48" Type="http://schemas.openxmlformats.org/officeDocument/2006/relationships/customXml" Target="../ink/ink73.xml"/><Relationship Id="rId56" Type="http://schemas.openxmlformats.org/officeDocument/2006/relationships/customXml" Target="../ink/ink77.xml"/><Relationship Id="rId8" Type="http://schemas.openxmlformats.org/officeDocument/2006/relationships/customXml" Target="../ink/ink53.xml"/><Relationship Id="rId51" Type="http://schemas.openxmlformats.org/officeDocument/2006/relationships/image" Target="../media/image72.png"/><Relationship Id="rId3" Type="http://schemas.openxmlformats.org/officeDocument/2006/relationships/image" Target="../media/image1.jpg"/><Relationship Id="rId12" Type="http://schemas.openxmlformats.org/officeDocument/2006/relationships/customXml" Target="../ink/ink55.xml"/><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image" Target="../media/image63.png"/><Relationship Id="rId38" Type="http://schemas.openxmlformats.org/officeDocument/2006/relationships/customXml" Target="../ink/ink68.xml"/><Relationship Id="rId46" Type="http://schemas.openxmlformats.org/officeDocument/2006/relationships/customXml" Target="../ink/ink72.xml"/><Relationship Id="rId59" Type="http://schemas.openxmlformats.org/officeDocument/2006/relationships/image" Target="../media/image76.png"/><Relationship Id="rId20" Type="http://schemas.openxmlformats.org/officeDocument/2006/relationships/customXml" Target="../ink/ink59.xml"/><Relationship Id="rId41" Type="http://schemas.openxmlformats.org/officeDocument/2006/relationships/image" Target="../media/image67.png"/><Relationship Id="rId54" Type="http://schemas.openxmlformats.org/officeDocument/2006/relationships/customXml" Target="../ink/ink76.xml"/><Relationship Id="rId62" Type="http://schemas.openxmlformats.org/officeDocument/2006/relationships/customXml" Target="../ink/ink80.xml"/><Relationship Id="rId1" Type="http://schemas.openxmlformats.org/officeDocument/2006/relationships/slideLayout" Target="../slideLayouts/slideLayout7.xml"/><Relationship Id="rId6" Type="http://schemas.openxmlformats.org/officeDocument/2006/relationships/customXml" Target="../ink/ink52.xml"/><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customXml" Target="../ink/ink63.xml"/><Relationship Id="rId36" Type="http://schemas.openxmlformats.org/officeDocument/2006/relationships/customXml" Target="../ink/ink67.xml"/><Relationship Id="rId49" Type="http://schemas.openxmlformats.org/officeDocument/2006/relationships/image" Target="../media/image71.png"/><Relationship Id="rId57" Type="http://schemas.openxmlformats.org/officeDocument/2006/relationships/image" Target="../media/image75.png"/><Relationship Id="rId10" Type="http://schemas.openxmlformats.org/officeDocument/2006/relationships/customXml" Target="../ink/ink54.xml"/><Relationship Id="rId31" Type="http://schemas.openxmlformats.org/officeDocument/2006/relationships/image" Target="../media/image62.png"/><Relationship Id="rId44" Type="http://schemas.openxmlformats.org/officeDocument/2006/relationships/customXml" Target="../ink/ink71.xml"/><Relationship Id="rId52" Type="http://schemas.openxmlformats.org/officeDocument/2006/relationships/customXml" Target="../ink/ink75.xml"/><Relationship Id="rId60" Type="http://schemas.openxmlformats.org/officeDocument/2006/relationships/customXml" Target="../ink/ink79.xml"/><Relationship Id="rId4" Type="http://schemas.openxmlformats.org/officeDocument/2006/relationships/customXml" Target="../ink/ink51.xml"/><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530.png"/><Relationship Id="rId18" Type="http://schemas.openxmlformats.org/officeDocument/2006/relationships/customXml" Target="../ink/ink88.xml"/><Relationship Id="rId26" Type="http://schemas.openxmlformats.org/officeDocument/2006/relationships/customXml" Target="../ink/ink92.xml"/><Relationship Id="rId39" Type="http://schemas.openxmlformats.org/officeDocument/2006/relationships/image" Target="../media/image660.png"/><Relationship Id="rId21" Type="http://schemas.openxmlformats.org/officeDocument/2006/relationships/image" Target="../media/image570.png"/><Relationship Id="rId34" Type="http://schemas.openxmlformats.org/officeDocument/2006/relationships/customXml" Target="../ink/ink96.xml"/><Relationship Id="rId42" Type="http://schemas.openxmlformats.org/officeDocument/2006/relationships/customXml" Target="../ink/ink100.xml"/><Relationship Id="rId47" Type="http://schemas.openxmlformats.org/officeDocument/2006/relationships/image" Target="../media/image700.png"/><Relationship Id="rId50" Type="http://schemas.openxmlformats.org/officeDocument/2006/relationships/customXml" Target="../ink/ink104.xml"/><Relationship Id="rId55" Type="http://schemas.openxmlformats.org/officeDocument/2006/relationships/image" Target="../media/image740.png"/><Relationship Id="rId63" Type="http://schemas.openxmlformats.org/officeDocument/2006/relationships/image" Target="../media/image780.png"/><Relationship Id="rId7" Type="http://schemas.openxmlformats.org/officeDocument/2006/relationships/image" Target="../media/image500.png"/><Relationship Id="rId2" Type="http://schemas.openxmlformats.org/officeDocument/2006/relationships/notesSlide" Target="../notesSlides/notesSlide6.xml"/><Relationship Id="rId16" Type="http://schemas.openxmlformats.org/officeDocument/2006/relationships/customXml" Target="../ink/ink87.xml"/><Relationship Id="rId29" Type="http://schemas.openxmlformats.org/officeDocument/2006/relationships/image" Target="../media/image610.png"/><Relationship Id="rId11" Type="http://schemas.openxmlformats.org/officeDocument/2006/relationships/image" Target="../media/image520.png"/><Relationship Id="rId24" Type="http://schemas.openxmlformats.org/officeDocument/2006/relationships/customXml" Target="../ink/ink91.xml"/><Relationship Id="rId32" Type="http://schemas.openxmlformats.org/officeDocument/2006/relationships/customXml" Target="../ink/ink95.xml"/><Relationship Id="rId37" Type="http://schemas.openxmlformats.org/officeDocument/2006/relationships/image" Target="../media/image650.png"/><Relationship Id="rId40" Type="http://schemas.openxmlformats.org/officeDocument/2006/relationships/customXml" Target="../ink/ink99.xml"/><Relationship Id="rId45" Type="http://schemas.openxmlformats.org/officeDocument/2006/relationships/image" Target="../media/image690.png"/><Relationship Id="rId53" Type="http://schemas.openxmlformats.org/officeDocument/2006/relationships/image" Target="../media/image730.png"/><Relationship Id="rId58" Type="http://schemas.openxmlformats.org/officeDocument/2006/relationships/customXml" Target="../ink/ink108.xml"/><Relationship Id="rId5" Type="http://schemas.openxmlformats.org/officeDocument/2006/relationships/image" Target="../media/image490.png"/><Relationship Id="rId61" Type="http://schemas.openxmlformats.org/officeDocument/2006/relationships/image" Target="../media/image770.png"/><Relationship Id="rId19" Type="http://schemas.openxmlformats.org/officeDocument/2006/relationships/image" Target="../media/image560.png"/><Relationship Id="rId14" Type="http://schemas.openxmlformats.org/officeDocument/2006/relationships/customXml" Target="../ink/ink86.xml"/><Relationship Id="rId22" Type="http://schemas.openxmlformats.org/officeDocument/2006/relationships/customXml" Target="../ink/ink90.xml"/><Relationship Id="rId27" Type="http://schemas.openxmlformats.org/officeDocument/2006/relationships/image" Target="../media/image600.png"/><Relationship Id="rId30" Type="http://schemas.openxmlformats.org/officeDocument/2006/relationships/customXml" Target="../ink/ink94.xml"/><Relationship Id="rId35" Type="http://schemas.openxmlformats.org/officeDocument/2006/relationships/image" Target="../media/image640.png"/><Relationship Id="rId43" Type="http://schemas.openxmlformats.org/officeDocument/2006/relationships/image" Target="../media/image680.png"/><Relationship Id="rId48" Type="http://schemas.openxmlformats.org/officeDocument/2006/relationships/customXml" Target="../ink/ink103.xml"/><Relationship Id="rId56" Type="http://schemas.openxmlformats.org/officeDocument/2006/relationships/customXml" Target="../ink/ink107.xml"/><Relationship Id="rId8" Type="http://schemas.openxmlformats.org/officeDocument/2006/relationships/customXml" Target="../ink/ink83.xml"/><Relationship Id="rId51" Type="http://schemas.openxmlformats.org/officeDocument/2006/relationships/image" Target="../media/image720.png"/><Relationship Id="rId3" Type="http://schemas.openxmlformats.org/officeDocument/2006/relationships/image" Target="../media/image1.jpg"/><Relationship Id="rId12" Type="http://schemas.openxmlformats.org/officeDocument/2006/relationships/customXml" Target="../ink/ink85.xml"/><Relationship Id="rId17" Type="http://schemas.openxmlformats.org/officeDocument/2006/relationships/image" Target="../media/image550.png"/><Relationship Id="rId25" Type="http://schemas.openxmlformats.org/officeDocument/2006/relationships/image" Target="../media/image590.png"/><Relationship Id="rId33" Type="http://schemas.openxmlformats.org/officeDocument/2006/relationships/image" Target="../media/image630.png"/><Relationship Id="rId38" Type="http://schemas.openxmlformats.org/officeDocument/2006/relationships/customXml" Target="../ink/ink98.xml"/><Relationship Id="rId46" Type="http://schemas.openxmlformats.org/officeDocument/2006/relationships/customXml" Target="../ink/ink102.xml"/><Relationship Id="rId59" Type="http://schemas.openxmlformats.org/officeDocument/2006/relationships/image" Target="../media/image760.png"/><Relationship Id="rId20" Type="http://schemas.openxmlformats.org/officeDocument/2006/relationships/customXml" Target="../ink/ink89.xml"/><Relationship Id="rId41" Type="http://schemas.openxmlformats.org/officeDocument/2006/relationships/image" Target="../media/image670.png"/><Relationship Id="rId54" Type="http://schemas.openxmlformats.org/officeDocument/2006/relationships/customXml" Target="../ink/ink106.xml"/><Relationship Id="rId62" Type="http://schemas.openxmlformats.org/officeDocument/2006/relationships/customXml" Target="../ink/ink110.xml"/><Relationship Id="rId1" Type="http://schemas.openxmlformats.org/officeDocument/2006/relationships/slideLayout" Target="../slideLayouts/slideLayout7.xml"/><Relationship Id="rId6" Type="http://schemas.openxmlformats.org/officeDocument/2006/relationships/customXml" Target="../ink/ink82.xml"/><Relationship Id="rId15" Type="http://schemas.openxmlformats.org/officeDocument/2006/relationships/image" Target="../media/image540.png"/><Relationship Id="rId23" Type="http://schemas.openxmlformats.org/officeDocument/2006/relationships/image" Target="../media/image580.png"/><Relationship Id="rId28" Type="http://schemas.openxmlformats.org/officeDocument/2006/relationships/customXml" Target="../ink/ink93.xml"/><Relationship Id="rId36" Type="http://schemas.openxmlformats.org/officeDocument/2006/relationships/customXml" Target="../ink/ink97.xml"/><Relationship Id="rId49" Type="http://schemas.openxmlformats.org/officeDocument/2006/relationships/image" Target="../media/image710.png"/><Relationship Id="rId57" Type="http://schemas.openxmlformats.org/officeDocument/2006/relationships/image" Target="../media/image750.png"/><Relationship Id="rId10" Type="http://schemas.openxmlformats.org/officeDocument/2006/relationships/customXml" Target="../ink/ink84.xml"/><Relationship Id="rId31" Type="http://schemas.openxmlformats.org/officeDocument/2006/relationships/image" Target="../media/image620.png"/><Relationship Id="rId44" Type="http://schemas.openxmlformats.org/officeDocument/2006/relationships/customXml" Target="../ink/ink101.xml"/><Relationship Id="rId52" Type="http://schemas.openxmlformats.org/officeDocument/2006/relationships/customXml" Target="../ink/ink105.xml"/><Relationship Id="rId60" Type="http://schemas.openxmlformats.org/officeDocument/2006/relationships/customXml" Target="../ink/ink109.xml"/><Relationship Id="rId4" Type="http://schemas.openxmlformats.org/officeDocument/2006/relationships/customXml" Target="../ink/ink81.xml"/><Relationship Id="rId9" Type="http://schemas.openxmlformats.org/officeDocument/2006/relationships/image" Target="../media/image5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5048-7A58-8D8D-B8E9-096F9DCBC676}"/>
              </a:ext>
            </a:extLst>
          </p:cNvPr>
          <p:cNvSpPr>
            <a:spLocks noGrp="1"/>
          </p:cNvSpPr>
          <p:nvPr>
            <p:ph type="ctrTitle"/>
          </p:nvPr>
        </p:nvSpPr>
        <p:spPr/>
        <p:txBody>
          <a:bodyPr/>
          <a:lstStyle/>
          <a:p>
            <a:r>
              <a:rPr lang="en-GB" dirty="0"/>
              <a:t>Desire lines and assessment</a:t>
            </a:r>
          </a:p>
        </p:txBody>
      </p:sp>
      <p:sp>
        <p:nvSpPr>
          <p:cNvPr id="3" name="Subtitle 2">
            <a:extLst>
              <a:ext uri="{FF2B5EF4-FFF2-40B4-BE49-F238E27FC236}">
                <a16:creationId xmlns:a16="http://schemas.microsoft.com/office/drawing/2014/main" id="{28C7D881-4363-6C5F-C102-8C8E211B2C28}"/>
              </a:ext>
            </a:extLst>
          </p:cNvPr>
          <p:cNvSpPr>
            <a:spLocks noGrp="1"/>
          </p:cNvSpPr>
          <p:nvPr>
            <p:ph type="subTitle" idx="1"/>
          </p:nvPr>
        </p:nvSpPr>
        <p:spPr/>
        <p:txBody>
          <a:bodyPr/>
          <a:lstStyle/>
          <a:p>
            <a:r>
              <a:rPr lang="en-GB" dirty="0"/>
              <a:t>Dr Chris Whiting</a:t>
            </a:r>
          </a:p>
          <a:p>
            <a:r>
              <a:rPr lang="en-GB" dirty="0"/>
              <a:t>Teaching and Learning Enhancement team</a:t>
            </a:r>
          </a:p>
        </p:txBody>
      </p:sp>
    </p:spTree>
    <p:extLst>
      <p:ext uri="{BB962C8B-B14F-4D97-AF65-F5344CB8AC3E}">
        <p14:creationId xmlns:p14="http://schemas.microsoft.com/office/powerpoint/2010/main" val="2805753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A path in a park with trees&#10;&#10;AI-generated content may be incorrect.">
            <a:extLst>
              <a:ext uri="{FF2B5EF4-FFF2-40B4-BE49-F238E27FC236}">
                <a16:creationId xmlns:a16="http://schemas.microsoft.com/office/drawing/2014/main" id="{5368906E-B6FF-073F-9A27-8E29A7849D80}"/>
              </a:ext>
            </a:extLst>
          </p:cNvPr>
          <p:cNvPicPr>
            <a:picLocks noChangeAspect="1"/>
          </p:cNvPicPr>
          <p:nvPr/>
        </p:nvPicPr>
        <p:blipFill>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pic>
        <p:nvPicPr>
          <p:cNvPr id="4" name="Picture 3" descr="A white and red food truck&#10;&#10;AI-generated content may be incorrect.">
            <a:extLst>
              <a:ext uri="{FF2B5EF4-FFF2-40B4-BE49-F238E27FC236}">
                <a16:creationId xmlns:a16="http://schemas.microsoft.com/office/drawing/2014/main" id="{DB70E0CC-C864-7BED-5326-A134F7FF8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3321">
            <a:off x="4143858" y="3686372"/>
            <a:ext cx="1278874" cy="931447"/>
          </a:xfrm>
          <a:prstGeom prst="rect">
            <a:avLst/>
          </a:prstGeom>
        </p:spPr>
      </p:pic>
      <p:pic>
        <p:nvPicPr>
          <p:cNvPr id="6" name="Picture 5" descr="A person in a black dress&#10;&#10;AI-generated content may be incorrect.">
            <a:extLst>
              <a:ext uri="{FF2B5EF4-FFF2-40B4-BE49-F238E27FC236}">
                <a16:creationId xmlns:a16="http://schemas.microsoft.com/office/drawing/2014/main" id="{6E352E78-0D9A-C71D-5962-A64622B48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52" y="3429000"/>
            <a:ext cx="1716594" cy="2716510"/>
          </a:xfrm>
          <a:prstGeom prst="rect">
            <a:avLst/>
          </a:prstGeom>
        </p:spPr>
      </p:pic>
      <p:pic>
        <p:nvPicPr>
          <p:cNvPr id="8" name="Picture 7" descr="A person in a white shirt&#10;&#10;AI-generated content may be incorrect.">
            <a:extLst>
              <a:ext uri="{FF2B5EF4-FFF2-40B4-BE49-F238E27FC236}">
                <a16:creationId xmlns:a16="http://schemas.microsoft.com/office/drawing/2014/main" id="{B4AB6B41-D4F1-D76E-4A93-A1381925D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290" y="3657988"/>
            <a:ext cx="719087" cy="1362970"/>
          </a:xfrm>
          <a:prstGeom prst="rect">
            <a:avLst/>
          </a:prstGeom>
        </p:spPr>
      </p:pic>
      <p:pic>
        <p:nvPicPr>
          <p:cNvPr id="10" name="Picture 9" descr="Business woman using notepad">
            <a:extLst>
              <a:ext uri="{FF2B5EF4-FFF2-40B4-BE49-F238E27FC236}">
                <a16:creationId xmlns:a16="http://schemas.microsoft.com/office/drawing/2014/main" id="{1897228C-E692-C2F6-B9E4-0BEF2B21FE38}"/>
              </a:ext>
            </a:extLst>
          </p:cNvPr>
          <p:cNvPicPr>
            <a:picLocks noChangeAspect="1"/>
          </p:cNvPicPr>
          <p:nvPr/>
        </p:nvPicPr>
        <p:blipFill>
          <a:blip r:embed="rId6">
            <a:extLst>
              <a:ext uri="{28A0092B-C50C-407E-A947-70E740481C1C}">
                <a14:useLocalDpi xmlns:a14="http://schemas.microsoft.com/office/drawing/2010/main" val="0"/>
              </a:ext>
            </a:extLst>
          </a:blip>
          <a:srcRect t="56024"/>
          <a:stretch/>
        </p:blipFill>
        <p:spPr>
          <a:xfrm flipH="1">
            <a:off x="961533" y="6120452"/>
            <a:ext cx="1567387" cy="2246163"/>
          </a:xfrm>
          <a:prstGeom prst="rect">
            <a:avLst/>
          </a:prstGeom>
        </p:spPr>
      </p:pic>
      <p:pic>
        <p:nvPicPr>
          <p:cNvPr id="12" name="Picture 11" descr="Young businessman hands on head">
            <a:extLst>
              <a:ext uri="{FF2B5EF4-FFF2-40B4-BE49-F238E27FC236}">
                <a16:creationId xmlns:a16="http://schemas.microsoft.com/office/drawing/2014/main" id="{4B0AA2D3-C83B-AC0C-1915-57788168FCE8}"/>
              </a:ext>
            </a:extLst>
          </p:cNvPr>
          <p:cNvPicPr>
            <a:picLocks noChangeAspect="1"/>
          </p:cNvPicPr>
          <p:nvPr/>
        </p:nvPicPr>
        <p:blipFill>
          <a:blip r:embed="rId7">
            <a:extLst>
              <a:ext uri="{28A0092B-C50C-407E-A947-70E740481C1C}">
                <a14:useLocalDpi xmlns:a14="http://schemas.microsoft.com/office/drawing/2010/main" val="0"/>
              </a:ext>
            </a:extLst>
          </a:blip>
          <a:srcRect t="63441"/>
          <a:stretch/>
        </p:blipFill>
        <p:spPr>
          <a:xfrm>
            <a:off x="2475290" y="5020958"/>
            <a:ext cx="906839" cy="754307"/>
          </a:xfrm>
          <a:prstGeom prst="rect">
            <a:avLst/>
          </a:prstGeom>
        </p:spPr>
      </p:pic>
    </p:spTree>
    <p:extLst>
      <p:ext uri="{BB962C8B-B14F-4D97-AF65-F5344CB8AC3E}">
        <p14:creationId xmlns:p14="http://schemas.microsoft.com/office/powerpoint/2010/main" val="245981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6636-6DA2-8631-17DA-41B303F358A2}"/>
              </a:ext>
            </a:extLst>
          </p:cNvPr>
          <p:cNvSpPr>
            <a:spLocks noGrp="1"/>
          </p:cNvSpPr>
          <p:nvPr>
            <p:ph type="title"/>
          </p:nvPr>
        </p:nvSpPr>
        <p:spPr/>
        <p:txBody>
          <a:bodyPr/>
          <a:lstStyle/>
          <a:p>
            <a:r>
              <a:rPr lang="en-GB"/>
              <a:t>A p</a:t>
            </a:r>
            <a:r>
              <a:rPr lang="en-GB" b="0"/>
              <a:t>ractical example:</a:t>
            </a:r>
            <a:endParaRPr lang="en-GB"/>
          </a:p>
        </p:txBody>
      </p:sp>
      <p:sp>
        <p:nvSpPr>
          <p:cNvPr id="3" name="Content Placeholder 2">
            <a:extLst>
              <a:ext uri="{FF2B5EF4-FFF2-40B4-BE49-F238E27FC236}">
                <a16:creationId xmlns:a16="http://schemas.microsoft.com/office/drawing/2014/main" id="{DC141DE9-6393-0A9A-7607-1C85B04847F6}"/>
              </a:ext>
            </a:extLst>
          </p:cNvPr>
          <p:cNvSpPr>
            <a:spLocks noGrp="1"/>
          </p:cNvSpPr>
          <p:nvPr>
            <p:ph idx="1"/>
          </p:nvPr>
        </p:nvSpPr>
        <p:spPr/>
        <p:txBody>
          <a:bodyPr>
            <a:normAutofit fontScale="62500" lnSpcReduction="20000"/>
          </a:bodyPr>
          <a:lstStyle/>
          <a:p>
            <a:pPr marL="228600" indent="-228600">
              <a:buFont typeface="+mj-lt"/>
              <a:buAutoNum type="arabicPeriod"/>
            </a:pPr>
            <a:r>
              <a:rPr lang="en-GB" b="0"/>
              <a:t>Read one of the indicative texts of a module or shorter exciting texts, depending on level of study.</a:t>
            </a:r>
          </a:p>
          <a:p>
            <a:pPr marL="228600" indent="-228600">
              <a:buFont typeface="+mj-lt"/>
              <a:buAutoNum type="arabicPeriod"/>
            </a:pPr>
            <a:r>
              <a:rPr lang="en-GB" b="0">
                <a:solidFill>
                  <a:srgbClr val="FF0000"/>
                </a:solidFill>
              </a:rPr>
              <a:t>Complete columns 1 and 2 of a Cornell Note taking matrix</a:t>
            </a:r>
            <a:r>
              <a:rPr lang="en-GB" b="0"/>
              <a:t> (see </a:t>
            </a:r>
            <a:r>
              <a:rPr lang="en-GB">
                <a:hlinkClick r:id="rId3"/>
              </a:rPr>
              <a:t>The Thesis Whisperer</a:t>
            </a:r>
            <a:r>
              <a:rPr lang="en-GB"/>
              <a:t>)</a:t>
            </a:r>
          </a:p>
          <a:p>
            <a:pPr marL="228600" indent="-228600">
              <a:buFont typeface="+mj-lt"/>
              <a:buAutoNum type="arabicPeriod"/>
            </a:pPr>
            <a:r>
              <a:rPr lang="en-GB"/>
              <a:t>In small groups, students discuss how the text may (may not) be relevant to their work towards the assignment</a:t>
            </a:r>
          </a:p>
          <a:p>
            <a:pPr marL="685800" lvl="1" indent="-228600">
              <a:buFont typeface="+mj-lt"/>
              <a:buAutoNum type="alphaLcParenR"/>
            </a:pPr>
            <a:r>
              <a:rPr lang="en-GB" sz="2900"/>
              <a:t>Identify follow up questions and/or gaps to be answered/filled</a:t>
            </a:r>
          </a:p>
          <a:p>
            <a:pPr marL="228600" indent="-228600">
              <a:buFont typeface="+mj-lt"/>
              <a:buAutoNum type="arabicPeriod"/>
            </a:pPr>
            <a:r>
              <a:rPr lang="en-GB"/>
              <a:t>Perform database search based on these questions/gaps (</a:t>
            </a:r>
            <a:r>
              <a:rPr lang="en-GB">
                <a:solidFill>
                  <a:srgbClr val="FF0000"/>
                </a:solidFill>
              </a:rPr>
              <a:t>screen shot and annotate thoughts on the effectiveness of the search</a:t>
            </a:r>
            <a:r>
              <a:rPr lang="en-GB"/>
              <a:t>)</a:t>
            </a:r>
          </a:p>
          <a:p>
            <a:pPr marL="228600" indent="-228600">
              <a:buFont typeface="+mj-lt"/>
              <a:buAutoNum type="arabicPeriod"/>
            </a:pPr>
            <a:r>
              <a:rPr lang="en-GB"/>
              <a:t>Refine search down to a manageable number of sources (</a:t>
            </a:r>
            <a:r>
              <a:rPr lang="en-GB">
                <a:solidFill>
                  <a:srgbClr val="FF0000"/>
                </a:solidFill>
              </a:rPr>
              <a:t>screen shot and annotate on how this was achieved</a:t>
            </a:r>
            <a:r>
              <a:rPr lang="en-GB"/>
              <a:t>)</a:t>
            </a:r>
          </a:p>
          <a:p>
            <a:pPr marL="228600" indent="-228600">
              <a:buFont typeface="+mj-lt"/>
              <a:buAutoNum type="arabicPeriod"/>
            </a:pPr>
            <a:r>
              <a:rPr lang="en-GB"/>
              <a:t>Screen the abstracts of the remaining papers, or, if short enough, read/watch/listen to the source</a:t>
            </a:r>
          </a:p>
          <a:p>
            <a:pPr marL="685800" lvl="1" indent="-228600">
              <a:buFont typeface="+mj-lt"/>
              <a:buAutoNum type="alphaLcParenR"/>
            </a:pPr>
            <a:r>
              <a:rPr lang="en-GB" sz="2900"/>
              <a:t>Read the most relevant papers</a:t>
            </a:r>
          </a:p>
          <a:p>
            <a:pPr marL="228600" indent="-228600">
              <a:buFont typeface="+mj-lt"/>
              <a:buAutoNum type="arabicPeriod"/>
            </a:pPr>
            <a:r>
              <a:rPr lang="en-GB">
                <a:solidFill>
                  <a:srgbClr val="FF0000"/>
                </a:solidFill>
              </a:rPr>
              <a:t>Create literature notes on everything read/watched/listened to</a:t>
            </a:r>
            <a:r>
              <a:rPr lang="en-GB"/>
              <a:t> (template provided)</a:t>
            </a:r>
          </a:p>
          <a:p>
            <a:pPr marL="228600" indent="-228600">
              <a:buFont typeface="+mj-lt"/>
              <a:buAutoNum type="arabicPeriod"/>
            </a:pPr>
            <a:r>
              <a:rPr lang="en-GB"/>
              <a:t>Repeat steps 1-7 with other indicative content as required</a:t>
            </a:r>
          </a:p>
          <a:p>
            <a:pPr marL="228600" indent="-228600">
              <a:buFont typeface="+mj-lt"/>
              <a:buAutoNum type="arabicPeriod"/>
            </a:pPr>
            <a:r>
              <a:rPr lang="en-GB"/>
              <a:t>Submit the research portfolio of the </a:t>
            </a:r>
            <a:r>
              <a:rPr lang="en-GB">
                <a:solidFill>
                  <a:srgbClr val="FF0000"/>
                </a:solidFill>
              </a:rPr>
              <a:t>outputs</a:t>
            </a:r>
            <a:r>
              <a:rPr lang="en-GB"/>
              <a:t> above and 1000-word report</a:t>
            </a:r>
          </a:p>
          <a:p>
            <a:endParaRPr lang="en-GB"/>
          </a:p>
        </p:txBody>
      </p:sp>
    </p:spTree>
    <p:extLst>
      <p:ext uri="{BB962C8B-B14F-4D97-AF65-F5344CB8AC3E}">
        <p14:creationId xmlns:p14="http://schemas.microsoft.com/office/powerpoint/2010/main" val="125150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ath through a forest&#10;&#10;AI-generated content may be incorrect.">
            <a:extLst>
              <a:ext uri="{FF2B5EF4-FFF2-40B4-BE49-F238E27FC236}">
                <a16:creationId xmlns:a16="http://schemas.microsoft.com/office/drawing/2014/main" id="{CEF31EC1-ECD7-D91A-1573-70C0E73354EE}"/>
              </a:ext>
            </a:extLst>
          </p:cNvPr>
          <p:cNvPicPr>
            <a:picLocks noChangeAspect="1"/>
          </p:cNvPicPr>
          <p:nvPr/>
        </p:nvPicPr>
        <p:blipFill>
          <a:blip r:embed="rId3">
            <a:extLst>
              <a:ext uri="{28A0092B-C50C-407E-A947-70E740481C1C}">
                <a14:useLocalDpi xmlns:a14="http://schemas.microsoft.com/office/drawing/2010/main" val="0"/>
              </a:ext>
            </a:extLst>
          </a:blip>
          <a:srcRect t="14408" r="-3" b="23474"/>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Picture 4" descr="A dirt path through a grassy area&#10;&#10;AI-generated content may be incorrect.">
            <a:extLst>
              <a:ext uri="{FF2B5EF4-FFF2-40B4-BE49-F238E27FC236}">
                <a16:creationId xmlns:a16="http://schemas.microsoft.com/office/drawing/2014/main" id="{C0813751-A357-E30C-B433-B767FDAC7B3C}"/>
              </a:ext>
            </a:extLst>
          </p:cNvPr>
          <p:cNvPicPr>
            <a:picLocks noChangeAspect="1"/>
          </p:cNvPicPr>
          <p:nvPr/>
        </p:nvPicPr>
        <p:blipFill>
          <a:blip r:embed="rId4">
            <a:extLst>
              <a:ext uri="{28A0092B-C50C-407E-A947-70E740481C1C}">
                <a14:useLocalDpi xmlns:a14="http://schemas.microsoft.com/office/drawing/2010/main" val="0"/>
              </a:ext>
            </a:extLst>
          </a:blip>
          <a:srcRect r="-3" b="1873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descr="A view of a park with trees and plants&#10;&#10;AI-generated content may be incorrect.">
            <a:extLst>
              <a:ext uri="{FF2B5EF4-FFF2-40B4-BE49-F238E27FC236}">
                <a16:creationId xmlns:a16="http://schemas.microsoft.com/office/drawing/2014/main" id="{2109BF0F-2A81-00C8-24A0-FDE7147991C6}"/>
              </a:ext>
            </a:extLst>
          </p:cNvPr>
          <p:cNvPicPr>
            <a:picLocks noChangeAspect="1"/>
          </p:cNvPicPr>
          <p:nvPr/>
        </p:nvPicPr>
        <p:blipFill>
          <a:blip r:embed="rId5">
            <a:extLst>
              <a:ext uri="{28A0092B-C50C-407E-A947-70E740481C1C}">
                <a14:useLocalDpi xmlns:a14="http://schemas.microsoft.com/office/drawing/2010/main" val="0"/>
              </a:ext>
            </a:extLst>
          </a:blip>
          <a:srcRect t="17540" b="3302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stone path with grass and trees&#10;&#10;AI-generated content may be incorrect.">
            <a:extLst>
              <a:ext uri="{FF2B5EF4-FFF2-40B4-BE49-F238E27FC236}">
                <a16:creationId xmlns:a16="http://schemas.microsoft.com/office/drawing/2014/main" id="{D36DAF22-5476-85D6-7FA2-F1A083A6B248}"/>
              </a:ext>
            </a:extLst>
          </p:cNvPr>
          <p:cNvPicPr>
            <a:picLocks noChangeAspect="1"/>
          </p:cNvPicPr>
          <p:nvPr/>
        </p:nvPicPr>
        <p:blipFill>
          <a:blip r:embed="rId6">
            <a:extLst>
              <a:ext uri="{28A0092B-C50C-407E-A947-70E740481C1C}">
                <a14:useLocalDpi xmlns:a14="http://schemas.microsoft.com/office/drawing/2010/main" val="0"/>
              </a:ext>
            </a:extLst>
          </a:blip>
          <a:srcRect t="16399" r="1" b="38176"/>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8883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rt road in a forest&#10;&#10;AI-generated content may be incorrect.">
            <a:extLst>
              <a:ext uri="{FF2B5EF4-FFF2-40B4-BE49-F238E27FC236}">
                <a16:creationId xmlns:a16="http://schemas.microsoft.com/office/drawing/2014/main" id="{051F491C-B093-AC64-5491-DE22D0B9D917}"/>
              </a:ext>
            </a:extLst>
          </p:cNvPr>
          <p:cNvPicPr>
            <a:picLocks noChangeAspect="1"/>
          </p:cNvPicPr>
          <p:nvPr/>
        </p:nvPicPr>
        <p:blipFill>
          <a:blip r:embed="rId3">
            <a:extLst>
              <a:ext uri="{28A0092B-C50C-407E-A947-70E740481C1C}">
                <a14:useLocalDpi xmlns:a14="http://schemas.microsoft.com/office/drawing/2010/main" val="0"/>
              </a:ext>
            </a:extLst>
          </a:blip>
          <a:srcRect t="5444" b="10616"/>
          <a:stretch/>
        </p:blipFill>
        <p:spPr>
          <a:xfrm>
            <a:off x="20" y="1282"/>
            <a:ext cx="12191980" cy="6856718"/>
          </a:xfrm>
          <a:prstGeom prst="rect">
            <a:avLst/>
          </a:prstGeom>
        </p:spPr>
      </p:pic>
    </p:spTree>
    <p:extLst>
      <p:ext uri="{BB962C8B-B14F-4D97-AF65-F5344CB8AC3E}">
        <p14:creationId xmlns:p14="http://schemas.microsoft.com/office/powerpoint/2010/main" val="33934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74E7012-B72D-10C3-7E7B-F8ACE7FB67C8}"/>
              </a:ext>
            </a:extLst>
          </p:cNvPr>
          <p:cNvGrpSpPr/>
          <p:nvPr/>
        </p:nvGrpSpPr>
        <p:grpSpPr>
          <a:xfrm>
            <a:off x="5491374" y="977022"/>
            <a:ext cx="5929085" cy="2244854"/>
            <a:chOff x="2569028" y="2811234"/>
            <a:chExt cx="8831943" cy="3439564"/>
          </a:xfrm>
        </p:grpSpPr>
        <p:sp>
          <p:nvSpPr>
            <p:cNvPr id="2" name="Rectangle: Rounded Corners 1">
              <a:extLst>
                <a:ext uri="{FF2B5EF4-FFF2-40B4-BE49-F238E27FC236}">
                  <a16:creationId xmlns:a16="http://schemas.microsoft.com/office/drawing/2014/main" id="{BF148B5C-07B4-1D72-B10F-A7BA7BCC46EC}"/>
                </a:ext>
              </a:extLst>
            </p:cNvPr>
            <p:cNvSpPr/>
            <p:nvPr/>
          </p:nvSpPr>
          <p:spPr>
            <a:xfrm>
              <a:off x="2569028" y="2811234"/>
              <a:ext cx="1618342" cy="10468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Module 1</a:t>
              </a:r>
            </a:p>
          </p:txBody>
        </p:sp>
        <p:sp>
          <p:nvSpPr>
            <p:cNvPr id="3" name="Rectangle: Rounded Corners 2">
              <a:extLst>
                <a:ext uri="{FF2B5EF4-FFF2-40B4-BE49-F238E27FC236}">
                  <a16:creationId xmlns:a16="http://schemas.microsoft.com/office/drawing/2014/main" id="{8BFB2EF0-39F6-424F-1EBF-F4630C8D7353}"/>
                </a:ext>
              </a:extLst>
            </p:cNvPr>
            <p:cNvSpPr/>
            <p:nvPr/>
          </p:nvSpPr>
          <p:spPr>
            <a:xfrm>
              <a:off x="2598057" y="5176156"/>
              <a:ext cx="1618342" cy="1046843"/>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Module 6</a:t>
              </a:r>
            </a:p>
          </p:txBody>
        </p:sp>
        <p:sp>
          <p:nvSpPr>
            <p:cNvPr id="4" name="Rectangle: Rounded Corners 3">
              <a:extLst>
                <a:ext uri="{FF2B5EF4-FFF2-40B4-BE49-F238E27FC236}">
                  <a16:creationId xmlns:a16="http://schemas.microsoft.com/office/drawing/2014/main" id="{66326F67-5C95-74FB-26A3-9D2841CEFE5D}"/>
                </a:ext>
              </a:extLst>
            </p:cNvPr>
            <p:cNvSpPr/>
            <p:nvPr/>
          </p:nvSpPr>
          <p:spPr>
            <a:xfrm>
              <a:off x="9782628" y="2811234"/>
              <a:ext cx="1618342" cy="1046843"/>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Module 3</a:t>
              </a:r>
            </a:p>
          </p:txBody>
        </p:sp>
        <p:sp>
          <p:nvSpPr>
            <p:cNvPr id="5" name="Rectangle: Rounded Corners 4">
              <a:extLst>
                <a:ext uri="{FF2B5EF4-FFF2-40B4-BE49-F238E27FC236}">
                  <a16:creationId xmlns:a16="http://schemas.microsoft.com/office/drawing/2014/main" id="{265F5520-0530-80A6-10AA-D3A7EC6BF832}"/>
                </a:ext>
              </a:extLst>
            </p:cNvPr>
            <p:cNvSpPr/>
            <p:nvPr/>
          </p:nvSpPr>
          <p:spPr>
            <a:xfrm>
              <a:off x="6016171" y="2811234"/>
              <a:ext cx="1618342" cy="104684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Module 2</a:t>
              </a:r>
            </a:p>
          </p:txBody>
        </p:sp>
        <p:sp>
          <p:nvSpPr>
            <p:cNvPr id="6" name="Rectangle: Rounded Corners 5">
              <a:extLst>
                <a:ext uri="{FF2B5EF4-FFF2-40B4-BE49-F238E27FC236}">
                  <a16:creationId xmlns:a16="http://schemas.microsoft.com/office/drawing/2014/main" id="{2AFAB76E-F000-8674-4DA7-4932265946E2}"/>
                </a:ext>
              </a:extLst>
            </p:cNvPr>
            <p:cNvSpPr/>
            <p:nvPr/>
          </p:nvSpPr>
          <p:spPr>
            <a:xfrm>
              <a:off x="9782629" y="5176156"/>
              <a:ext cx="1618342" cy="1046843"/>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Module 4</a:t>
              </a:r>
            </a:p>
          </p:txBody>
        </p:sp>
        <p:sp>
          <p:nvSpPr>
            <p:cNvPr id="7" name="Rectangle: Rounded Corners 6">
              <a:extLst>
                <a:ext uri="{FF2B5EF4-FFF2-40B4-BE49-F238E27FC236}">
                  <a16:creationId xmlns:a16="http://schemas.microsoft.com/office/drawing/2014/main" id="{85B77CEB-9875-1059-3FAE-3BD7C16A65AB}"/>
                </a:ext>
              </a:extLst>
            </p:cNvPr>
            <p:cNvSpPr/>
            <p:nvPr/>
          </p:nvSpPr>
          <p:spPr>
            <a:xfrm>
              <a:off x="6190343" y="5176156"/>
              <a:ext cx="1618342" cy="104684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Module 5</a:t>
              </a:r>
            </a:p>
          </p:txBody>
        </p:sp>
        <p:sp>
          <p:nvSpPr>
            <p:cNvPr id="8" name="Arrow: Right 7">
              <a:extLst>
                <a:ext uri="{FF2B5EF4-FFF2-40B4-BE49-F238E27FC236}">
                  <a16:creationId xmlns:a16="http://schemas.microsoft.com/office/drawing/2014/main" id="{840966BA-1037-8E0B-A7BD-38AB14FCEB6E}"/>
                </a:ext>
              </a:extLst>
            </p:cNvPr>
            <p:cNvSpPr/>
            <p:nvPr/>
          </p:nvSpPr>
          <p:spPr>
            <a:xfrm>
              <a:off x="4521199" y="2823935"/>
              <a:ext cx="7039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DC9FEC0B-4F13-3577-9BE4-ABE8FD3FF8DB}"/>
                </a:ext>
              </a:extLst>
            </p:cNvPr>
            <p:cNvSpPr/>
            <p:nvPr/>
          </p:nvSpPr>
          <p:spPr>
            <a:xfrm rot="10800000">
              <a:off x="4357913" y="5176157"/>
              <a:ext cx="7039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148C3BBB-C461-BB72-0738-18A4C8414CC8}"/>
                </a:ext>
              </a:extLst>
            </p:cNvPr>
            <p:cNvSpPr/>
            <p:nvPr/>
          </p:nvSpPr>
          <p:spPr>
            <a:xfrm rot="10800000">
              <a:off x="7954356" y="5221513"/>
              <a:ext cx="7039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341BBEDC-01C7-1571-1292-DEFE697ACCF9}"/>
                </a:ext>
              </a:extLst>
            </p:cNvPr>
            <p:cNvSpPr/>
            <p:nvPr/>
          </p:nvSpPr>
          <p:spPr>
            <a:xfrm>
              <a:off x="8040913" y="2852963"/>
              <a:ext cx="7039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13604184-BCFE-C7C5-F526-067142082C6D}"/>
                </a:ext>
              </a:extLst>
            </p:cNvPr>
            <p:cNvSpPr/>
            <p:nvPr/>
          </p:nvSpPr>
          <p:spPr>
            <a:xfrm rot="5400000">
              <a:off x="9985827" y="4263117"/>
              <a:ext cx="703943" cy="50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Forbidden with solid fill">
              <a:extLst>
                <a:ext uri="{FF2B5EF4-FFF2-40B4-BE49-F238E27FC236}">
                  <a16:creationId xmlns:a16="http://schemas.microsoft.com/office/drawing/2014/main" id="{98561103-DC4C-C0B9-20E0-E3549C994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4856" y="3077935"/>
              <a:ext cx="914400" cy="914400"/>
            </a:xfrm>
            <a:prstGeom prst="rect">
              <a:avLst/>
            </a:prstGeom>
          </p:spPr>
        </p:pic>
        <p:pic>
          <p:nvPicPr>
            <p:cNvPr id="16" name="Graphic 15" descr="Broken Heart with solid fill">
              <a:extLst>
                <a:ext uri="{FF2B5EF4-FFF2-40B4-BE49-F238E27FC236}">
                  <a16:creationId xmlns:a16="http://schemas.microsoft.com/office/drawing/2014/main" id="{058380F6-88BF-B234-1D78-2303ADB449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8899" y="5336398"/>
              <a:ext cx="914400" cy="914400"/>
            </a:xfrm>
            <a:prstGeom prst="rect">
              <a:avLst/>
            </a:prstGeom>
          </p:spPr>
        </p:pic>
        <p:pic>
          <p:nvPicPr>
            <p:cNvPr id="18" name="Graphic 17" descr="Exclamation mark with solid fill">
              <a:extLst>
                <a:ext uri="{FF2B5EF4-FFF2-40B4-BE49-F238E27FC236}">
                  <a16:creationId xmlns:a16="http://schemas.microsoft.com/office/drawing/2014/main" id="{44F7FA0B-34A6-9BFC-64EF-FEE664F00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86570" y="4059916"/>
              <a:ext cx="914400" cy="914400"/>
            </a:xfrm>
            <a:prstGeom prst="rect">
              <a:avLst/>
            </a:prstGeom>
          </p:spPr>
        </p:pic>
        <p:pic>
          <p:nvPicPr>
            <p:cNvPr id="20" name="Graphic 19" descr="Health And Safety with solid fill">
              <a:extLst>
                <a:ext uri="{FF2B5EF4-FFF2-40B4-BE49-F238E27FC236}">
                  <a16:creationId xmlns:a16="http://schemas.microsoft.com/office/drawing/2014/main" id="{E275F0FF-1BF7-9E7B-5936-E7607F832D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25999" y="3077935"/>
              <a:ext cx="914400" cy="914400"/>
            </a:xfrm>
            <a:prstGeom prst="rect">
              <a:avLst/>
            </a:prstGeom>
          </p:spPr>
        </p:pic>
        <p:pic>
          <p:nvPicPr>
            <p:cNvPr id="24" name="Graphic 23" descr="Danger with solid fill">
              <a:extLst>
                <a:ext uri="{FF2B5EF4-FFF2-40B4-BE49-F238E27FC236}">
                  <a16:creationId xmlns:a16="http://schemas.microsoft.com/office/drawing/2014/main" id="{2C9EFC12-C585-D578-807E-C1A608368E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51585" y="5242377"/>
              <a:ext cx="914400" cy="914400"/>
            </a:xfrm>
            <a:prstGeom prst="rect">
              <a:avLst/>
            </a:prstGeom>
          </p:spPr>
        </p:pic>
      </p:grpSp>
      <p:sp>
        <p:nvSpPr>
          <p:cNvPr id="25" name="TextBox 24">
            <a:extLst>
              <a:ext uri="{FF2B5EF4-FFF2-40B4-BE49-F238E27FC236}">
                <a16:creationId xmlns:a16="http://schemas.microsoft.com/office/drawing/2014/main" id="{3112921B-4C78-A6C6-A1A3-297C4D2E511B}"/>
              </a:ext>
            </a:extLst>
          </p:cNvPr>
          <p:cNvSpPr txBox="1"/>
          <p:nvPr/>
        </p:nvSpPr>
        <p:spPr>
          <a:xfrm>
            <a:off x="910772" y="977022"/>
            <a:ext cx="4580602"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chemeClr val="accent1"/>
                </a:solidFill>
              </a:rPr>
              <a:t>What are the knowledge, skills and behaviours that students are currently struggling with across the programme?</a:t>
            </a:r>
          </a:p>
          <a:p>
            <a:endParaRPr lang="en-GB" sz="2800"/>
          </a:p>
          <a:p>
            <a:r>
              <a:rPr lang="en-GB" sz="2800">
                <a:solidFill>
                  <a:schemeClr val="accent3"/>
                </a:solidFill>
              </a:rPr>
              <a:t>How can we better scaffold this learning to ensure (Gen)AI does not become the short cut?</a:t>
            </a:r>
          </a:p>
          <a:p>
            <a:endParaRPr lang="en-GB" sz="2800"/>
          </a:p>
        </p:txBody>
      </p:sp>
      <p:sp>
        <p:nvSpPr>
          <p:cNvPr id="29" name="TextBox 28">
            <a:extLst>
              <a:ext uri="{FF2B5EF4-FFF2-40B4-BE49-F238E27FC236}">
                <a16:creationId xmlns:a16="http://schemas.microsoft.com/office/drawing/2014/main" id="{0EECFC78-0C67-312A-68FA-C19F0EA91753}"/>
              </a:ext>
            </a:extLst>
          </p:cNvPr>
          <p:cNvSpPr txBox="1"/>
          <p:nvPr/>
        </p:nvSpPr>
        <p:spPr>
          <a:xfrm>
            <a:off x="5644539" y="4202185"/>
            <a:ext cx="5995920" cy="1815882"/>
          </a:xfrm>
          <a:prstGeom prst="rect">
            <a:avLst/>
          </a:prstGeom>
          <a:noFill/>
        </p:spPr>
        <p:txBody>
          <a:bodyPr wrap="square">
            <a:spAutoFit/>
          </a:bodyPr>
          <a:lstStyle/>
          <a:p>
            <a:r>
              <a:rPr lang="en-GB" sz="2800">
                <a:solidFill>
                  <a:schemeClr val="accent5">
                    <a:lumMod val="75000"/>
                  </a:schemeClr>
                </a:solidFill>
              </a:rPr>
              <a:t>What could be a realistically acceptable / ethical / effective use of (Gen)AI? And how do we develop this practice and attitude in our teaching?</a:t>
            </a:r>
          </a:p>
        </p:txBody>
      </p:sp>
    </p:spTree>
    <p:extLst>
      <p:ext uri="{BB962C8B-B14F-4D97-AF65-F5344CB8AC3E}">
        <p14:creationId xmlns:p14="http://schemas.microsoft.com/office/powerpoint/2010/main" val="56933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DF3D-E720-6107-BCE5-ED5E389E3B63}"/>
              </a:ext>
            </a:extLst>
          </p:cNvPr>
          <p:cNvSpPr>
            <a:spLocks noGrp="1"/>
          </p:cNvSpPr>
          <p:nvPr>
            <p:ph type="title"/>
          </p:nvPr>
        </p:nvSpPr>
        <p:spPr/>
        <p:txBody>
          <a:bodyPr/>
          <a:lstStyle/>
          <a:p>
            <a:r>
              <a:rPr lang="en-GB" dirty="0"/>
              <a:t>Some preliminary thoughts on analogies</a:t>
            </a:r>
          </a:p>
        </p:txBody>
      </p:sp>
      <p:sp>
        <p:nvSpPr>
          <p:cNvPr id="3" name="Content Placeholder 2">
            <a:extLst>
              <a:ext uri="{FF2B5EF4-FFF2-40B4-BE49-F238E27FC236}">
                <a16:creationId xmlns:a16="http://schemas.microsoft.com/office/drawing/2014/main" id="{7C9C22B5-9769-BBE8-C8D0-9305F5A76243}"/>
              </a:ext>
            </a:extLst>
          </p:cNvPr>
          <p:cNvSpPr>
            <a:spLocks noGrp="1"/>
          </p:cNvSpPr>
          <p:nvPr>
            <p:ph idx="1"/>
          </p:nvPr>
        </p:nvSpPr>
        <p:spPr>
          <a:xfrm>
            <a:off x="1423686" y="1825625"/>
            <a:ext cx="8785185" cy="4351338"/>
          </a:xfrm>
        </p:spPr>
        <p:txBody>
          <a:bodyPr/>
          <a:lstStyle/>
          <a:p>
            <a:pPr marL="0" indent="0">
              <a:lnSpc>
                <a:spcPct val="150000"/>
              </a:lnSpc>
              <a:buNone/>
            </a:pPr>
            <a:r>
              <a:rPr lang="en-GB" sz="2400" dirty="0"/>
              <a:t>They are useful to reframe an idea, concept or problem however,</a:t>
            </a:r>
          </a:p>
          <a:p>
            <a:pPr lvl="1">
              <a:lnSpc>
                <a:spcPct val="150000"/>
              </a:lnSpc>
            </a:pPr>
            <a:r>
              <a:rPr lang="en-GB" dirty="0"/>
              <a:t>They are limited and will eventually run out</a:t>
            </a:r>
          </a:p>
          <a:p>
            <a:pPr lvl="1">
              <a:lnSpc>
                <a:spcPct val="150000"/>
              </a:lnSpc>
            </a:pPr>
            <a:r>
              <a:rPr lang="en-GB" dirty="0"/>
              <a:t>They should not be taken too literally</a:t>
            </a:r>
          </a:p>
          <a:p>
            <a:pPr lvl="1">
              <a:lnSpc>
                <a:spcPct val="150000"/>
              </a:lnSpc>
            </a:pPr>
            <a:r>
              <a:rPr lang="en-GB" dirty="0"/>
              <a:t>They should be critically challenged with the pragmatics of the thing itself</a:t>
            </a:r>
          </a:p>
        </p:txBody>
      </p:sp>
    </p:spTree>
    <p:extLst>
      <p:ext uri="{BB962C8B-B14F-4D97-AF65-F5344CB8AC3E}">
        <p14:creationId xmlns:p14="http://schemas.microsoft.com/office/powerpoint/2010/main" val="252765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th in a park with trees&#10;&#10;AI-generated content may be incorrect.">
            <a:extLst>
              <a:ext uri="{FF2B5EF4-FFF2-40B4-BE49-F238E27FC236}">
                <a16:creationId xmlns:a16="http://schemas.microsoft.com/office/drawing/2014/main" id="{9C755FFA-A9F2-3D84-B212-B1D9C91996B0}"/>
              </a:ext>
            </a:extLst>
          </p:cNvPr>
          <p:cNvPicPr>
            <a:picLocks noChangeAspect="1"/>
          </p:cNvPicPr>
          <p:nvPr/>
        </p:nvPicPr>
        <p:blipFill>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grpSp>
        <p:nvGrpSpPr>
          <p:cNvPr id="12" name="Group 11">
            <a:extLst>
              <a:ext uri="{FF2B5EF4-FFF2-40B4-BE49-F238E27FC236}">
                <a16:creationId xmlns:a16="http://schemas.microsoft.com/office/drawing/2014/main" id="{9FC0C80F-8402-1FDC-68BA-0CD365B4A280}"/>
              </a:ext>
            </a:extLst>
          </p:cNvPr>
          <p:cNvGrpSpPr/>
          <p:nvPr/>
        </p:nvGrpSpPr>
        <p:grpSpPr>
          <a:xfrm>
            <a:off x="-664032" y="3385920"/>
            <a:ext cx="5575397" cy="3472080"/>
            <a:chOff x="-664032" y="3385920"/>
            <a:chExt cx="5575397" cy="3472080"/>
          </a:xfrm>
        </p:grpSpPr>
        <p:sp>
          <p:nvSpPr>
            <p:cNvPr id="6" name="Arrow: Curved Left 5">
              <a:extLst>
                <a:ext uri="{FF2B5EF4-FFF2-40B4-BE49-F238E27FC236}">
                  <a16:creationId xmlns:a16="http://schemas.microsoft.com/office/drawing/2014/main" id="{FF628A5E-1E1F-E906-0111-89C8F962A4E7}"/>
                </a:ext>
              </a:extLst>
            </p:cNvPr>
            <p:cNvSpPr/>
            <p:nvPr/>
          </p:nvSpPr>
          <p:spPr>
            <a:xfrm rot="11948072">
              <a:off x="2317943" y="3385920"/>
              <a:ext cx="1918158" cy="3029534"/>
            </a:xfrm>
            <a:prstGeom prst="curvedLef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134F08E6-CE55-9535-7909-99489598B89B}"/>
                </a:ext>
              </a:extLst>
            </p:cNvPr>
            <p:cNvSpPr/>
            <p:nvPr/>
          </p:nvSpPr>
          <p:spPr>
            <a:xfrm>
              <a:off x="-664032" y="5411450"/>
              <a:ext cx="5575397" cy="1446550"/>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The Assignment Process</a:t>
              </a:r>
            </a:p>
          </p:txBody>
        </p:sp>
      </p:grpSp>
      <p:grpSp>
        <p:nvGrpSpPr>
          <p:cNvPr id="11" name="Group 10">
            <a:extLst>
              <a:ext uri="{FF2B5EF4-FFF2-40B4-BE49-F238E27FC236}">
                <a16:creationId xmlns:a16="http://schemas.microsoft.com/office/drawing/2014/main" id="{C4AB55E5-A7EF-F78F-91D6-B4C7B162ED41}"/>
              </a:ext>
            </a:extLst>
          </p:cNvPr>
          <p:cNvGrpSpPr/>
          <p:nvPr/>
        </p:nvGrpSpPr>
        <p:grpSpPr>
          <a:xfrm>
            <a:off x="7431157" y="2988297"/>
            <a:ext cx="1672301" cy="1269557"/>
            <a:chOff x="7431157" y="2988297"/>
            <a:chExt cx="1672301" cy="1269557"/>
          </a:xfrm>
        </p:grpSpPr>
        <p:sp>
          <p:nvSpPr>
            <p:cNvPr id="4" name="Oval 3">
              <a:extLst>
                <a:ext uri="{FF2B5EF4-FFF2-40B4-BE49-F238E27FC236}">
                  <a16:creationId xmlns:a16="http://schemas.microsoft.com/office/drawing/2014/main" id="{2DD3AD80-B0A5-AF51-1D47-CFE81D37FE27}"/>
                </a:ext>
              </a:extLst>
            </p:cNvPr>
            <p:cNvSpPr/>
            <p:nvPr/>
          </p:nvSpPr>
          <p:spPr>
            <a:xfrm>
              <a:off x="7663993" y="2988297"/>
              <a:ext cx="1206630" cy="10746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7" name="TextBox 6">
              <a:extLst>
                <a:ext uri="{FF2B5EF4-FFF2-40B4-BE49-F238E27FC236}">
                  <a16:creationId xmlns:a16="http://schemas.microsoft.com/office/drawing/2014/main" id="{FD0D05BD-8213-31F4-66E2-C2B2F7F0E01A}"/>
                </a:ext>
              </a:extLst>
            </p:cNvPr>
            <p:cNvSpPr txBox="1"/>
            <p:nvPr/>
          </p:nvSpPr>
          <p:spPr>
            <a:xfrm>
              <a:off x="7431157" y="3057525"/>
              <a:ext cx="1672301" cy="1200329"/>
            </a:xfrm>
            <a:prstGeom prst="rect">
              <a:avLst/>
            </a:prstGeom>
            <a:noFill/>
          </p:spPr>
          <p:txBody>
            <a:bodyPr wrap="square" rtlCol="0">
              <a:spAutoFit/>
            </a:bodyPr>
            <a:lstStyle/>
            <a:p>
              <a:pPr algn="ctr"/>
              <a:r>
                <a:rPr lang="en-GB" sz="1800" dirty="0">
                  <a:solidFill>
                    <a:schemeClr val="bg1"/>
                  </a:solidFill>
                </a:rPr>
                <a:t>The assignment output</a:t>
              </a:r>
            </a:p>
            <a:p>
              <a:endParaRPr lang="en-GB" dirty="0"/>
            </a:p>
          </p:txBody>
        </p:sp>
      </p:grpSp>
      <p:sp>
        <p:nvSpPr>
          <p:cNvPr id="9" name="Arrow: Up 8">
            <a:extLst>
              <a:ext uri="{FF2B5EF4-FFF2-40B4-BE49-F238E27FC236}">
                <a16:creationId xmlns:a16="http://schemas.microsoft.com/office/drawing/2014/main" id="{C26DE6AB-770A-D2BC-B645-799FE9C4F5EC}"/>
              </a:ext>
            </a:extLst>
          </p:cNvPr>
          <p:cNvSpPr/>
          <p:nvPr/>
        </p:nvSpPr>
        <p:spPr>
          <a:xfrm rot="1297880">
            <a:off x="6731485" y="3840216"/>
            <a:ext cx="1285875" cy="3429409"/>
          </a:xfrm>
          <a:prstGeom prst="up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GB" dirty="0"/>
              <a:t>GenAI Tools</a:t>
            </a:r>
          </a:p>
        </p:txBody>
      </p:sp>
    </p:spTree>
    <p:extLst>
      <p:ext uri="{BB962C8B-B14F-4D97-AF65-F5344CB8AC3E}">
        <p14:creationId xmlns:p14="http://schemas.microsoft.com/office/powerpoint/2010/main" val="2950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th in a park with trees&#10;&#10;AI-generated content may be incorrect.">
            <a:extLst>
              <a:ext uri="{FF2B5EF4-FFF2-40B4-BE49-F238E27FC236}">
                <a16:creationId xmlns:a16="http://schemas.microsoft.com/office/drawing/2014/main" id="{0BFF08FE-AFFA-75A8-B502-51CB6930007D}"/>
              </a:ext>
            </a:extLst>
          </p:cNvPr>
          <p:cNvPicPr>
            <a:picLocks noChangeAspect="1"/>
          </p:cNvPicPr>
          <p:nvPr/>
        </p:nvPicPr>
        <p:blipFill>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3E42CECE-8905-9583-462C-D1C110D62B13}"/>
              </a:ext>
            </a:extLst>
          </p:cNvPr>
          <p:cNvGrpSpPr/>
          <p:nvPr/>
        </p:nvGrpSpPr>
        <p:grpSpPr>
          <a:xfrm rot="241517">
            <a:off x="6696898" y="4881090"/>
            <a:ext cx="925200" cy="1450926"/>
            <a:chOff x="6555496" y="4720834"/>
            <a:chExt cx="925200" cy="1450926"/>
          </a:xfrm>
        </p:grpSpPr>
        <p:cxnSp>
          <p:nvCxnSpPr>
            <p:cNvPr id="7" name="Straight Connector 6">
              <a:extLst>
                <a:ext uri="{FF2B5EF4-FFF2-40B4-BE49-F238E27FC236}">
                  <a16:creationId xmlns:a16="http://schemas.microsoft.com/office/drawing/2014/main" id="{4206395B-A9CF-5D3C-E0F2-8EDF811256B3}"/>
                </a:ext>
              </a:extLst>
            </p:cNvPr>
            <p:cNvCxnSpPr/>
            <p:nvPr/>
          </p:nvCxnSpPr>
          <p:spPr>
            <a:xfrm>
              <a:off x="7010534" y="5181945"/>
              <a:ext cx="0" cy="989815"/>
            </a:xfrm>
            <a:prstGeom prst="line">
              <a:avLst/>
            </a:prstGeom>
            <a:ln w="762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F206E518-B420-DC42-5269-C1665B25C568}"/>
                </a:ext>
              </a:extLst>
            </p:cNvPr>
            <p:cNvSpPr/>
            <p:nvPr/>
          </p:nvSpPr>
          <p:spPr>
            <a:xfrm>
              <a:off x="6655476" y="4823745"/>
              <a:ext cx="716400" cy="71640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No Walking with solid fill">
              <a:extLst>
                <a:ext uri="{FF2B5EF4-FFF2-40B4-BE49-F238E27FC236}">
                  <a16:creationId xmlns:a16="http://schemas.microsoft.com/office/drawing/2014/main" id="{4B0C5DD9-E627-4D60-43E9-A29972470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5496" y="4720834"/>
              <a:ext cx="925200" cy="925200"/>
            </a:xfrm>
            <a:prstGeom prst="rect">
              <a:avLst/>
            </a:prstGeom>
          </p:spPr>
        </p:pic>
      </p:grpSp>
    </p:spTree>
    <p:extLst>
      <p:ext uri="{BB962C8B-B14F-4D97-AF65-F5344CB8AC3E}">
        <p14:creationId xmlns:p14="http://schemas.microsoft.com/office/powerpoint/2010/main" val="103352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th in a park with trees&#10;&#10;AI-generated content may be incorrect.">
            <a:extLst>
              <a:ext uri="{FF2B5EF4-FFF2-40B4-BE49-F238E27FC236}">
                <a16:creationId xmlns:a16="http://schemas.microsoft.com/office/drawing/2014/main" id="{0FCADA8D-3DBA-BA3D-4E75-4D322B46885F}"/>
              </a:ext>
            </a:extLst>
          </p:cNvPr>
          <p:cNvPicPr>
            <a:picLocks noChangeAspect="1"/>
          </p:cNvPicPr>
          <p:nvPr/>
        </p:nvPicPr>
        <p:blipFill>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FA7E2493-0CCD-D210-2571-238D64435B79}"/>
                  </a:ext>
                </a:extLst>
              </p14:cNvPr>
              <p14:cNvContentPartPr/>
              <p14:nvPr/>
            </p14:nvContentPartPr>
            <p14:xfrm>
              <a:off x="3227248" y="5107624"/>
              <a:ext cx="3532320" cy="1745640"/>
            </p14:xfrm>
          </p:contentPart>
        </mc:Choice>
        <mc:Fallback>
          <p:pic>
            <p:nvPicPr>
              <p:cNvPr id="5" name="Ink 4">
                <a:extLst>
                  <a:ext uri="{FF2B5EF4-FFF2-40B4-BE49-F238E27FC236}">
                    <a16:creationId xmlns:a16="http://schemas.microsoft.com/office/drawing/2014/main" id="{FA7E2493-0CCD-D210-2571-238D64435B79}"/>
                  </a:ext>
                </a:extLst>
              </p:cNvPr>
              <p:cNvPicPr/>
              <p:nvPr/>
            </p:nvPicPr>
            <p:blipFill>
              <a:blip r:embed="rId5"/>
              <a:stretch>
                <a:fillRect/>
              </a:stretch>
            </p:blipFill>
            <p:spPr>
              <a:xfrm>
                <a:off x="3209248" y="5089624"/>
                <a:ext cx="3567960" cy="17812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001A5166-7F5D-0503-FA64-E9F8644CD11C}"/>
                  </a:ext>
                </a:extLst>
              </p14:cNvPr>
              <p14:cNvContentPartPr/>
              <p14:nvPr/>
            </p14:nvContentPartPr>
            <p14:xfrm>
              <a:off x="3223648" y="4524558"/>
              <a:ext cx="1366560" cy="565560"/>
            </p14:xfrm>
          </p:contentPart>
        </mc:Choice>
        <mc:Fallback>
          <p:pic>
            <p:nvPicPr>
              <p:cNvPr id="7" name="Ink 6">
                <a:extLst>
                  <a:ext uri="{FF2B5EF4-FFF2-40B4-BE49-F238E27FC236}">
                    <a16:creationId xmlns:a16="http://schemas.microsoft.com/office/drawing/2014/main" id="{001A5166-7F5D-0503-FA64-E9F8644CD11C}"/>
                  </a:ext>
                </a:extLst>
              </p:cNvPr>
              <p:cNvPicPr/>
              <p:nvPr/>
            </p:nvPicPr>
            <p:blipFill>
              <a:blip r:embed="rId7"/>
              <a:stretch>
                <a:fillRect/>
              </a:stretch>
            </p:blipFill>
            <p:spPr>
              <a:xfrm>
                <a:off x="3215008" y="4515918"/>
                <a:ext cx="1384200" cy="583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EEB73294-0C86-25FE-87E8-4ECE698807D3}"/>
                  </a:ext>
                </a:extLst>
              </p14:cNvPr>
              <p14:cNvContentPartPr/>
              <p14:nvPr/>
            </p14:nvContentPartPr>
            <p14:xfrm>
              <a:off x="4618648" y="4450758"/>
              <a:ext cx="770400" cy="74160"/>
            </p14:xfrm>
          </p:contentPart>
        </mc:Choice>
        <mc:Fallback>
          <p:pic>
            <p:nvPicPr>
              <p:cNvPr id="8" name="Ink 7">
                <a:extLst>
                  <a:ext uri="{FF2B5EF4-FFF2-40B4-BE49-F238E27FC236}">
                    <a16:creationId xmlns:a16="http://schemas.microsoft.com/office/drawing/2014/main" id="{EEB73294-0C86-25FE-87E8-4ECE698807D3}"/>
                  </a:ext>
                </a:extLst>
              </p:cNvPr>
              <p:cNvPicPr/>
              <p:nvPr/>
            </p:nvPicPr>
            <p:blipFill>
              <a:blip r:embed="rId9"/>
              <a:stretch>
                <a:fillRect/>
              </a:stretch>
            </p:blipFill>
            <p:spPr>
              <a:xfrm>
                <a:off x="4612528" y="4444638"/>
                <a:ext cx="78264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E563FF08-5D25-CC1E-A4E3-F27C92913006}"/>
                  </a:ext>
                </a:extLst>
              </p14:cNvPr>
              <p14:cNvContentPartPr/>
              <p14:nvPr/>
            </p14:nvContentPartPr>
            <p14:xfrm>
              <a:off x="5863260" y="4185131"/>
              <a:ext cx="1235520" cy="207720"/>
            </p14:xfrm>
          </p:contentPart>
        </mc:Choice>
        <mc:Fallback>
          <p:pic>
            <p:nvPicPr>
              <p:cNvPr id="10" name="Ink 9">
                <a:extLst>
                  <a:ext uri="{FF2B5EF4-FFF2-40B4-BE49-F238E27FC236}">
                    <a16:creationId xmlns:a16="http://schemas.microsoft.com/office/drawing/2014/main" id="{E563FF08-5D25-CC1E-A4E3-F27C92913006}"/>
                  </a:ext>
                </a:extLst>
              </p:cNvPr>
              <p:cNvPicPr/>
              <p:nvPr/>
            </p:nvPicPr>
            <p:blipFill>
              <a:blip r:embed="rId11"/>
              <a:stretch>
                <a:fillRect/>
              </a:stretch>
            </p:blipFill>
            <p:spPr>
              <a:xfrm>
                <a:off x="5858580" y="4180811"/>
                <a:ext cx="124416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6FBFF147-82DD-B223-65DE-DA7124CCAFA6}"/>
                  </a:ext>
                </a:extLst>
              </p14:cNvPr>
              <p14:cNvContentPartPr/>
              <p14:nvPr/>
            </p14:nvContentPartPr>
            <p14:xfrm>
              <a:off x="7390288" y="4117758"/>
              <a:ext cx="184320" cy="21600"/>
            </p14:xfrm>
          </p:contentPart>
        </mc:Choice>
        <mc:Fallback>
          <p:pic>
            <p:nvPicPr>
              <p:cNvPr id="11" name="Ink 10">
                <a:extLst>
                  <a:ext uri="{FF2B5EF4-FFF2-40B4-BE49-F238E27FC236}">
                    <a16:creationId xmlns:a16="http://schemas.microsoft.com/office/drawing/2014/main" id="{6FBFF147-82DD-B223-65DE-DA7124CCAFA6}"/>
                  </a:ext>
                </a:extLst>
              </p:cNvPr>
              <p:cNvPicPr/>
              <p:nvPr/>
            </p:nvPicPr>
            <p:blipFill>
              <a:blip r:embed="rId13"/>
              <a:stretch>
                <a:fillRect/>
              </a:stretch>
            </p:blipFill>
            <p:spPr>
              <a:xfrm>
                <a:off x="7385968" y="4113438"/>
                <a:ext cx="19296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B5E11F2E-9B6A-63EC-E960-379CC8603222}"/>
                  </a:ext>
                </a:extLst>
              </p14:cNvPr>
              <p14:cNvContentPartPr/>
              <p14:nvPr/>
            </p14:nvContentPartPr>
            <p14:xfrm>
              <a:off x="7776928" y="4063758"/>
              <a:ext cx="324360" cy="66240"/>
            </p14:xfrm>
          </p:contentPart>
        </mc:Choice>
        <mc:Fallback>
          <p:pic>
            <p:nvPicPr>
              <p:cNvPr id="12" name="Ink 11">
                <a:extLst>
                  <a:ext uri="{FF2B5EF4-FFF2-40B4-BE49-F238E27FC236}">
                    <a16:creationId xmlns:a16="http://schemas.microsoft.com/office/drawing/2014/main" id="{B5E11F2E-9B6A-63EC-E960-379CC8603222}"/>
                  </a:ext>
                </a:extLst>
              </p:cNvPr>
              <p:cNvPicPr/>
              <p:nvPr/>
            </p:nvPicPr>
            <p:blipFill>
              <a:blip r:embed="rId15"/>
              <a:stretch>
                <a:fillRect/>
              </a:stretch>
            </p:blipFill>
            <p:spPr>
              <a:xfrm>
                <a:off x="7772608" y="4059438"/>
                <a:ext cx="3330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B2319709-060C-9D04-C3FF-E98007FF641E}"/>
                  </a:ext>
                </a:extLst>
              </p14:cNvPr>
              <p14:cNvContentPartPr/>
              <p14:nvPr/>
            </p14:nvContentPartPr>
            <p14:xfrm>
              <a:off x="3237688" y="4738539"/>
              <a:ext cx="3532320" cy="1745640"/>
            </p14:xfrm>
          </p:contentPart>
        </mc:Choice>
        <mc:Fallback>
          <p:pic>
            <p:nvPicPr>
              <p:cNvPr id="13" name="Ink 12">
                <a:extLst>
                  <a:ext uri="{FF2B5EF4-FFF2-40B4-BE49-F238E27FC236}">
                    <a16:creationId xmlns:a16="http://schemas.microsoft.com/office/drawing/2014/main" id="{B2319709-060C-9D04-C3FF-E98007FF641E}"/>
                  </a:ext>
                </a:extLst>
              </p:cNvPr>
              <p:cNvPicPr/>
              <p:nvPr/>
            </p:nvPicPr>
            <p:blipFill>
              <a:blip r:embed="rId5"/>
              <a:stretch>
                <a:fillRect/>
              </a:stretch>
            </p:blipFill>
            <p:spPr>
              <a:xfrm>
                <a:off x="3219688" y="4720539"/>
                <a:ext cx="3567960" cy="17812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 name="Ink 13">
                <a:extLst>
                  <a:ext uri="{FF2B5EF4-FFF2-40B4-BE49-F238E27FC236}">
                    <a16:creationId xmlns:a16="http://schemas.microsoft.com/office/drawing/2014/main" id="{E0441EB4-6B04-B548-BF22-65A7235EA6F1}"/>
                  </a:ext>
                </a:extLst>
              </p14:cNvPr>
              <p14:cNvContentPartPr/>
              <p14:nvPr/>
            </p14:nvContentPartPr>
            <p14:xfrm>
              <a:off x="3195208" y="4355154"/>
              <a:ext cx="1366560" cy="565560"/>
            </p14:xfrm>
          </p:contentPart>
        </mc:Choice>
        <mc:Fallback>
          <p:pic>
            <p:nvPicPr>
              <p:cNvPr id="14" name="Ink 13">
                <a:extLst>
                  <a:ext uri="{FF2B5EF4-FFF2-40B4-BE49-F238E27FC236}">
                    <a16:creationId xmlns:a16="http://schemas.microsoft.com/office/drawing/2014/main" id="{E0441EB4-6B04-B548-BF22-65A7235EA6F1}"/>
                  </a:ext>
                </a:extLst>
              </p:cNvPr>
              <p:cNvPicPr/>
              <p:nvPr/>
            </p:nvPicPr>
            <p:blipFill>
              <a:blip r:embed="rId7"/>
              <a:stretch>
                <a:fillRect/>
              </a:stretch>
            </p:blipFill>
            <p:spPr>
              <a:xfrm>
                <a:off x="3186568" y="4346514"/>
                <a:ext cx="1384200" cy="5832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C456F41B-B367-46DC-8F30-A898CA93B7C0}"/>
                  </a:ext>
                </a:extLst>
              </p14:cNvPr>
              <p14:cNvContentPartPr/>
              <p14:nvPr/>
            </p14:nvContentPartPr>
            <p14:xfrm>
              <a:off x="4618648" y="4306688"/>
              <a:ext cx="770400" cy="74160"/>
            </p14:xfrm>
          </p:contentPart>
        </mc:Choice>
        <mc:Fallback>
          <p:pic>
            <p:nvPicPr>
              <p:cNvPr id="15" name="Ink 14">
                <a:extLst>
                  <a:ext uri="{FF2B5EF4-FFF2-40B4-BE49-F238E27FC236}">
                    <a16:creationId xmlns:a16="http://schemas.microsoft.com/office/drawing/2014/main" id="{C456F41B-B367-46DC-8F30-A898CA93B7C0}"/>
                  </a:ext>
                </a:extLst>
              </p:cNvPr>
              <p:cNvPicPr/>
              <p:nvPr/>
            </p:nvPicPr>
            <p:blipFill>
              <a:blip r:embed="rId9"/>
              <a:stretch>
                <a:fillRect/>
              </a:stretch>
            </p:blipFill>
            <p:spPr>
              <a:xfrm>
                <a:off x="4612528" y="4300568"/>
                <a:ext cx="78264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D16AFC18-8B10-C695-17C1-F4AD9BB33B13}"/>
                  </a:ext>
                </a:extLst>
              </p14:cNvPr>
              <p14:cNvContentPartPr/>
              <p14:nvPr/>
            </p14:nvContentPartPr>
            <p14:xfrm>
              <a:off x="5863260" y="4099590"/>
              <a:ext cx="1235520" cy="207720"/>
            </p14:xfrm>
          </p:contentPart>
        </mc:Choice>
        <mc:Fallback>
          <p:pic>
            <p:nvPicPr>
              <p:cNvPr id="16" name="Ink 15">
                <a:extLst>
                  <a:ext uri="{FF2B5EF4-FFF2-40B4-BE49-F238E27FC236}">
                    <a16:creationId xmlns:a16="http://schemas.microsoft.com/office/drawing/2014/main" id="{D16AFC18-8B10-C695-17C1-F4AD9BB33B13}"/>
                  </a:ext>
                </a:extLst>
              </p:cNvPr>
              <p:cNvPicPr/>
              <p:nvPr/>
            </p:nvPicPr>
            <p:blipFill>
              <a:blip r:embed="rId11"/>
              <a:stretch>
                <a:fillRect/>
              </a:stretch>
            </p:blipFill>
            <p:spPr>
              <a:xfrm>
                <a:off x="5858580" y="4095270"/>
                <a:ext cx="124416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4C0BAB20-DC4D-A999-909C-17BA0CA05751}"/>
                  </a:ext>
                </a:extLst>
              </p14:cNvPr>
              <p14:cNvContentPartPr/>
              <p14:nvPr/>
            </p14:nvContentPartPr>
            <p14:xfrm>
              <a:off x="7345694" y="4043347"/>
              <a:ext cx="184320" cy="21600"/>
            </p14:xfrm>
          </p:contentPart>
        </mc:Choice>
        <mc:Fallback>
          <p:pic>
            <p:nvPicPr>
              <p:cNvPr id="17" name="Ink 16">
                <a:extLst>
                  <a:ext uri="{FF2B5EF4-FFF2-40B4-BE49-F238E27FC236}">
                    <a16:creationId xmlns:a16="http://schemas.microsoft.com/office/drawing/2014/main" id="{4C0BAB20-DC4D-A999-909C-17BA0CA05751}"/>
                  </a:ext>
                </a:extLst>
              </p:cNvPr>
              <p:cNvPicPr/>
              <p:nvPr/>
            </p:nvPicPr>
            <p:blipFill>
              <a:blip r:embed="rId13"/>
              <a:stretch>
                <a:fillRect/>
              </a:stretch>
            </p:blipFill>
            <p:spPr>
              <a:xfrm>
                <a:off x="7341374" y="4039027"/>
                <a:ext cx="19296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Ink 17">
                <a:extLst>
                  <a:ext uri="{FF2B5EF4-FFF2-40B4-BE49-F238E27FC236}">
                    <a16:creationId xmlns:a16="http://schemas.microsoft.com/office/drawing/2014/main" id="{B8E9D1C4-2E01-785D-CC8C-CCA29DDE7535}"/>
                  </a:ext>
                </a:extLst>
              </p14:cNvPr>
              <p14:cNvContentPartPr/>
              <p14:nvPr/>
            </p14:nvContentPartPr>
            <p14:xfrm>
              <a:off x="6787288" y="6513558"/>
              <a:ext cx="751680" cy="326880"/>
            </p14:xfrm>
          </p:contentPart>
        </mc:Choice>
        <mc:Fallback>
          <p:pic>
            <p:nvPicPr>
              <p:cNvPr id="18" name="Ink 17">
                <a:extLst>
                  <a:ext uri="{FF2B5EF4-FFF2-40B4-BE49-F238E27FC236}">
                    <a16:creationId xmlns:a16="http://schemas.microsoft.com/office/drawing/2014/main" id="{B8E9D1C4-2E01-785D-CC8C-CCA29DDE7535}"/>
                  </a:ext>
                </a:extLst>
              </p:cNvPr>
              <p:cNvPicPr/>
              <p:nvPr/>
            </p:nvPicPr>
            <p:blipFill>
              <a:blip r:embed="rId22"/>
              <a:stretch>
                <a:fillRect/>
              </a:stretch>
            </p:blipFill>
            <p:spPr>
              <a:xfrm>
                <a:off x="6751288" y="6477918"/>
                <a:ext cx="823320" cy="3985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0" name="Ink 19">
                <a:extLst>
                  <a:ext uri="{FF2B5EF4-FFF2-40B4-BE49-F238E27FC236}">
                    <a16:creationId xmlns:a16="http://schemas.microsoft.com/office/drawing/2014/main" id="{E370B615-4D91-45E7-1043-A5B200DC92E0}"/>
                  </a:ext>
                </a:extLst>
              </p14:cNvPr>
              <p14:cNvContentPartPr/>
              <p14:nvPr/>
            </p14:nvContentPartPr>
            <p14:xfrm>
              <a:off x="6749488" y="6532412"/>
              <a:ext cx="38160" cy="320760"/>
            </p14:xfrm>
          </p:contentPart>
        </mc:Choice>
        <mc:Fallback>
          <p:pic>
            <p:nvPicPr>
              <p:cNvPr id="20" name="Ink 19">
                <a:extLst>
                  <a:ext uri="{FF2B5EF4-FFF2-40B4-BE49-F238E27FC236}">
                    <a16:creationId xmlns:a16="http://schemas.microsoft.com/office/drawing/2014/main" id="{E370B615-4D91-45E7-1043-A5B200DC92E0}"/>
                  </a:ext>
                </a:extLst>
              </p:cNvPr>
              <p:cNvPicPr/>
              <p:nvPr/>
            </p:nvPicPr>
            <p:blipFill>
              <a:blip r:embed="rId24"/>
              <a:stretch>
                <a:fillRect/>
              </a:stretch>
            </p:blipFill>
            <p:spPr>
              <a:xfrm>
                <a:off x="6713488" y="6496412"/>
                <a:ext cx="109800" cy="3924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1" name="Ink 20">
                <a:extLst>
                  <a:ext uri="{FF2B5EF4-FFF2-40B4-BE49-F238E27FC236}">
                    <a16:creationId xmlns:a16="http://schemas.microsoft.com/office/drawing/2014/main" id="{4D1AA77A-4809-CCD3-DDC2-4257EDEA0DCB}"/>
                  </a:ext>
                </a:extLst>
              </p14:cNvPr>
              <p14:cNvContentPartPr/>
              <p14:nvPr/>
            </p14:nvContentPartPr>
            <p14:xfrm>
              <a:off x="6240088" y="6221438"/>
              <a:ext cx="48600" cy="649440"/>
            </p14:xfrm>
          </p:contentPart>
        </mc:Choice>
        <mc:Fallback>
          <p:pic>
            <p:nvPicPr>
              <p:cNvPr id="21" name="Ink 20">
                <a:extLst>
                  <a:ext uri="{FF2B5EF4-FFF2-40B4-BE49-F238E27FC236}">
                    <a16:creationId xmlns:a16="http://schemas.microsoft.com/office/drawing/2014/main" id="{4D1AA77A-4809-CCD3-DDC2-4257EDEA0DCB}"/>
                  </a:ext>
                </a:extLst>
              </p:cNvPr>
              <p:cNvPicPr/>
              <p:nvPr/>
            </p:nvPicPr>
            <p:blipFill>
              <a:blip r:embed="rId26"/>
              <a:stretch>
                <a:fillRect/>
              </a:stretch>
            </p:blipFill>
            <p:spPr>
              <a:xfrm>
                <a:off x="6204088" y="6185438"/>
                <a:ext cx="120240" cy="7210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B2F4A265-B514-A272-ECB6-139823044797}"/>
                  </a:ext>
                </a:extLst>
              </p14:cNvPr>
              <p14:cNvContentPartPr/>
              <p14:nvPr/>
            </p14:nvContentPartPr>
            <p14:xfrm>
              <a:off x="5692528" y="6004718"/>
              <a:ext cx="57600" cy="670320"/>
            </p14:xfrm>
          </p:contentPart>
        </mc:Choice>
        <mc:Fallback>
          <p:pic>
            <p:nvPicPr>
              <p:cNvPr id="22" name="Ink 21">
                <a:extLst>
                  <a:ext uri="{FF2B5EF4-FFF2-40B4-BE49-F238E27FC236}">
                    <a16:creationId xmlns:a16="http://schemas.microsoft.com/office/drawing/2014/main" id="{B2F4A265-B514-A272-ECB6-139823044797}"/>
                  </a:ext>
                </a:extLst>
              </p:cNvPr>
              <p:cNvPicPr/>
              <p:nvPr/>
            </p:nvPicPr>
            <p:blipFill>
              <a:blip r:embed="rId28"/>
              <a:stretch>
                <a:fillRect/>
              </a:stretch>
            </p:blipFill>
            <p:spPr>
              <a:xfrm>
                <a:off x="5656888" y="5968718"/>
                <a:ext cx="129240" cy="7419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4" name="Ink 23">
                <a:extLst>
                  <a:ext uri="{FF2B5EF4-FFF2-40B4-BE49-F238E27FC236}">
                    <a16:creationId xmlns:a16="http://schemas.microsoft.com/office/drawing/2014/main" id="{5304E1EB-B5A5-1C40-E4C8-FBB3D8B4BC80}"/>
                  </a:ext>
                </a:extLst>
              </p14:cNvPr>
              <p14:cNvContentPartPr/>
              <p14:nvPr/>
            </p14:nvContentPartPr>
            <p14:xfrm>
              <a:off x="5220568" y="5778278"/>
              <a:ext cx="39960" cy="581040"/>
            </p14:xfrm>
          </p:contentPart>
        </mc:Choice>
        <mc:Fallback>
          <p:pic>
            <p:nvPicPr>
              <p:cNvPr id="24" name="Ink 23">
                <a:extLst>
                  <a:ext uri="{FF2B5EF4-FFF2-40B4-BE49-F238E27FC236}">
                    <a16:creationId xmlns:a16="http://schemas.microsoft.com/office/drawing/2014/main" id="{5304E1EB-B5A5-1C40-E4C8-FBB3D8B4BC80}"/>
                  </a:ext>
                </a:extLst>
              </p:cNvPr>
              <p:cNvPicPr/>
              <p:nvPr/>
            </p:nvPicPr>
            <p:blipFill>
              <a:blip r:embed="rId30"/>
              <a:stretch>
                <a:fillRect/>
              </a:stretch>
            </p:blipFill>
            <p:spPr>
              <a:xfrm>
                <a:off x="5184568" y="5742638"/>
                <a:ext cx="111600" cy="652680"/>
              </a:xfrm>
              <a:prstGeom prst="rect">
                <a:avLst/>
              </a:prstGeom>
            </p:spPr>
          </p:pic>
        </mc:Fallback>
      </mc:AlternateContent>
      <p:grpSp>
        <p:nvGrpSpPr>
          <p:cNvPr id="52" name="Group 51">
            <a:extLst>
              <a:ext uri="{FF2B5EF4-FFF2-40B4-BE49-F238E27FC236}">
                <a16:creationId xmlns:a16="http://schemas.microsoft.com/office/drawing/2014/main" id="{A9646BF1-05C0-B584-E62D-D2B7E5620B44}"/>
              </a:ext>
            </a:extLst>
          </p:cNvPr>
          <p:cNvGrpSpPr/>
          <p:nvPr/>
        </p:nvGrpSpPr>
        <p:grpSpPr>
          <a:xfrm>
            <a:off x="3224008" y="4373558"/>
            <a:ext cx="1621440" cy="1850760"/>
            <a:chOff x="3224008" y="4373558"/>
            <a:chExt cx="1621440" cy="1850760"/>
          </a:xfrm>
        </p:grpSpPr>
        <mc:AlternateContent xmlns:mc="http://schemas.openxmlformats.org/markup-compatibility/2006">
          <mc:Choice xmlns:p14="http://schemas.microsoft.com/office/powerpoint/2010/main" Requires="p14">
            <p:contentPart p14:bwMode="auto" r:id="rId31">
              <p14:nvContentPartPr>
                <p14:cNvPr id="26" name="Ink 25">
                  <a:extLst>
                    <a:ext uri="{FF2B5EF4-FFF2-40B4-BE49-F238E27FC236}">
                      <a16:creationId xmlns:a16="http://schemas.microsoft.com/office/drawing/2014/main" id="{3E97327F-0F08-BE48-5968-E8E6621E2BF2}"/>
                    </a:ext>
                  </a:extLst>
                </p14:cNvPr>
                <p14:cNvContentPartPr/>
                <p14:nvPr/>
              </p14:nvContentPartPr>
              <p14:xfrm>
                <a:off x="4758688" y="5599358"/>
                <a:ext cx="86760" cy="624960"/>
              </p14:xfrm>
            </p:contentPart>
          </mc:Choice>
          <mc:Fallback>
            <p:pic>
              <p:nvPicPr>
                <p:cNvPr id="26" name="Ink 25">
                  <a:extLst>
                    <a:ext uri="{FF2B5EF4-FFF2-40B4-BE49-F238E27FC236}">
                      <a16:creationId xmlns:a16="http://schemas.microsoft.com/office/drawing/2014/main" id="{3E97327F-0F08-BE48-5968-E8E6621E2BF2}"/>
                    </a:ext>
                  </a:extLst>
                </p:cNvPr>
                <p:cNvPicPr/>
                <p:nvPr/>
              </p:nvPicPr>
              <p:blipFill>
                <a:blip r:embed="rId32"/>
                <a:stretch>
                  <a:fillRect/>
                </a:stretch>
              </p:blipFill>
              <p:spPr>
                <a:xfrm>
                  <a:off x="4723048" y="5563358"/>
                  <a:ext cx="158400" cy="6966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8" name="Ink 27">
                  <a:extLst>
                    <a:ext uri="{FF2B5EF4-FFF2-40B4-BE49-F238E27FC236}">
                      <a16:creationId xmlns:a16="http://schemas.microsoft.com/office/drawing/2014/main" id="{1860F957-685F-3D13-F6AA-D45B0A189571}"/>
                    </a:ext>
                  </a:extLst>
                </p14:cNvPr>
                <p14:cNvContentPartPr/>
                <p14:nvPr/>
              </p14:nvContentPartPr>
              <p14:xfrm>
                <a:off x="4354768" y="5457878"/>
                <a:ext cx="28800" cy="510120"/>
              </p14:xfrm>
            </p:contentPart>
          </mc:Choice>
          <mc:Fallback>
            <p:pic>
              <p:nvPicPr>
                <p:cNvPr id="28" name="Ink 27">
                  <a:extLst>
                    <a:ext uri="{FF2B5EF4-FFF2-40B4-BE49-F238E27FC236}">
                      <a16:creationId xmlns:a16="http://schemas.microsoft.com/office/drawing/2014/main" id="{1860F957-685F-3D13-F6AA-D45B0A189571}"/>
                    </a:ext>
                  </a:extLst>
                </p:cNvPr>
                <p:cNvPicPr/>
                <p:nvPr/>
              </p:nvPicPr>
              <p:blipFill>
                <a:blip r:embed="rId34"/>
                <a:stretch>
                  <a:fillRect/>
                </a:stretch>
              </p:blipFill>
              <p:spPr>
                <a:xfrm>
                  <a:off x="4318768" y="5421878"/>
                  <a:ext cx="100440" cy="5817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 name="Ink 29">
                  <a:extLst>
                    <a:ext uri="{FF2B5EF4-FFF2-40B4-BE49-F238E27FC236}">
                      <a16:creationId xmlns:a16="http://schemas.microsoft.com/office/drawing/2014/main" id="{D8333BF7-ABBB-A02A-6FAC-1E273A81105E}"/>
                    </a:ext>
                  </a:extLst>
                </p14:cNvPr>
                <p14:cNvContentPartPr/>
                <p14:nvPr/>
              </p14:nvContentPartPr>
              <p14:xfrm>
                <a:off x="3922408" y="5222438"/>
                <a:ext cx="55800" cy="491760"/>
              </p14:xfrm>
            </p:contentPart>
          </mc:Choice>
          <mc:Fallback>
            <p:pic>
              <p:nvPicPr>
                <p:cNvPr id="30" name="Ink 29">
                  <a:extLst>
                    <a:ext uri="{FF2B5EF4-FFF2-40B4-BE49-F238E27FC236}">
                      <a16:creationId xmlns:a16="http://schemas.microsoft.com/office/drawing/2014/main" id="{D8333BF7-ABBB-A02A-6FAC-1E273A81105E}"/>
                    </a:ext>
                  </a:extLst>
                </p:cNvPr>
                <p:cNvPicPr/>
                <p:nvPr/>
              </p:nvPicPr>
              <p:blipFill>
                <a:blip r:embed="rId36"/>
                <a:stretch>
                  <a:fillRect/>
                </a:stretch>
              </p:blipFill>
              <p:spPr>
                <a:xfrm>
                  <a:off x="3886768" y="5186438"/>
                  <a:ext cx="127440" cy="5634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2" name="Ink 31">
                  <a:extLst>
                    <a:ext uri="{FF2B5EF4-FFF2-40B4-BE49-F238E27FC236}">
                      <a16:creationId xmlns:a16="http://schemas.microsoft.com/office/drawing/2014/main" id="{2E55DF3C-B73B-3B2D-1B6D-4150026E1F60}"/>
                    </a:ext>
                  </a:extLst>
                </p14:cNvPr>
                <p14:cNvContentPartPr/>
                <p14:nvPr/>
              </p14:nvContentPartPr>
              <p14:xfrm>
                <a:off x="3612448" y="5109038"/>
                <a:ext cx="119880" cy="452520"/>
              </p14:xfrm>
            </p:contentPart>
          </mc:Choice>
          <mc:Fallback>
            <p:pic>
              <p:nvPicPr>
                <p:cNvPr id="32" name="Ink 31">
                  <a:extLst>
                    <a:ext uri="{FF2B5EF4-FFF2-40B4-BE49-F238E27FC236}">
                      <a16:creationId xmlns:a16="http://schemas.microsoft.com/office/drawing/2014/main" id="{2E55DF3C-B73B-3B2D-1B6D-4150026E1F60}"/>
                    </a:ext>
                  </a:extLst>
                </p:cNvPr>
                <p:cNvPicPr/>
                <p:nvPr/>
              </p:nvPicPr>
              <p:blipFill>
                <a:blip r:embed="rId38"/>
                <a:stretch>
                  <a:fillRect/>
                </a:stretch>
              </p:blipFill>
              <p:spPr>
                <a:xfrm>
                  <a:off x="3594808" y="5091038"/>
                  <a:ext cx="155520" cy="4881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3" name="Ink 32">
                  <a:extLst>
                    <a:ext uri="{FF2B5EF4-FFF2-40B4-BE49-F238E27FC236}">
                      <a16:creationId xmlns:a16="http://schemas.microsoft.com/office/drawing/2014/main" id="{2CEF4DED-DD85-9C95-4EDC-2D1AA4067E0F}"/>
                    </a:ext>
                  </a:extLst>
                </p14:cNvPr>
                <p14:cNvContentPartPr/>
                <p14:nvPr/>
              </p14:nvContentPartPr>
              <p14:xfrm>
                <a:off x="3431368" y="4958198"/>
                <a:ext cx="10080" cy="451800"/>
              </p14:xfrm>
            </p:contentPart>
          </mc:Choice>
          <mc:Fallback>
            <p:pic>
              <p:nvPicPr>
                <p:cNvPr id="33" name="Ink 32">
                  <a:extLst>
                    <a:ext uri="{FF2B5EF4-FFF2-40B4-BE49-F238E27FC236}">
                      <a16:creationId xmlns:a16="http://schemas.microsoft.com/office/drawing/2014/main" id="{2CEF4DED-DD85-9C95-4EDC-2D1AA4067E0F}"/>
                    </a:ext>
                  </a:extLst>
                </p:cNvPr>
                <p:cNvPicPr/>
                <p:nvPr/>
              </p:nvPicPr>
              <p:blipFill>
                <a:blip r:embed="rId40"/>
                <a:stretch>
                  <a:fillRect/>
                </a:stretch>
              </p:blipFill>
              <p:spPr>
                <a:xfrm>
                  <a:off x="3413368" y="4940558"/>
                  <a:ext cx="4572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5" name="Ink 34">
                  <a:extLst>
                    <a:ext uri="{FF2B5EF4-FFF2-40B4-BE49-F238E27FC236}">
                      <a16:creationId xmlns:a16="http://schemas.microsoft.com/office/drawing/2014/main" id="{DF3909D7-AFD2-7D13-C7F0-A3C89F139DC3}"/>
                    </a:ext>
                  </a:extLst>
                </p14:cNvPr>
                <p14:cNvContentPartPr/>
                <p14:nvPr/>
              </p14:nvContentPartPr>
              <p14:xfrm>
                <a:off x="3224008" y="4797998"/>
                <a:ext cx="360" cy="370800"/>
              </p14:xfrm>
            </p:contentPart>
          </mc:Choice>
          <mc:Fallback>
            <p:pic>
              <p:nvPicPr>
                <p:cNvPr id="35" name="Ink 34">
                  <a:extLst>
                    <a:ext uri="{FF2B5EF4-FFF2-40B4-BE49-F238E27FC236}">
                      <a16:creationId xmlns:a16="http://schemas.microsoft.com/office/drawing/2014/main" id="{DF3909D7-AFD2-7D13-C7F0-A3C89F139DC3}"/>
                    </a:ext>
                  </a:extLst>
                </p:cNvPr>
                <p:cNvPicPr/>
                <p:nvPr/>
              </p:nvPicPr>
              <p:blipFill>
                <a:blip r:embed="rId42"/>
                <a:stretch>
                  <a:fillRect/>
                </a:stretch>
              </p:blipFill>
              <p:spPr>
                <a:xfrm>
                  <a:off x="3206008" y="4779998"/>
                  <a:ext cx="36000" cy="4064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7" name="Ink 36">
                  <a:extLst>
                    <a:ext uri="{FF2B5EF4-FFF2-40B4-BE49-F238E27FC236}">
                      <a16:creationId xmlns:a16="http://schemas.microsoft.com/office/drawing/2014/main" id="{2D498AD7-79C5-0E94-BDE8-200A84BC9CE1}"/>
                    </a:ext>
                  </a:extLst>
                </p14:cNvPr>
                <p14:cNvContentPartPr/>
                <p14:nvPr/>
              </p14:nvContentPartPr>
              <p14:xfrm>
                <a:off x="3336688" y="4705118"/>
                <a:ext cx="10080" cy="130320"/>
              </p14:xfrm>
            </p:contentPart>
          </mc:Choice>
          <mc:Fallback>
            <p:pic>
              <p:nvPicPr>
                <p:cNvPr id="37" name="Ink 36">
                  <a:extLst>
                    <a:ext uri="{FF2B5EF4-FFF2-40B4-BE49-F238E27FC236}">
                      <a16:creationId xmlns:a16="http://schemas.microsoft.com/office/drawing/2014/main" id="{2D498AD7-79C5-0E94-BDE8-200A84BC9CE1}"/>
                    </a:ext>
                  </a:extLst>
                </p:cNvPr>
                <p:cNvPicPr/>
                <p:nvPr/>
              </p:nvPicPr>
              <p:blipFill>
                <a:blip r:embed="rId44"/>
                <a:stretch>
                  <a:fillRect/>
                </a:stretch>
              </p:blipFill>
              <p:spPr>
                <a:xfrm>
                  <a:off x="3328048" y="4696478"/>
                  <a:ext cx="2772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9" name="Ink 38">
                  <a:extLst>
                    <a:ext uri="{FF2B5EF4-FFF2-40B4-BE49-F238E27FC236}">
                      <a16:creationId xmlns:a16="http://schemas.microsoft.com/office/drawing/2014/main" id="{CBD3E5F1-BB49-D781-D645-537464A542DD}"/>
                    </a:ext>
                  </a:extLst>
                </p14:cNvPr>
                <p14:cNvContentPartPr/>
                <p14:nvPr/>
              </p14:nvContentPartPr>
              <p14:xfrm>
                <a:off x="3440008" y="4609358"/>
                <a:ext cx="14040" cy="216360"/>
              </p14:xfrm>
            </p:contentPart>
          </mc:Choice>
          <mc:Fallback>
            <p:pic>
              <p:nvPicPr>
                <p:cNvPr id="39" name="Ink 38">
                  <a:extLst>
                    <a:ext uri="{FF2B5EF4-FFF2-40B4-BE49-F238E27FC236}">
                      <a16:creationId xmlns:a16="http://schemas.microsoft.com/office/drawing/2014/main" id="{CBD3E5F1-BB49-D781-D645-537464A542DD}"/>
                    </a:ext>
                  </a:extLst>
                </p:cNvPr>
                <p:cNvPicPr/>
                <p:nvPr/>
              </p:nvPicPr>
              <p:blipFill>
                <a:blip r:embed="rId46"/>
                <a:stretch>
                  <a:fillRect/>
                </a:stretch>
              </p:blipFill>
              <p:spPr>
                <a:xfrm>
                  <a:off x="3431368" y="4600718"/>
                  <a:ext cx="3168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0" name="Ink 39">
                  <a:extLst>
                    <a:ext uri="{FF2B5EF4-FFF2-40B4-BE49-F238E27FC236}">
                      <a16:creationId xmlns:a16="http://schemas.microsoft.com/office/drawing/2014/main" id="{669D6CDE-25DC-EA7B-8F9D-2C1827404201}"/>
                    </a:ext>
                  </a:extLst>
                </p14:cNvPr>
                <p14:cNvContentPartPr/>
                <p14:nvPr/>
              </p14:nvContentPartPr>
              <p14:xfrm>
                <a:off x="3572848" y="4580918"/>
                <a:ext cx="29160" cy="194400"/>
              </p14:xfrm>
            </p:contentPart>
          </mc:Choice>
          <mc:Fallback>
            <p:pic>
              <p:nvPicPr>
                <p:cNvPr id="40" name="Ink 39">
                  <a:extLst>
                    <a:ext uri="{FF2B5EF4-FFF2-40B4-BE49-F238E27FC236}">
                      <a16:creationId xmlns:a16="http://schemas.microsoft.com/office/drawing/2014/main" id="{669D6CDE-25DC-EA7B-8F9D-2C1827404201}"/>
                    </a:ext>
                  </a:extLst>
                </p:cNvPr>
                <p:cNvPicPr/>
                <p:nvPr/>
              </p:nvPicPr>
              <p:blipFill>
                <a:blip r:embed="rId48"/>
                <a:stretch>
                  <a:fillRect/>
                </a:stretch>
              </p:blipFill>
              <p:spPr>
                <a:xfrm>
                  <a:off x="3563848" y="4572278"/>
                  <a:ext cx="4680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2" name="Ink 41">
                  <a:extLst>
                    <a:ext uri="{FF2B5EF4-FFF2-40B4-BE49-F238E27FC236}">
                      <a16:creationId xmlns:a16="http://schemas.microsoft.com/office/drawing/2014/main" id="{9274A386-9D59-549E-EE82-D4DEF1BEA41B}"/>
                    </a:ext>
                  </a:extLst>
                </p14:cNvPr>
                <p14:cNvContentPartPr/>
                <p14:nvPr/>
              </p14:nvContentPartPr>
              <p14:xfrm>
                <a:off x="3760408" y="4486958"/>
                <a:ext cx="16200" cy="197280"/>
              </p14:xfrm>
            </p:contentPart>
          </mc:Choice>
          <mc:Fallback>
            <p:pic>
              <p:nvPicPr>
                <p:cNvPr id="42" name="Ink 41">
                  <a:extLst>
                    <a:ext uri="{FF2B5EF4-FFF2-40B4-BE49-F238E27FC236}">
                      <a16:creationId xmlns:a16="http://schemas.microsoft.com/office/drawing/2014/main" id="{9274A386-9D59-549E-EE82-D4DEF1BEA41B}"/>
                    </a:ext>
                  </a:extLst>
                </p:cNvPr>
                <p:cNvPicPr/>
                <p:nvPr/>
              </p:nvPicPr>
              <p:blipFill>
                <a:blip r:embed="rId50"/>
                <a:stretch>
                  <a:fillRect/>
                </a:stretch>
              </p:blipFill>
              <p:spPr>
                <a:xfrm>
                  <a:off x="3751408" y="4477958"/>
                  <a:ext cx="3384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4" name="Ink 43">
                  <a:extLst>
                    <a:ext uri="{FF2B5EF4-FFF2-40B4-BE49-F238E27FC236}">
                      <a16:creationId xmlns:a16="http://schemas.microsoft.com/office/drawing/2014/main" id="{51E3045C-F96F-86EB-E80B-F782B0C7C03E}"/>
                    </a:ext>
                  </a:extLst>
                </p14:cNvPr>
                <p14:cNvContentPartPr/>
                <p14:nvPr/>
              </p14:nvContentPartPr>
              <p14:xfrm>
                <a:off x="3958768" y="4430078"/>
                <a:ext cx="36360" cy="206640"/>
              </p14:xfrm>
            </p:contentPart>
          </mc:Choice>
          <mc:Fallback>
            <p:pic>
              <p:nvPicPr>
                <p:cNvPr id="44" name="Ink 43">
                  <a:extLst>
                    <a:ext uri="{FF2B5EF4-FFF2-40B4-BE49-F238E27FC236}">
                      <a16:creationId xmlns:a16="http://schemas.microsoft.com/office/drawing/2014/main" id="{51E3045C-F96F-86EB-E80B-F782B0C7C03E}"/>
                    </a:ext>
                  </a:extLst>
                </p:cNvPr>
                <p:cNvPicPr/>
                <p:nvPr/>
              </p:nvPicPr>
              <p:blipFill>
                <a:blip r:embed="rId52"/>
                <a:stretch>
                  <a:fillRect/>
                </a:stretch>
              </p:blipFill>
              <p:spPr>
                <a:xfrm>
                  <a:off x="3949768" y="4421438"/>
                  <a:ext cx="5400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5" name="Ink 44">
                  <a:extLst>
                    <a:ext uri="{FF2B5EF4-FFF2-40B4-BE49-F238E27FC236}">
                      <a16:creationId xmlns:a16="http://schemas.microsoft.com/office/drawing/2014/main" id="{533CB28E-EDA1-8BA8-F581-0B3620D4B8EF}"/>
                    </a:ext>
                  </a:extLst>
                </p14:cNvPr>
                <p14:cNvContentPartPr/>
                <p14:nvPr/>
              </p14:nvContentPartPr>
              <p14:xfrm>
                <a:off x="4118968" y="4421078"/>
                <a:ext cx="31320" cy="196560"/>
              </p14:xfrm>
            </p:contentPart>
          </mc:Choice>
          <mc:Fallback>
            <p:pic>
              <p:nvPicPr>
                <p:cNvPr id="45" name="Ink 44">
                  <a:extLst>
                    <a:ext uri="{FF2B5EF4-FFF2-40B4-BE49-F238E27FC236}">
                      <a16:creationId xmlns:a16="http://schemas.microsoft.com/office/drawing/2014/main" id="{533CB28E-EDA1-8BA8-F581-0B3620D4B8EF}"/>
                    </a:ext>
                  </a:extLst>
                </p:cNvPr>
                <p:cNvPicPr/>
                <p:nvPr/>
              </p:nvPicPr>
              <p:blipFill>
                <a:blip r:embed="rId54"/>
                <a:stretch>
                  <a:fillRect/>
                </a:stretch>
              </p:blipFill>
              <p:spPr>
                <a:xfrm>
                  <a:off x="4110328" y="4412078"/>
                  <a:ext cx="4896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7" name="Ink 46">
                  <a:extLst>
                    <a:ext uri="{FF2B5EF4-FFF2-40B4-BE49-F238E27FC236}">
                      <a16:creationId xmlns:a16="http://schemas.microsoft.com/office/drawing/2014/main" id="{1DE6C168-28FC-FBEB-E543-5260EE0C792B}"/>
                    </a:ext>
                  </a:extLst>
                </p14:cNvPr>
                <p14:cNvContentPartPr/>
                <p14:nvPr/>
              </p14:nvContentPartPr>
              <p14:xfrm>
                <a:off x="4307608" y="4411358"/>
                <a:ext cx="19800" cy="188280"/>
              </p14:xfrm>
            </p:contentPart>
          </mc:Choice>
          <mc:Fallback>
            <p:pic>
              <p:nvPicPr>
                <p:cNvPr id="47" name="Ink 46">
                  <a:extLst>
                    <a:ext uri="{FF2B5EF4-FFF2-40B4-BE49-F238E27FC236}">
                      <a16:creationId xmlns:a16="http://schemas.microsoft.com/office/drawing/2014/main" id="{1DE6C168-28FC-FBEB-E543-5260EE0C792B}"/>
                    </a:ext>
                  </a:extLst>
                </p:cNvPr>
                <p:cNvPicPr/>
                <p:nvPr/>
              </p:nvPicPr>
              <p:blipFill>
                <a:blip r:embed="rId56"/>
                <a:stretch>
                  <a:fillRect/>
                </a:stretch>
              </p:blipFill>
              <p:spPr>
                <a:xfrm>
                  <a:off x="4298968" y="4402358"/>
                  <a:ext cx="3744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9" name="Ink 48">
                  <a:extLst>
                    <a:ext uri="{FF2B5EF4-FFF2-40B4-BE49-F238E27FC236}">
                      <a16:creationId xmlns:a16="http://schemas.microsoft.com/office/drawing/2014/main" id="{44F59126-DB5B-393B-5242-0748B248C894}"/>
                    </a:ext>
                  </a:extLst>
                </p14:cNvPr>
                <p14:cNvContentPartPr/>
                <p14:nvPr/>
              </p14:nvContentPartPr>
              <p14:xfrm>
                <a:off x="4458808" y="4392638"/>
                <a:ext cx="25200" cy="200880"/>
              </p14:xfrm>
            </p:contentPart>
          </mc:Choice>
          <mc:Fallback>
            <p:pic>
              <p:nvPicPr>
                <p:cNvPr id="49" name="Ink 48">
                  <a:extLst>
                    <a:ext uri="{FF2B5EF4-FFF2-40B4-BE49-F238E27FC236}">
                      <a16:creationId xmlns:a16="http://schemas.microsoft.com/office/drawing/2014/main" id="{44F59126-DB5B-393B-5242-0748B248C894}"/>
                    </a:ext>
                  </a:extLst>
                </p:cNvPr>
                <p:cNvPicPr/>
                <p:nvPr/>
              </p:nvPicPr>
              <p:blipFill>
                <a:blip r:embed="rId58"/>
                <a:stretch>
                  <a:fillRect/>
                </a:stretch>
              </p:blipFill>
              <p:spPr>
                <a:xfrm>
                  <a:off x="4449808" y="4383638"/>
                  <a:ext cx="4284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1" name="Ink 50">
                  <a:extLst>
                    <a:ext uri="{FF2B5EF4-FFF2-40B4-BE49-F238E27FC236}">
                      <a16:creationId xmlns:a16="http://schemas.microsoft.com/office/drawing/2014/main" id="{B5814871-3BB9-EB14-E166-99CB231C5486}"/>
                    </a:ext>
                  </a:extLst>
                </p14:cNvPr>
                <p14:cNvContentPartPr/>
                <p14:nvPr/>
              </p14:nvContentPartPr>
              <p14:xfrm>
                <a:off x="4589848" y="4373558"/>
                <a:ext cx="11160" cy="197280"/>
              </p14:xfrm>
            </p:contentPart>
          </mc:Choice>
          <mc:Fallback>
            <p:pic>
              <p:nvPicPr>
                <p:cNvPr id="51" name="Ink 50">
                  <a:extLst>
                    <a:ext uri="{FF2B5EF4-FFF2-40B4-BE49-F238E27FC236}">
                      <a16:creationId xmlns:a16="http://schemas.microsoft.com/office/drawing/2014/main" id="{B5814871-3BB9-EB14-E166-99CB231C5486}"/>
                    </a:ext>
                  </a:extLst>
                </p:cNvPr>
                <p:cNvPicPr/>
                <p:nvPr/>
              </p:nvPicPr>
              <p:blipFill>
                <a:blip r:embed="rId60"/>
                <a:stretch>
                  <a:fillRect/>
                </a:stretch>
              </p:blipFill>
              <p:spPr>
                <a:xfrm>
                  <a:off x="4581208" y="4364918"/>
                  <a:ext cx="28800" cy="214920"/>
                </a:xfrm>
                <a:prstGeom prst="rect">
                  <a:avLst/>
                </a:prstGeom>
              </p:spPr>
            </p:pic>
          </mc:Fallback>
        </mc:AlternateContent>
      </p:grpSp>
      <p:grpSp>
        <p:nvGrpSpPr>
          <p:cNvPr id="60" name="Group 59">
            <a:extLst>
              <a:ext uri="{FF2B5EF4-FFF2-40B4-BE49-F238E27FC236}">
                <a16:creationId xmlns:a16="http://schemas.microsoft.com/office/drawing/2014/main" id="{10BCD205-279C-9A1A-E944-40AE0D7DD96C}"/>
              </a:ext>
            </a:extLst>
          </p:cNvPr>
          <p:cNvGrpSpPr/>
          <p:nvPr/>
        </p:nvGrpSpPr>
        <p:grpSpPr>
          <a:xfrm>
            <a:off x="4760128" y="4326398"/>
            <a:ext cx="610200" cy="216000"/>
            <a:chOff x="4760128" y="4326398"/>
            <a:chExt cx="610200" cy="216000"/>
          </a:xfrm>
        </p:grpSpPr>
        <mc:AlternateContent xmlns:mc="http://schemas.openxmlformats.org/markup-compatibility/2006">
          <mc:Choice xmlns:p14="http://schemas.microsoft.com/office/powerpoint/2010/main" Requires="p14">
            <p:contentPart p14:bwMode="auto" r:id="rId61">
              <p14:nvContentPartPr>
                <p14:cNvPr id="53" name="Ink 52">
                  <a:extLst>
                    <a:ext uri="{FF2B5EF4-FFF2-40B4-BE49-F238E27FC236}">
                      <a16:creationId xmlns:a16="http://schemas.microsoft.com/office/drawing/2014/main" id="{68F6DB27-57B9-3DD7-4945-336D2B5C0091}"/>
                    </a:ext>
                  </a:extLst>
                </p14:cNvPr>
                <p14:cNvContentPartPr/>
                <p14:nvPr/>
              </p14:nvContentPartPr>
              <p14:xfrm>
                <a:off x="4760128" y="4383278"/>
                <a:ext cx="51840" cy="159120"/>
              </p14:xfrm>
            </p:contentPart>
          </mc:Choice>
          <mc:Fallback>
            <p:pic>
              <p:nvPicPr>
                <p:cNvPr id="53" name="Ink 52">
                  <a:extLst>
                    <a:ext uri="{FF2B5EF4-FFF2-40B4-BE49-F238E27FC236}">
                      <a16:creationId xmlns:a16="http://schemas.microsoft.com/office/drawing/2014/main" id="{68F6DB27-57B9-3DD7-4945-336D2B5C0091}"/>
                    </a:ext>
                  </a:extLst>
                </p:cNvPr>
                <p:cNvPicPr/>
                <p:nvPr/>
              </p:nvPicPr>
              <p:blipFill>
                <a:blip r:embed="rId62"/>
                <a:stretch>
                  <a:fillRect/>
                </a:stretch>
              </p:blipFill>
              <p:spPr>
                <a:xfrm>
                  <a:off x="4754008" y="4377158"/>
                  <a:ext cx="640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4" name="Ink 53">
                  <a:extLst>
                    <a:ext uri="{FF2B5EF4-FFF2-40B4-BE49-F238E27FC236}">
                      <a16:creationId xmlns:a16="http://schemas.microsoft.com/office/drawing/2014/main" id="{CA696A52-DE61-9F2C-DF51-F4C685298DE2}"/>
                    </a:ext>
                  </a:extLst>
                </p14:cNvPr>
                <p14:cNvContentPartPr/>
                <p14:nvPr/>
              </p14:nvContentPartPr>
              <p14:xfrm>
                <a:off x="4930048" y="4364198"/>
                <a:ext cx="36360" cy="168840"/>
              </p14:xfrm>
            </p:contentPart>
          </mc:Choice>
          <mc:Fallback>
            <p:pic>
              <p:nvPicPr>
                <p:cNvPr id="54" name="Ink 53">
                  <a:extLst>
                    <a:ext uri="{FF2B5EF4-FFF2-40B4-BE49-F238E27FC236}">
                      <a16:creationId xmlns:a16="http://schemas.microsoft.com/office/drawing/2014/main" id="{CA696A52-DE61-9F2C-DF51-F4C685298DE2}"/>
                    </a:ext>
                  </a:extLst>
                </p:cNvPr>
                <p:cNvPicPr/>
                <p:nvPr/>
              </p:nvPicPr>
              <p:blipFill>
                <a:blip r:embed="rId64"/>
                <a:stretch>
                  <a:fillRect/>
                </a:stretch>
              </p:blipFill>
              <p:spPr>
                <a:xfrm>
                  <a:off x="4923928" y="4358078"/>
                  <a:ext cx="4860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5" name="Ink 54">
                  <a:extLst>
                    <a:ext uri="{FF2B5EF4-FFF2-40B4-BE49-F238E27FC236}">
                      <a16:creationId xmlns:a16="http://schemas.microsoft.com/office/drawing/2014/main" id="{53C6BBB2-F256-B7D6-095D-052F4D901832}"/>
                    </a:ext>
                  </a:extLst>
                </p14:cNvPr>
                <p14:cNvContentPartPr/>
                <p14:nvPr/>
              </p14:nvContentPartPr>
              <p14:xfrm>
                <a:off x="5089528" y="4354838"/>
                <a:ext cx="21960" cy="180720"/>
              </p14:xfrm>
            </p:contentPart>
          </mc:Choice>
          <mc:Fallback>
            <p:pic>
              <p:nvPicPr>
                <p:cNvPr id="55" name="Ink 54">
                  <a:extLst>
                    <a:ext uri="{FF2B5EF4-FFF2-40B4-BE49-F238E27FC236}">
                      <a16:creationId xmlns:a16="http://schemas.microsoft.com/office/drawing/2014/main" id="{53C6BBB2-F256-B7D6-095D-052F4D901832}"/>
                    </a:ext>
                  </a:extLst>
                </p:cNvPr>
                <p:cNvPicPr/>
                <p:nvPr/>
              </p:nvPicPr>
              <p:blipFill>
                <a:blip r:embed="rId66"/>
                <a:stretch>
                  <a:fillRect/>
                </a:stretch>
              </p:blipFill>
              <p:spPr>
                <a:xfrm>
                  <a:off x="5083408" y="4348718"/>
                  <a:ext cx="3420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7" name="Ink 56">
                  <a:extLst>
                    <a:ext uri="{FF2B5EF4-FFF2-40B4-BE49-F238E27FC236}">
                      <a16:creationId xmlns:a16="http://schemas.microsoft.com/office/drawing/2014/main" id="{6A3C78EA-E3B3-4CF5-B0CC-43DF4C49E970}"/>
                    </a:ext>
                  </a:extLst>
                </p14:cNvPr>
                <p14:cNvContentPartPr/>
                <p14:nvPr/>
              </p14:nvContentPartPr>
              <p14:xfrm>
                <a:off x="5202568" y="4345478"/>
                <a:ext cx="23040" cy="183960"/>
              </p14:xfrm>
            </p:contentPart>
          </mc:Choice>
          <mc:Fallback>
            <p:pic>
              <p:nvPicPr>
                <p:cNvPr id="57" name="Ink 56">
                  <a:extLst>
                    <a:ext uri="{FF2B5EF4-FFF2-40B4-BE49-F238E27FC236}">
                      <a16:creationId xmlns:a16="http://schemas.microsoft.com/office/drawing/2014/main" id="{6A3C78EA-E3B3-4CF5-B0CC-43DF4C49E970}"/>
                    </a:ext>
                  </a:extLst>
                </p:cNvPr>
                <p:cNvPicPr/>
                <p:nvPr/>
              </p:nvPicPr>
              <p:blipFill>
                <a:blip r:embed="rId68"/>
                <a:stretch>
                  <a:fillRect/>
                </a:stretch>
              </p:blipFill>
              <p:spPr>
                <a:xfrm>
                  <a:off x="5196448" y="4339358"/>
                  <a:ext cx="3528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59" name="Ink 58">
                  <a:extLst>
                    <a:ext uri="{FF2B5EF4-FFF2-40B4-BE49-F238E27FC236}">
                      <a16:creationId xmlns:a16="http://schemas.microsoft.com/office/drawing/2014/main" id="{70E99B19-3118-BDD2-8BEB-29EF946F3485}"/>
                    </a:ext>
                  </a:extLst>
                </p14:cNvPr>
                <p14:cNvContentPartPr/>
                <p14:nvPr/>
              </p14:nvContentPartPr>
              <p14:xfrm>
                <a:off x="5324248" y="4326398"/>
                <a:ext cx="46080" cy="182880"/>
              </p14:xfrm>
            </p:contentPart>
          </mc:Choice>
          <mc:Fallback>
            <p:pic>
              <p:nvPicPr>
                <p:cNvPr id="59" name="Ink 58">
                  <a:extLst>
                    <a:ext uri="{FF2B5EF4-FFF2-40B4-BE49-F238E27FC236}">
                      <a16:creationId xmlns:a16="http://schemas.microsoft.com/office/drawing/2014/main" id="{70E99B19-3118-BDD2-8BEB-29EF946F3485}"/>
                    </a:ext>
                  </a:extLst>
                </p:cNvPr>
                <p:cNvPicPr/>
                <p:nvPr/>
              </p:nvPicPr>
              <p:blipFill>
                <a:blip r:embed="rId70"/>
                <a:stretch>
                  <a:fillRect/>
                </a:stretch>
              </p:blipFill>
              <p:spPr>
                <a:xfrm>
                  <a:off x="5318128" y="4320278"/>
                  <a:ext cx="58320" cy="195120"/>
                </a:xfrm>
                <a:prstGeom prst="rect">
                  <a:avLst/>
                </a:prstGeom>
              </p:spPr>
            </p:pic>
          </mc:Fallback>
        </mc:AlternateContent>
      </p:grpSp>
      <p:grpSp>
        <p:nvGrpSpPr>
          <p:cNvPr id="70" name="Group 69">
            <a:extLst>
              <a:ext uri="{FF2B5EF4-FFF2-40B4-BE49-F238E27FC236}">
                <a16:creationId xmlns:a16="http://schemas.microsoft.com/office/drawing/2014/main" id="{357D1C93-C949-D8D3-F3B5-EA6C9A9BAA43}"/>
              </a:ext>
            </a:extLst>
          </p:cNvPr>
          <p:cNvGrpSpPr/>
          <p:nvPr/>
        </p:nvGrpSpPr>
        <p:grpSpPr>
          <a:xfrm>
            <a:off x="5948128" y="4156838"/>
            <a:ext cx="801720" cy="291960"/>
            <a:chOff x="5948128" y="4156838"/>
            <a:chExt cx="801720" cy="291960"/>
          </a:xfrm>
        </p:grpSpPr>
        <mc:AlternateContent xmlns:mc="http://schemas.openxmlformats.org/markup-compatibility/2006">
          <mc:Choice xmlns:p14="http://schemas.microsoft.com/office/powerpoint/2010/main" Requires="p14">
            <p:contentPart p14:bwMode="auto" r:id="rId71">
              <p14:nvContentPartPr>
                <p14:cNvPr id="61" name="Ink 60">
                  <a:extLst>
                    <a:ext uri="{FF2B5EF4-FFF2-40B4-BE49-F238E27FC236}">
                      <a16:creationId xmlns:a16="http://schemas.microsoft.com/office/drawing/2014/main" id="{C27A8467-4D8F-2FD3-C62A-6E96C81C4EB8}"/>
                    </a:ext>
                  </a:extLst>
                </p14:cNvPr>
                <p14:cNvContentPartPr/>
                <p14:nvPr/>
              </p14:nvContentPartPr>
              <p14:xfrm>
                <a:off x="5948128" y="4326398"/>
                <a:ext cx="38160" cy="122400"/>
              </p14:xfrm>
            </p:contentPart>
          </mc:Choice>
          <mc:Fallback>
            <p:pic>
              <p:nvPicPr>
                <p:cNvPr id="61" name="Ink 60">
                  <a:extLst>
                    <a:ext uri="{FF2B5EF4-FFF2-40B4-BE49-F238E27FC236}">
                      <a16:creationId xmlns:a16="http://schemas.microsoft.com/office/drawing/2014/main" id="{C27A8467-4D8F-2FD3-C62A-6E96C81C4EB8}"/>
                    </a:ext>
                  </a:extLst>
                </p:cNvPr>
                <p:cNvPicPr/>
                <p:nvPr/>
              </p:nvPicPr>
              <p:blipFill>
                <a:blip r:embed="rId72"/>
                <a:stretch>
                  <a:fillRect/>
                </a:stretch>
              </p:blipFill>
              <p:spPr>
                <a:xfrm>
                  <a:off x="5943808" y="4322078"/>
                  <a:ext cx="468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62" name="Ink 61">
                  <a:extLst>
                    <a:ext uri="{FF2B5EF4-FFF2-40B4-BE49-F238E27FC236}">
                      <a16:creationId xmlns:a16="http://schemas.microsoft.com/office/drawing/2014/main" id="{A752EC77-EADA-2810-0F8A-E93AEC82A39F}"/>
                    </a:ext>
                  </a:extLst>
                </p14:cNvPr>
                <p14:cNvContentPartPr/>
                <p14:nvPr/>
              </p14:nvContentPartPr>
              <p14:xfrm>
                <a:off x="6136408" y="4251158"/>
                <a:ext cx="29880" cy="131400"/>
              </p14:xfrm>
            </p:contentPart>
          </mc:Choice>
          <mc:Fallback>
            <p:pic>
              <p:nvPicPr>
                <p:cNvPr id="62" name="Ink 61">
                  <a:extLst>
                    <a:ext uri="{FF2B5EF4-FFF2-40B4-BE49-F238E27FC236}">
                      <a16:creationId xmlns:a16="http://schemas.microsoft.com/office/drawing/2014/main" id="{A752EC77-EADA-2810-0F8A-E93AEC82A39F}"/>
                    </a:ext>
                  </a:extLst>
                </p:cNvPr>
                <p:cNvPicPr/>
                <p:nvPr/>
              </p:nvPicPr>
              <p:blipFill>
                <a:blip r:embed="rId74"/>
                <a:stretch>
                  <a:fillRect/>
                </a:stretch>
              </p:blipFill>
              <p:spPr>
                <a:xfrm>
                  <a:off x="6132088" y="4246838"/>
                  <a:ext cx="3852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3" name="Ink 62">
                  <a:extLst>
                    <a:ext uri="{FF2B5EF4-FFF2-40B4-BE49-F238E27FC236}">
                      <a16:creationId xmlns:a16="http://schemas.microsoft.com/office/drawing/2014/main" id="{FAEFE618-8556-844E-46C5-D2EF95E767CF}"/>
                    </a:ext>
                  </a:extLst>
                </p14:cNvPr>
                <p14:cNvContentPartPr/>
                <p14:nvPr/>
              </p14:nvContentPartPr>
              <p14:xfrm>
                <a:off x="6325048" y="4269878"/>
                <a:ext cx="10440" cy="112680"/>
              </p14:xfrm>
            </p:contentPart>
          </mc:Choice>
          <mc:Fallback>
            <p:pic>
              <p:nvPicPr>
                <p:cNvPr id="63" name="Ink 62">
                  <a:extLst>
                    <a:ext uri="{FF2B5EF4-FFF2-40B4-BE49-F238E27FC236}">
                      <a16:creationId xmlns:a16="http://schemas.microsoft.com/office/drawing/2014/main" id="{FAEFE618-8556-844E-46C5-D2EF95E767CF}"/>
                    </a:ext>
                  </a:extLst>
                </p:cNvPr>
                <p:cNvPicPr/>
                <p:nvPr/>
              </p:nvPicPr>
              <p:blipFill>
                <a:blip r:embed="rId76"/>
                <a:stretch>
                  <a:fillRect/>
                </a:stretch>
              </p:blipFill>
              <p:spPr>
                <a:xfrm>
                  <a:off x="6320728" y="4265558"/>
                  <a:ext cx="1908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4" name="Ink 63">
                  <a:extLst>
                    <a:ext uri="{FF2B5EF4-FFF2-40B4-BE49-F238E27FC236}">
                      <a16:creationId xmlns:a16="http://schemas.microsoft.com/office/drawing/2014/main" id="{DA9E2FDD-D04F-38B2-F00D-5BB3A739A9C1}"/>
                    </a:ext>
                  </a:extLst>
                </p14:cNvPr>
                <p14:cNvContentPartPr/>
                <p14:nvPr/>
              </p14:nvContentPartPr>
              <p14:xfrm>
                <a:off x="6481648" y="4185278"/>
                <a:ext cx="13680" cy="169200"/>
              </p14:xfrm>
            </p:contentPart>
          </mc:Choice>
          <mc:Fallback>
            <p:pic>
              <p:nvPicPr>
                <p:cNvPr id="64" name="Ink 63">
                  <a:extLst>
                    <a:ext uri="{FF2B5EF4-FFF2-40B4-BE49-F238E27FC236}">
                      <a16:creationId xmlns:a16="http://schemas.microsoft.com/office/drawing/2014/main" id="{DA9E2FDD-D04F-38B2-F00D-5BB3A739A9C1}"/>
                    </a:ext>
                  </a:extLst>
                </p:cNvPr>
                <p:cNvPicPr/>
                <p:nvPr/>
              </p:nvPicPr>
              <p:blipFill>
                <a:blip r:embed="rId78"/>
                <a:stretch>
                  <a:fillRect/>
                </a:stretch>
              </p:blipFill>
              <p:spPr>
                <a:xfrm>
                  <a:off x="6477328" y="4180958"/>
                  <a:ext cx="2232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5" name="Ink 64">
                  <a:extLst>
                    <a:ext uri="{FF2B5EF4-FFF2-40B4-BE49-F238E27FC236}">
                      <a16:creationId xmlns:a16="http://schemas.microsoft.com/office/drawing/2014/main" id="{9849194B-B835-C8E1-A6A5-D10B4F1FA55E}"/>
                    </a:ext>
                  </a:extLst>
                </p14:cNvPr>
                <p14:cNvContentPartPr/>
                <p14:nvPr/>
              </p14:nvContentPartPr>
              <p14:xfrm>
                <a:off x="6645448" y="4175918"/>
                <a:ext cx="10080" cy="174600"/>
              </p14:xfrm>
            </p:contentPart>
          </mc:Choice>
          <mc:Fallback>
            <p:pic>
              <p:nvPicPr>
                <p:cNvPr id="65" name="Ink 64">
                  <a:extLst>
                    <a:ext uri="{FF2B5EF4-FFF2-40B4-BE49-F238E27FC236}">
                      <a16:creationId xmlns:a16="http://schemas.microsoft.com/office/drawing/2014/main" id="{9849194B-B835-C8E1-A6A5-D10B4F1FA55E}"/>
                    </a:ext>
                  </a:extLst>
                </p:cNvPr>
                <p:cNvPicPr/>
                <p:nvPr/>
              </p:nvPicPr>
              <p:blipFill>
                <a:blip r:embed="rId80"/>
                <a:stretch>
                  <a:fillRect/>
                </a:stretch>
              </p:blipFill>
              <p:spPr>
                <a:xfrm>
                  <a:off x="6641128" y="4171598"/>
                  <a:ext cx="187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6" name="Ink 65">
                  <a:extLst>
                    <a:ext uri="{FF2B5EF4-FFF2-40B4-BE49-F238E27FC236}">
                      <a16:creationId xmlns:a16="http://schemas.microsoft.com/office/drawing/2014/main" id="{71009C01-A575-1D12-E54A-3EA80EA9C443}"/>
                    </a:ext>
                  </a:extLst>
                </p14:cNvPr>
                <p14:cNvContentPartPr/>
                <p14:nvPr/>
              </p14:nvContentPartPr>
              <p14:xfrm>
                <a:off x="6749488" y="4156838"/>
                <a:ext cx="360" cy="169200"/>
              </p14:xfrm>
            </p:contentPart>
          </mc:Choice>
          <mc:Fallback>
            <p:pic>
              <p:nvPicPr>
                <p:cNvPr id="66" name="Ink 65">
                  <a:extLst>
                    <a:ext uri="{FF2B5EF4-FFF2-40B4-BE49-F238E27FC236}">
                      <a16:creationId xmlns:a16="http://schemas.microsoft.com/office/drawing/2014/main" id="{71009C01-A575-1D12-E54A-3EA80EA9C443}"/>
                    </a:ext>
                  </a:extLst>
                </p:cNvPr>
                <p:cNvPicPr/>
                <p:nvPr/>
              </p:nvPicPr>
              <p:blipFill>
                <a:blip r:embed="rId82"/>
                <a:stretch>
                  <a:fillRect/>
                </a:stretch>
              </p:blipFill>
              <p:spPr>
                <a:xfrm>
                  <a:off x="6745168" y="4152518"/>
                  <a:ext cx="9000" cy="177840"/>
                </a:xfrm>
                <a:prstGeom prst="rect">
                  <a:avLst/>
                </a:prstGeom>
              </p:spPr>
            </p:pic>
          </mc:Fallback>
        </mc:AlternateContent>
      </p:grpSp>
      <p:grpSp>
        <p:nvGrpSpPr>
          <p:cNvPr id="69" name="Group 68">
            <a:extLst>
              <a:ext uri="{FF2B5EF4-FFF2-40B4-BE49-F238E27FC236}">
                <a16:creationId xmlns:a16="http://schemas.microsoft.com/office/drawing/2014/main" id="{4D188EBE-2D39-F198-9FB1-DBBE5D4719F1}"/>
              </a:ext>
            </a:extLst>
          </p:cNvPr>
          <p:cNvGrpSpPr/>
          <p:nvPr/>
        </p:nvGrpSpPr>
        <p:grpSpPr>
          <a:xfrm>
            <a:off x="6975568" y="4138118"/>
            <a:ext cx="85320" cy="141120"/>
            <a:chOff x="6975568" y="4138118"/>
            <a:chExt cx="85320" cy="141120"/>
          </a:xfrm>
        </p:grpSpPr>
        <mc:AlternateContent xmlns:mc="http://schemas.openxmlformats.org/markup-compatibility/2006">
          <mc:Choice xmlns:p14="http://schemas.microsoft.com/office/powerpoint/2010/main" Requires="p14">
            <p:contentPart p14:bwMode="auto" r:id="rId83">
              <p14:nvContentPartPr>
                <p14:cNvPr id="67" name="Ink 66">
                  <a:extLst>
                    <a:ext uri="{FF2B5EF4-FFF2-40B4-BE49-F238E27FC236}">
                      <a16:creationId xmlns:a16="http://schemas.microsoft.com/office/drawing/2014/main" id="{A1D87A1D-224A-15F7-CC07-B0A01A0C3325}"/>
                    </a:ext>
                  </a:extLst>
                </p14:cNvPr>
                <p14:cNvContentPartPr/>
                <p14:nvPr/>
              </p14:nvContentPartPr>
              <p14:xfrm>
                <a:off x="6975568" y="4147478"/>
                <a:ext cx="10440" cy="131760"/>
              </p14:xfrm>
            </p:contentPart>
          </mc:Choice>
          <mc:Fallback>
            <p:pic>
              <p:nvPicPr>
                <p:cNvPr id="67" name="Ink 66">
                  <a:extLst>
                    <a:ext uri="{FF2B5EF4-FFF2-40B4-BE49-F238E27FC236}">
                      <a16:creationId xmlns:a16="http://schemas.microsoft.com/office/drawing/2014/main" id="{A1D87A1D-224A-15F7-CC07-B0A01A0C3325}"/>
                    </a:ext>
                  </a:extLst>
                </p:cNvPr>
                <p:cNvPicPr/>
                <p:nvPr/>
              </p:nvPicPr>
              <p:blipFill>
                <a:blip r:embed="rId84"/>
                <a:stretch>
                  <a:fillRect/>
                </a:stretch>
              </p:blipFill>
              <p:spPr>
                <a:xfrm>
                  <a:off x="6971248" y="4143158"/>
                  <a:ext cx="1908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8" name="Ink 67">
                  <a:extLst>
                    <a:ext uri="{FF2B5EF4-FFF2-40B4-BE49-F238E27FC236}">
                      <a16:creationId xmlns:a16="http://schemas.microsoft.com/office/drawing/2014/main" id="{BB3C2945-890D-F575-7265-86A079C213A7}"/>
                    </a:ext>
                  </a:extLst>
                </p14:cNvPr>
                <p14:cNvContentPartPr/>
                <p14:nvPr/>
              </p14:nvContentPartPr>
              <p14:xfrm>
                <a:off x="7060528" y="4138118"/>
                <a:ext cx="360" cy="141120"/>
              </p14:xfrm>
            </p:contentPart>
          </mc:Choice>
          <mc:Fallback>
            <p:pic>
              <p:nvPicPr>
                <p:cNvPr id="68" name="Ink 67">
                  <a:extLst>
                    <a:ext uri="{FF2B5EF4-FFF2-40B4-BE49-F238E27FC236}">
                      <a16:creationId xmlns:a16="http://schemas.microsoft.com/office/drawing/2014/main" id="{BB3C2945-890D-F575-7265-86A079C213A7}"/>
                    </a:ext>
                  </a:extLst>
                </p:cNvPr>
                <p:cNvPicPr/>
                <p:nvPr/>
              </p:nvPicPr>
              <p:blipFill>
                <a:blip r:embed="rId86"/>
                <a:stretch>
                  <a:fillRect/>
                </a:stretch>
              </p:blipFill>
              <p:spPr>
                <a:xfrm>
                  <a:off x="7056208" y="4133798"/>
                  <a:ext cx="9000" cy="149760"/>
                </a:xfrm>
                <a:prstGeom prst="rect">
                  <a:avLst/>
                </a:prstGeom>
              </p:spPr>
            </p:pic>
          </mc:Fallback>
        </mc:AlternateContent>
      </p:grpSp>
      <p:grpSp>
        <p:nvGrpSpPr>
          <p:cNvPr id="76" name="Group 75">
            <a:extLst>
              <a:ext uri="{FF2B5EF4-FFF2-40B4-BE49-F238E27FC236}">
                <a16:creationId xmlns:a16="http://schemas.microsoft.com/office/drawing/2014/main" id="{641EE845-E044-DF77-2CEF-AC6961E1B9A1}"/>
              </a:ext>
            </a:extLst>
          </p:cNvPr>
          <p:cNvGrpSpPr/>
          <p:nvPr/>
        </p:nvGrpSpPr>
        <p:grpSpPr>
          <a:xfrm>
            <a:off x="7446808" y="4043798"/>
            <a:ext cx="91080" cy="216000"/>
            <a:chOff x="7446808" y="4043798"/>
            <a:chExt cx="91080" cy="216000"/>
          </a:xfrm>
        </p:grpSpPr>
        <mc:AlternateContent xmlns:mc="http://schemas.openxmlformats.org/markup-compatibility/2006">
          <mc:Choice xmlns:p14="http://schemas.microsoft.com/office/powerpoint/2010/main" Requires="p14">
            <p:contentPart p14:bwMode="auto" r:id="rId87">
              <p14:nvContentPartPr>
                <p14:cNvPr id="71" name="Ink 70">
                  <a:extLst>
                    <a:ext uri="{FF2B5EF4-FFF2-40B4-BE49-F238E27FC236}">
                      <a16:creationId xmlns:a16="http://schemas.microsoft.com/office/drawing/2014/main" id="{C0F7F063-F006-BCBB-5843-1550072DEAED}"/>
                    </a:ext>
                  </a:extLst>
                </p14:cNvPr>
                <p14:cNvContentPartPr/>
                <p14:nvPr/>
              </p14:nvContentPartPr>
              <p14:xfrm>
                <a:off x="7446808" y="4062518"/>
                <a:ext cx="25560" cy="197280"/>
              </p14:xfrm>
            </p:contentPart>
          </mc:Choice>
          <mc:Fallback>
            <p:pic>
              <p:nvPicPr>
                <p:cNvPr id="71" name="Ink 70">
                  <a:extLst>
                    <a:ext uri="{FF2B5EF4-FFF2-40B4-BE49-F238E27FC236}">
                      <a16:creationId xmlns:a16="http://schemas.microsoft.com/office/drawing/2014/main" id="{C0F7F063-F006-BCBB-5843-1550072DEAED}"/>
                    </a:ext>
                  </a:extLst>
                </p:cNvPr>
                <p:cNvPicPr/>
                <p:nvPr/>
              </p:nvPicPr>
              <p:blipFill>
                <a:blip r:embed="rId88"/>
                <a:stretch>
                  <a:fillRect/>
                </a:stretch>
              </p:blipFill>
              <p:spPr>
                <a:xfrm>
                  <a:off x="7442488" y="4058198"/>
                  <a:ext cx="3420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2" name="Ink 71">
                  <a:extLst>
                    <a:ext uri="{FF2B5EF4-FFF2-40B4-BE49-F238E27FC236}">
                      <a16:creationId xmlns:a16="http://schemas.microsoft.com/office/drawing/2014/main" id="{95FB83EC-C649-5E93-EFFF-2CF8C572EED6}"/>
                    </a:ext>
                  </a:extLst>
                </p14:cNvPr>
                <p14:cNvContentPartPr/>
                <p14:nvPr/>
              </p14:nvContentPartPr>
              <p14:xfrm>
                <a:off x="7503688" y="4043798"/>
                <a:ext cx="34200" cy="193680"/>
              </p14:xfrm>
            </p:contentPart>
          </mc:Choice>
          <mc:Fallback>
            <p:pic>
              <p:nvPicPr>
                <p:cNvPr id="72" name="Ink 71">
                  <a:extLst>
                    <a:ext uri="{FF2B5EF4-FFF2-40B4-BE49-F238E27FC236}">
                      <a16:creationId xmlns:a16="http://schemas.microsoft.com/office/drawing/2014/main" id="{95FB83EC-C649-5E93-EFFF-2CF8C572EED6}"/>
                    </a:ext>
                  </a:extLst>
                </p:cNvPr>
                <p:cNvPicPr/>
                <p:nvPr/>
              </p:nvPicPr>
              <p:blipFill>
                <a:blip r:embed="rId90"/>
                <a:stretch>
                  <a:fillRect/>
                </a:stretch>
              </p:blipFill>
              <p:spPr>
                <a:xfrm>
                  <a:off x="7499368" y="4039478"/>
                  <a:ext cx="42840" cy="202320"/>
                </a:xfrm>
                <a:prstGeom prst="rect">
                  <a:avLst/>
                </a:prstGeom>
              </p:spPr>
            </p:pic>
          </mc:Fallback>
        </mc:AlternateContent>
      </p:grpSp>
      <p:grpSp>
        <p:nvGrpSpPr>
          <p:cNvPr id="79" name="Group 78">
            <a:extLst>
              <a:ext uri="{FF2B5EF4-FFF2-40B4-BE49-F238E27FC236}">
                <a16:creationId xmlns:a16="http://schemas.microsoft.com/office/drawing/2014/main" id="{7713418A-8349-2BB8-06D0-D7A1F811DD33}"/>
              </a:ext>
            </a:extLst>
          </p:cNvPr>
          <p:cNvGrpSpPr/>
          <p:nvPr/>
        </p:nvGrpSpPr>
        <p:grpSpPr>
          <a:xfrm>
            <a:off x="7852528" y="4062518"/>
            <a:ext cx="227160" cy="168120"/>
            <a:chOff x="7852528" y="4062518"/>
            <a:chExt cx="227160" cy="168120"/>
          </a:xfrm>
        </p:grpSpPr>
        <mc:AlternateContent xmlns:mc="http://schemas.openxmlformats.org/markup-compatibility/2006">
          <mc:Choice xmlns:p14="http://schemas.microsoft.com/office/powerpoint/2010/main" Requires="p14">
            <p:contentPart p14:bwMode="auto" r:id="rId91">
              <p14:nvContentPartPr>
                <p14:cNvPr id="73" name="Ink 72">
                  <a:extLst>
                    <a:ext uri="{FF2B5EF4-FFF2-40B4-BE49-F238E27FC236}">
                      <a16:creationId xmlns:a16="http://schemas.microsoft.com/office/drawing/2014/main" id="{D9FD49CC-16EF-7A81-9AFD-3EE80ADE1F44}"/>
                    </a:ext>
                  </a:extLst>
                </p14:cNvPr>
                <p14:cNvContentPartPr/>
                <p14:nvPr/>
              </p14:nvContentPartPr>
              <p14:xfrm>
                <a:off x="7852528" y="4156838"/>
                <a:ext cx="23400" cy="73800"/>
              </p14:xfrm>
            </p:contentPart>
          </mc:Choice>
          <mc:Fallback>
            <p:pic>
              <p:nvPicPr>
                <p:cNvPr id="73" name="Ink 72">
                  <a:extLst>
                    <a:ext uri="{FF2B5EF4-FFF2-40B4-BE49-F238E27FC236}">
                      <a16:creationId xmlns:a16="http://schemas.microsoft.com/office/drawing/2014/main" id="{D9FD49CC-16EF-7A81-9AFD-3EE80ADE1F44}"/>
                    </a:ext>
                  </a:extLst>
                </p:cNvPr>
                <p:cNvPicPr/>
                <p:nvPr/>
              </p:nvPicPr>
              <p:blipFill>
                <a:blip r:embed="rId92"/>
                <a:stretch>
                  <a:fillRect/>
                </a:stretch>
              </p:blipFill>
              <p:spPr>
                <a:xfrm>
                  <a:off x="7848208" y="4152518"/>
                  <a:ext cx="3204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4" name="Ink 73">
                  <a:extLst>
                    <a:ext uri="{FF2B5EF4-FFF2-40B4-BE49-F238E27FC236}">
                      <a16:creationId xmlns:a16="http://schemas.microsoft.com/office/drawing/2014/main" id="{6A96C8BC-74FD-8015-8E6C-BE5D8C934EC3}"/>
                    </a:ext>
                  </a:extLst>
                </p14:cNvPr>
                <p14:cNvContentPartPr/>
                <p14:nvPr/>
              </p14:nvContentPartPr>
              <p14:xfrm>
                <a:off x="7927768" y="4147478"/>
                <a:ext cx="28800" cy="26640"/>
              </p14:xfrm>
            </p:contentPart>
          </mc:Choice>
          <mc:Fallback>
            <p:pic>
              <p:nvPicPr>
                <p:cNvPr id="74" name="Ink 73">
                  <a:extLst>
                    <a:ext uri="{FF2B5EF4-FFF2-40B4-BE49-F238E27FC236}">
                      <a16:creationId xmlns:a16="http://schemas.microsoft.com/office/drawing/2014/main" id="{6A96C8BC-74FD-8015-8E6C-BE5D8C934EC3}"/>
                    </a:ext>
                  </a:extLst>
                </p:cNvPr>
                <p:cNvPicPr/>
                <p:nvPr/>
              </p:nvPicPr>
              <p:blipFill>
                <a:blip r:embed="rId94"/>
                <a:stretch>
                  <a:fillRect/>
                </a:stretch>
              </p:blipFill>
              <p:spPr>
                <a:xfrm>
                  <a:off x="7923448" y="4143158"/>
                  <a:ext cx="3744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7" name="Ink 76">
                  <a:extLst>
                    <a:ext uri="{FF2B5EF4-FFF2-40B4-BE49-F238E27FC236}">
                      <a16:creationId xmlns:a16="http://schemas.microsoft.com/office/drawing/2014/main" id="{66DF1A64-9E75-49E2-D6EF-21CAD9FF1D8D}"/>
                    </a:ext>
                  </a:extLst>
                </p14:cNvPr>
                <p14:cNvContentPartPr/>
                <p14:nvPr/>
              </p14:nvContentPartPr>
              <p14:xfrm>
                <a:off x="8012368" y="4100318"/>
                <a:ext cx="4320" cy="74160"/>
              </p14:xfrm>
            </p:contentPart>
          </mc:Choice>
          <mc:Fallback>
            <p:pic>
              <p:nvPicPr>
                <p:cNvPr id="77" name="Ink 76">
                  <a:extLst>
                    <a:ext uri="{FF2B5EF4-FFF2-40B4-BE49-F238E27FC236}">
                      <a16:creationId xmlns:a16="http://schemas.microsoft.com/office/drawing/2014/main" id="{66DF1A64-9E75-49E2-D6EF-21CAD9FF1D8D}"/>
                    </a:ext>
                  </a:extLst>
                </p:cNvPr>
                <p:cNvPicPr/>
                <p:nvPr/>
              </p:nvPicPr>
              <p:blipFill>
                <a:blip r:embed="rId96"/>
                <a:stretch>
                  <a:fillRect/>
                </a:stretch>
              </p:blipFill>
              <p:spPr>
                <a:xfrm>
                  <a:off x="8008048" y="4095998"/>
                  <a:ext cx="1296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8" name="Ink 77">
                  <a:extLst>
                    <a:ext uri="{FF2B5EF4-FFF2-40B4-BE49-F238E27FC236}">
                      <a16:creationId xmlns:a16="http://schemas.microsoft.com/office/drawing/2014/main" id="{3E60BE97-A773-104E-C6FF-8DCBF0BD48C1}"/>
                    </a:ext>
                  </a:extLst>
                </p14:cNvPr>
                <p14:cNvContentPartPr/>
                <p14:nvPr/>
              </p14:nvContentPartPr>
              <p14:xfrm>
                <a:off x="8050168" y="4062518"/>
                <a:ext cx="29520" cy="62640"/>
              </p14:xfrm>
            </p:contentPart>
          </mc:Choice>
          <mc:Fallback>
            <p:pic>
              <p:nvPicPr>
                <p:cNvPr id="78" name="Ink 77">
                  <a:extLst>
                    <a:ext uri="{FF2B5EF4-FFF2-40B4-BE49-F238E27FC236}">
                      <a16:creationId xmlns:a16="http://schemas.microsoft.com/office/drawing/2014/main" id="{3E60BE97-A773-104E-C6FF-8DCBF0BD48C1}"/>
                    </a:ext>
                  </a:extLst>
                </p:cNvPr>
                <p:cNvPicPr/>
                <p:nvPr/>
              </p:nvPicPr>
              <p:blipFill>
                <a:blip r:embed="rId98"/>
                <a:stretch>
                  <a:fillRect/>
                </a:stretch>
              </p:blipFill>
              <p:spPr>
                <a:xfrm>
                  <a:off x="8045848" y="4058198"/>
                  <a:ext cx="38160" cy="71280"/>
                </a:xfrm>
                <a:prstGeom prst="rect">
                  <a:avLst/>
                </a:prstGeom>
              </p:spPr>
            </p:pic>
          </mc:Fallback>
        </mc:AlternateContent>
      </p:grpSp>
    </p:spTree>
    <p:extLst>
      <p:ext uri="{BB962C8B-B14F-4D97-AF65-F5344CB8AC3E}">
        <p14:creationId xmlns:p14="http://schemas.microsoft.com/office/powerpoint/2010/main" val="40155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th in a park with trees&#10;&#10;AI-generated content may be incorrect.">
            <a:extLst>
              <a:ext uri="{FF2B5EF4-FFF2-40B4-BE49-F238E27FC236}">
                <a16:creationId xmlns:a16="http://schemas.microsoft.com/office/drawing/2014/main" id="{188E75DE-044A-9E2E-B6F4-A2623048568D}"/>
              </a:ext>
            </a:extLst>
          </p:cNvPr>
          <p:cNvPicPr>
            <a:picLocks noChangeAspect="1"/>
          </p:cNvPicPr>
          <p:nvPr/>
        </p:nvPicPr>
        <p:blipFill>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EF368621-582B-4929-B228-9D12954FFED5}"/>
                  </a:ext>
                </a:extLst>
              </p14:cNvPr>
              <p14:cNvContentPartPr/>
              <p14:nvPr/>
            </p14:nvContentPartPr>
            <p14:xfrm flipH="1" flipV="1">
              <a:off x="5462695" y="6540969"/>
              <a:ext cx="492840" cy="234720"/>
            </p14:xfrm>
          </p:contentPart>
        </mc:Choice>
        <mc:Fallback>
          <p:pic>
            <p:nvPicPr>
              <p:cNvPr id="4" name="Ink 3">
                <a:extLst>
                  <a:ext uri="{FF2B5EF4-FFF2-40B4-BE49-F238E27FC236}">
                    <a16:creationId xmlns:a16="http://schemas.microsoft.com/office/drawing/2014/main" id="{EF368621-582B-4929-B228-9D12954FFED5}"/>
                  </a:ext>
                </a:extLst>
              </p:cNvPr>
              <p:cNvPicPr/>
              <p:nvPr/>
            </p:nvPicPr>
            <p:blipFill>
              <a:blip r:embed="rId5"/>
              <a:stretch>
                <a:fillRect/>
              </a:stretch>
            </p:blipFill>
            <p:spPr>
              <a:xfrm flipH="1" flipV="1">
                <a:off x="5372695" y="6361245"/>
                <a:ext cx="672480" cy="593809"/>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E6A65918-2371-49F7-8BF5-F53C1851F5D7}"/>
                  </a:ext>
                </a:extLst>
              </p14:cNvPr>
              <p14:cNvContentPartPr/>
              <p14:nvPr/>
            </p14:nvContentPartPr>
            <p14:xfrm>
              <a:off x="5702968" y="5015798"/>
              <a:ext cx="1266120" cy="1441800"/>
            </p14:xfrm>
          </p:contentPart>
        </mc:Choice>
        <mc:Fallback>
          <p:pic>
            <p:nvPicPr>
              <p:cNvPr id="5" name="Ink 4">
                <a:extLst>
                  <a:ext uri="{FF2B5EF4-FFF2-40B4-BE49-F238E27FC236}">
                    <a16:creationId xmlns:a16="http://schemas.microsoft.com/office/drawing/2014/main" id="{E6A65918-2371-49F7-8BF5-F53C1851F5D7}"/>
                  </a:ext>
                </a:extLst>
              </p:cNvPr>
              <p:cNvPicPr/>
              <p:nvPr/>
            </p:nvPicPr>
            <p:blipFill>
              <a:blip r:embed="rId7"/>
              <a:stretch>
                <a:fillRect/>
              </a:stretch>
            </p:blipFill>
            <p:spPr>
              <a:xfrm>
                <a:off x="5613328" y="4835798"/>
                <a:ext cx="1445760" cy="1801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B7A3991D-F31E-1570-E9FE-2CCFD048809E}"/>
                  </a:ext>
                </a:extLst>
              </p14:cNvPr>
              <p14:cNvContentPartPr/>
              <p14:nvPr/>
            </p14:nvContentPartPr>
            <p14:xfrm>
              <a:off x="6249808" y="4838678"/>
              <a:ext cx="866880" cy="1316880"/>
            </p14:xfrm>
          </p:contentPart>
        </mc:Choice>
        <mc:Fallback>
          <p:pic>
            <p:nvPicPr>
              <p:cNvPr id="6" name="Ink 5">
                <a:extLst>
                  <a:ext uri="{FF2B5EF4-FFF2-40B4-BE49-F238E27FC236}">
                    <a16:creationId xmlns:a16="http://schemas.microsoft.com/office/drawing/2014/main" id="{B7A3991D-F31E-1570-E9FE-2CCFD048809E}"/>
                  </a:ext>
                </a:extLst>
              </p:cNvPr>
              <p:cNvPicPr/>
              <p:nvPr/>
            </p:nvPicPr>
            <p:blipFill>
              <a:blip r:embed="rId9"/>
              <a:stretch>
                <a:fillRect/>
              </a:stretch>
            </p:blipFill>
            <p:spPr>
              <a:xfrm>
                <a:off x="6160168" y="4659038"/>
                <a:ext cx="1046520" cy="1676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4DECFBF8-57E6-1AA3-D450-B0D9A342CD58}"/>
                  </a:ext>
                </a:extLst>
              </p14:cNvPr>
              <p14:cNvContentPartPr/>
              <p14:nvPr/>
            </p14:nvContentPartPr>
            <p14:xfrm>
              <a:off x="6035248" y="5573438"/>
              <a:ext cx="1015200" cy="1139400"/>
            </p14:xfrm>
          </p:contentPart>
        </mc:Choice>
        <mc:Fallback>
          <p:pic>
            <p:nvPicPr>
              <p:cNvPr id="7" name="Ink 6">
                <a:extLst>
                  <a:ext uri="{FF2B5EF4-FFF2-40B4-BE49-F238E27FC236}">
                    <a16:creationId xmlns:a16="http://schemas.microsoft.com/office/drawing/2014/main" id="{4DECFBF8-57E6-1AA3-D450-B0D9A342CD58}"/>
                  </a:ext>
                </a:extLst>
              </p:cNvPr>
              <p:cNvPicPr/>
              <p:nvPr/>
            </p:nvPicPr>
            <p:blipFill>
              <a:blip r:embed="rId11"/>
              <a:stretch>
                <a:fillRect/>
              </a:stretch>
            </p:blipFill>
            <p:spPr>
              <a:xfrm>
                <a:off x="5945248" y="5393798"/>
                <a:ext cx="1194840" cy="1499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E5E2BD5D-6475-6467-490B-DF396738CED9}"/>
                  </a:ext>
                </a:extLst>
              </p14:cNvPr>
              <p14:cNvContentPartPr/>
              <p14:nvPr/>
            </p14:nvContentPartPr>
            <p14:xfrm>
              <a:off x="6051808" y="6588998"/>
              <a:ext cx="952560" cy="75960"/>
            </p14:xfrm>
          </p:contentPart>
        </mc:Choice>
        <mc:Fallback>
          <p:pic>
            <p:nvPicPr>
              <p:cNvPr id="8" name="Ink 7">
                <a:extLst>
                  <a:ext uri="{FF2B5EF4-FFF2-40B4-BE49-F238E27FC236}">
                    <a16:creationId xmlns:a16="http://schemas.microsoft.com/office/drawing/2014/main" id="{E5E2BD5D-6475-6467-490B-DF396738CED9}"/>
                  </a:ext>
                </a:extLst>
              </p:cNvPr>
              <p:cNvPicPr/>
              <p:nvPr/>
            </p:nvPicPr>
            <p:blipFill>
              <a:blip r:embed="rId13"/>
              <a:stretch>
                <a:fillRect/>
              </a:stretch>
            </p:blipFill>
            <p:spPr>
              <a:xfrm>
                <a:off x="5961808" y="6408998"/>
                <a:ext cx="1132200" cy="435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Ink 9">
                <a:extLst>
                  <a:ext uri="{FF2B5EF4-FFF2-40B4-BE49-F238E27FC236}">
                    <a16:creationId xmlns:a16="http://schemas.microsoft.com/office/drawing/2014/main" id="{B1A276E9-9571-98D7-74AB-7E4722DB580E}"/>
                  </a:ext>
                </a:extLst>
              </p14:cNvPr>
              <p14:cNvContentPartPr/>
              <p14:nvPr/>
            </p14:nvContentPartPr>
            <p14:xfrm>
              <a:off x="6089608" y="6720758"/>
              <a:ext cx="2620800" cy="28800"/>
            </p14:xfrm>
          </p:contentPart>
        </mc:Choice>
        <mc:Fallback>
          <p:pic>
            <p:nvPicPr>
              <p:cNvPr id="10" name="Ink 9">
                <a:extLst>
                  <a:ext uri="{FF2B5EF4-FFF2-40B4-BE49-F238E27FC236}">
                    <a16:creationId xmlns:a16="http://schemas.microsoft.com/office/drawing/2014/main" id="{B1A276E9-9571-98D7-74AB-7E4722DB580E}"/>
                  </a:ext>
                </a:extLst>
              </p:cNvPr>
              <p:cNvPicPr/>
              <p:nvPr/>
            </p:nvPicPr>
            <p:blipFill>
              <a:blip r:embed="rId15"/>
              <a:stretch>
                <a:fillRect/>
              </a:stretch>
            </p:blipFill>
            <p:spPr>
              <a:xfrm>
                <a:off x="5999608" y="6540758"/>
                <a:ext cx="2800440" cy="388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Ink 10">
                <a:extLst>
                  <a:ext uri="{FF2B5EF4-FFF2-40B4-BE49-F238E27FC236}">
                    <a16:creationId xmlns:a16="http://schemas.microsoft.com/office/drawing/2014/main" id="{717F3DC4-12A0-AE89-0781-36B8E306AAE6}"/>
                  </a:ext>
                </a:extLst>
              </p14:cNvPr>
              <p14:cNvContentPartPr/>
              <p14:nvPr/>
            </p14:nvContentPartPr>
            <p14:xfrm>
              <a:off x="6692608" y="6371918"/>
              <a:ext cx="1895040" cy="29160"/>
            </p14:xfrm>
          </p:contentPart>
        </mc:Choice>
        <mc:Fallback>
          <p:pic>
            <p:nvPicPr>
              <p:cNvPr id="11" name="Ink 10">
                <a:extLst>
                  <a:ext uri="{FF2B5EF4-FFF2-40B4-BE49-F238E27FC236}">
                    <a16:creationId xmlns:a16="http://schemas.microsoft.com/office/drawing/2014/main" id="{717F3DC4-12A0-AE89-0781-36B8E306AAE6}"/>
                  </a:ext>
                </a:extLst>
              </p:cNvPr>
              <p:cNvPicPr/>
              <p:nvPr/>
            </p:nvPicPr>
            <p:blipFill>
              <a:blip r:embed="rId17"/>
              <a:stretch>
                <a:fillRect/>
              </a:stretch>
            </p:blipFill>
            <p:spPr>
              <a:xfrm>
                <a:off x="6602968" y="6191918"/>
                <a:ext cx="2074680" cy="3888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Ink 11">
                <a:extLst>
                  <a:ext uri="{FF2B5EF4-FFF2-40B4-BE49-F238E27FC236}">
                    <a16:creationId xmlns:a16="http://schemas.microsoft.com/office/drawing/2014/main" id="{A83E3A9F-A65E-11A4-7AF7-E243587ED40C}"/>
                  </a:ext>
                </a:extLst>
              </p14:cNvPr>
              <p14:cNvContentPartPr/>
              <p14:nvPr/>
            </p14:nvContentPartPr>
            <p14:xfrm>
              <a:off x="6890968" y="6097598"/>
              <a:ext cx="1640520" cy="38520"/>
            </p14:xfrm>
          </p:contentPart>
        </mc:Choice>
        <mc:Fallback>
          <p:pic>
            <p:nvPicPr>
              <p:cNvPr id="12" name="Ink 11">
                <a:extLst>
                  <a:ext uri="{FF2B5EF4-FFF2-40B4-BE49-F238E27FC236}">
                    <a16:creationId xmlns:a16="http://schemas.microsoft.com/office/drawing/2014/main" id="{A83E3A9F-A65E-11A4-7AF7-E243587ED40C}"/>
                  </a:ext>
                </a:extLst>
              </p:cNvPr>
              <p:cNvPicPr/>
              <p:nvPr/>
            </p:nvPicPr>
            <p:blipFill>
              <a:blip r:embed="rId19"/>
              <a:stretch>
                <a:fillRect/>
              </a:stretch>
            </p:blipFill>
            <p:spPr>
              <a:xfrm>
                <a:off x="6800968" y="5917958"/>
                <a:ext cx="1820160" cy="398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Ink 12">
                <a:extLst>
                  <a:ext uri="{FF2B5EF4-FFF2-40B4-BE49-F238E27FC236}">
                    <a16:creationId xmlns:a16="http://schemas.microsoft.com/office/drawing/2014/main" id="{BF0D6C77-726D-0563-38DD-0717B68BB543}"/>
                  </a:ext>
                </a:extLst>
              </p14:cNvPr>
              <p14:cNvContentPartPr/>
              <p14:nvPr/>
            </p14:nvContentPartPr>
            <p14:xfrm>
              <a:off x="7843528" y="5062598"/>
              <a:ext cx="820080" cy="1385280"/>
            </p14:xfrm>
          </p:contentPart>
        </mc:Choice>
        <mc:Fallback>
          <p:pic>
            <p:nvPicPr>
              <p:cNvPr id="13" name="Ink 12">
                <a:extLst>
                  <a:ext uri="{FF2B5EF4-FFF2-40B4-BE49-F238E27FC236}">
                    <a16:creationId xmlns:a16="http://schemas.microsoft.com/office/drawing/2014/main" id="{BF0D6C77-726D-0563-38DD-0717B68BB543}"/>
                  </a:ext>
                </a:extLst>
              </p:cNvPr>
              <p:cNvPicPr/>
              <p:nvPr/>
            </p:nvPicPr>
            <p:blipFill>
              <a:blip r:embed="rId21"/>
              <a:stretch>
                <a:fillRect/>
              </a:stretch>
            </p:blipFill>
            <p:spPr>
              <a:xfrm>
                <a:off x="7753888" y="4882958"/>
                <a:ext cx="999720" cy="17449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Ink 13">
                <a:extLst>
                  <a:ext uri="{FF2B5EF4-FFF2-40B4-BE49-F238E27FC236}">
                    <a16:creationId xmlns:a16="http://schemas.microsoft.com/office/drawing/2014/main" id="{242A942B-87EB-4C9D-F930-6DF4B781D8F0}"/>
                  </a:ext>
                </a:extLst>
              </p14:cNvPr>
              <p14:cNvContentPartPr/>
              <p14:nvPr/>
            </p14:nvContentPartPr>
            <p14:xfrm>
              <a:off x="7832728" y="5080958"/>
              <a:ext cx="518760" cy="1197360"/>
            </p14:xfrm>
          </p:contentPart>
        </mc:Choice>
        <mc:Fallback>
          <p:pic>
            <p:nvPicPr>
              <p:cNvPr id="14" name="Ink 13">
                <a:extLst>
                  <a:ext uri="{FF2B5EF4-FFF2-40B4-BE49-F238E27FC236}">
                    <a16:creationId xmlns:a16="http://schemas.microsoft.com/office/drawing/2014/main" id="{242A942B-87EB-4C9D-F930-6DF4B781D8F0}"/>
                  </a:ext>
                </a:extLst>
              </p:cNvPr>
              <p:cNvPicPr/>
              <p:nvPr/>
            </p:nvPicPr>
            <p:blipFill>
              <a:blip r:embed="rId23"/>
              <a:stretch>
                <a:fillRect/>
              </a:stretch>
            </p:blipFill>
            <p:spPr>
              <a:xfrm>
                <a:off x="7743088" y="4900958"/>
                <a:ext cx="698400" cy="1557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5" name="Ink 14">
                <a:extLst>
                  <a:ext uri="{FF2B5EF4-FFF2-40B4-BE49-F238E27FC236}">
                    <a16:creationId xmlns:a16="http://schemas.microsoft.com/office/drawing/2014/main" id="{CFBB867F-A50E-852C-E1B5-90225E87364D}"/>
                  </a:ext>
                </a:extLst>
              </p14:cNvPr>
              <p14:cNvContentPartPr/>
              <p14:nvPr/>
            </p14:nvContentPartPr>
            <p14:xfrm>
              <a:off x="7493608" y="4883678"/>
              <a:ext cx="444240" cy="1111680"/>
            </p14:xfrm>
          </p:contentPart>
        </mc:Choice>
        <mc:Fallback>
          <p:pic>
            <p:nvPicPr>
              <p:cNvPr id="15" name="Ink 14">
                <a:extLst>
                  <a:ext uri="{FF2B5EF4-FFF2-40B4-BE49-F238E27FC236}">
                    <a16:creationId xmlns:a16="http://schemas.microsoft.com/office/drawing/2014/main" id="{CFBB867F-A50E-852C-E1B5-90225E87364D}"/>
                  </a:ext>
                </a:extLst>
              </p:cNvPr>
              <p:cNvPicPr/>
              <p:nvPr/>
            </p:nvPicPr>
            <p:blipFill>
              <a:blip r:embed="rId25"/>
              <a:stretch>
                <a:fillRect/>
              </a:stretch>
            </p:blipFill>
            <p:spPr>
              <a:xfrm>
                <a:off x="7403608" y="4703678"/>
                <a:ext cx="623880" cy="1471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6" name="Ink 15">
                <a:extLst>
                  <a:ext uri="{FF2B5EF4-FFF2-40B4-BE49-F238E27FC236}">
                    <a16:creationId xmlns:a16="http://schemas.microsoft.com/office/drawing/2014/main" id="{546497D9-5792-B2C0-E2BC-9AA6C61982D6}"/>
                  </a:ext>
                </a:extLst>
              </p14:cNvPr>
              <p14:cNvContentPartPr/>
              <p14:nvPr/>
            </p14:nvContentPartPr>
            <p14:xfrm>
              <a:off x="7173928" y="5042078"/>
              <a:ext cx="478080" cy="35280"/>
            </p14:xfrm>
          </p:contentPart>
        </mc:Choice>
        <mc:Fallback>
          <p:pic>
            <p:nvPicPr>
              <p:cNvPr id="16" name="Ink 15">
                <a:extLst>
                  <a:ext uri="{FF2B5EF4-FFF2-40B4-BE49-F238E27FC236}">
                    <a16:creationId xmlns:a16="http://schemas.microsoft.com/office/drawing/2014/main" id="{546497D9-5792-B2C0-E2BC-9AA6C61982D6}"/>
                  </a:ext>
                </a:extLst>
              </p:cNvPr>
              <p:cNvPicPr/>
              <p:nvPr/>
            </p:nvPicPr>
            <p:blipFill>
              <a:blip r:embed="rId27"/>
              <a:stretch>
                <a:fillRect/>
              </a:stretch>
            </p:blipFill>
            <p:spPr>
              <a:xfrm>
                <a:off x="7083928" y="4862438"/>
                <a:ext cx="657720" cy="3949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7" name="Ink 16">
                <a:extLst>
                  <a:ext uri="{FF2B5EF4-FFF2-40B4-BE49-F238E27FC236}">
                    <a16:creationId xmlns:a16="http://schemas.microsoft.com/office/drawing/2014/main" id="{0A186179-2964-0101-DF8F-26114B9CAFBB}"/>
                  </a:ext>
                </a:extLst>
              </p14:cNvPr>
              <p14:cNvContentPartPr/>
              <p14:nvPr/>
            </p14:nvContentPartPr>
            <p14:xfrm>
              <a:off x="7079248" y="5269238"/>
              <a:ext cx="670680" cy="60840"/>
            </p14:xfrm>
          </p:contentPart>
        </mc:Choice>
        <mc:Fallback>
          <p:pic>
            <p:nvPicPr>
              <p:cNvPr id="17" name="Ink 16">
                <a:extLst>
                  <a:ext uri="{FF2B5EF4-FFF2-40B4-BE49-F238E27FC236}">
                    <a16:creationId xmlns:a16="http://schemas.microsoft.com/office/drawing/2014/main" id="{0A186179-2964-0101-DF8F-26114B9CAFBB}"/>
                  </a:ext>
                </a:extLst>
              </p:cNvPr>
              <p:cNvPicPr/>
              <p:nvPr/>
            </p:nvPicPr>
            <p:blipFill>
              <a:blip r:embed="rId29"/>
              <a:stretch>
                <a:fillRect/>
              </a:stretch>
            </p:blipFill>
            <p:spPr>
              <a:xfrm>
                <a:off x="6989608" y="5089598"/>
                <a:ext cx="850320" cy="4204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8" name="Ink 17">
                <a:extLst>
                  <a:ext uri="{FF2B5EF4-FFF2-40B4-BE49-F238E27FC236}">
                    <a16:creationId xmlns:a16="http://schemas.microsoft.com/office/drawing/2014/main" id="{982621F3-CD1A-5D77-EB89-6A76B556E28C}"/>
                  </a:ext>
                </a:extLst>
              </p14:cNvPr>
              <p14:cNvContentPartPr/>
              <p14:nvPr/>
            </p14:nvContentPartPr>
            <p14:xfrm>
              <a:off x="6825088" y="5542478"/>
              <a:ext cx="1083960" cy="47880"/>
            </p14:xfrm>
          </p:contentPart>
        </mc:Choice>
        <mc:Fallback>
          <p:pic>
            <p:nvPicPr>
              <p:cNvPr id="18" name="Ink 17">
                <a:extLst>
                  <a:ext uri="{FF2B5EF4-FFF2-40B4-BE49-F238E27FC236}">
                    <a16:creationId xmlns:a16="http://schemas.microsoft.com/office/drawing/2014/main" id="{982621F3-CD1A-5D77-EB89-6A76B556E28C}"/>
                  </a:ext>
                </a:extLst>
              </p:cNvPr>
              <p:cNvPicPr/>
              <p:nvPr/>
            </p:nvPicPr>
            <p:blipFill>
              <a:blip r:embed="rId31"/>
              <a:stretch>
                <a:fillRect/>
              </a:stretch>
            </p:blipFill>
            <p:spPr>
              <a:xfrm>
                <a:off x="6735088" y="5362838"/>
                <a:ext cx="1263600" cy="4075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9" name="Ink 18">
                <a:extLst>
                  <a:ext uri="{FF2B5EF4-FFF2-40B4-BE49-F238E27FC236}">
                    <a16:creationId xmlns:a16="http://schemas.microsoft.com/office/drawing/2014/main" id="{2E3AC965-3E66-648E-2BA1-7E07CBB417D6}"/>
                  </a:ext>
                </a:extLst>
              </p14:cNvPr>
              <p14:cNvContentPartPr/>
              <p14:nvPr/>
            </p14:nvContentPartPr>
            <p14:xfrm>
              <a:off x="6692608" y="5745518"/>
              <a:ext cx="1121760" cy="53640"/>
            </p14:xfrm>
          </p:contentPart>
        </mc:Choice>
        <mc:Fallback>
          <p:pic>
            <p:nvPicPr>
              <p:cNvPr id="19" name="Ink 18">
                <a:extLst>
                  <a:ext uri="{FF2B5EF4-FFF2-40B4-BE49-F238E27FC236}">
                    <a16:creationId xmlns:a16="http://schemas.microsoft.com/office/drawing/2014/main" id="{2E3AC965-3E66-648E-2BA1-7E07CBB417D6}"/>
                  </a:ext>
                </a:extLst>
              </p:cNvPr>
              <p:cNvPicPr/>
              <p:nvPr/>
            </p:nvPicPr>
            <p:blipFill>
              <a:blip r:embed="rId33"/>
              <a:stretch>
                <a:fillRect/>
              </a:stretch>
            </p:blipFill>
            <p:spPr>
              <a:xfrm>
                <a:off x="6602968" y="5565518"/>
                <a:ext cx="1301400" cy="4132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0" name="Ink 19">
                <a:extLst>
                  <a:ext uri="{FF2B5EF4-FFF2-40B4-BE49-F238E27FC236}">
                    <a16:creationId xmlns:a16="http://schemas.microsoft.com/office/drawing/2014/main" id="{492A6C52-4F05-ACEC-AFF4-8E9685E85728}"/>
                  </a:ext>
                </a:extLst>
              </p14:cNvPr>
              <p14:cNvContentPartPr/>
              <p14:nvPr/>
            </p14:nvContentPartPr>
            <p14:xfrm>
              <a:off x="6504328" y="5875478"/>
              <a:ext cx="1428480" cy="131400"/>
            </p14:xfrm>
          </p:contentPart>
        </mc:Choice>
        <mc:Fallback>
          <p:pic>
            <p:nvPicPr>
              <p:cNvPr id="20" name="Ink 19">
                <a:extLst>
                  <a:ext uri="{FF2B5EF4-FFF2-40B4-BE49-F238E27FC236}">
                    <a16:creationId xmlns:a16="http://schemas.microsoft.com/office/drawing/2014/main" id="{492A6C52-4F05-ACEC-AFF4-8E9685E85728}"/>
                  </a:ext>
                </a:extLst>
              </p:cNvPr>
              <p:cNvPicPr/>
              <p:nvPr/>
            </p:nvPicPr>
            <p:blipFill>
              <a:blip r:embed="rId35"/>
              <a:stretch>
                <a:fillRect/>
              </a:stretch>
            </p:blipFill>
            <p:spPr>
              <a:xfrm>
                <a:off x="6414328" y="5695838"/>
                <a:ext cx="1608120" cy="4910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1" name="Ink 20">
                <a:extLst>
                  <a:ext uri="{FF2B5EF4-FFF2-40B4-BE49-F238E27FC236}">
                    <a16:creationId xmlns:a16="http://schemas.microsoft.com/office/drawing/2014/main" id="{3804B5F0-11FE-2D04-A59B-1D6EA84A50E0}"/>
                  </a:ext>
                </a:extLst>
              </p14:cNvPr>
              <p14:cNvContentPartPr/>
              <p14:nvPr/>
            </p14:nvContentPartPr>
            <p14:xfrm>
              <a:off x="6862528" y="6183278"/>
              <a:ext cx="1403280" cy="39600"/>
            </p14:xfrm>
          </p:contentPart>
        </mc:Choice>
        <mc:Fallback>
          <p:pic>
            <p:nvPicPr>
              <p:cNvPr id="21" name="Ink 20">
                <a:extLst>
                  <a:ext uri="{FF2B5EF4-FFF2-40B4-BE49-F238E27FC236}">
                    <a16:creationId xmlns:a16="http://schemas.microsoft.com/office/drawing/2014/main" id="{3804B5F0-11FE-2D04-A59B-1D6EA84A50E0}"/>
                  </a:ext>
                </a:extLst>
              </p:cNvPr>
              <p:cNvPicPr/>
              <p:nvPr/>
            </p:nvPicPr>
            <p:blipFill>
              <a:blip r:embed="rId37"/>
              <a:stretch>
                <a:fillRect/>
              </a:stretch>
            </p:blipFill>
            <p:spPr>
              <a:xfrm>
                <a:off x="6772888" y="6003278"/>
                <a:ext cx="1582920" cy="3992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2" name="Ink 21">
                <a:extLst>
                  <a:ext uri="{FF2B5EF4-FFF2-40B4-BE49-F238E27FC236}">
                    <a16:creationId xmlns:a16="http://schemas.microsoft.com/office/drawing/2014/main" id="{9AB27EBF-0383-17BF-F88D-96583EEEB4A0}"/>
                  </a:ext>
                </a:extLst>
              </p14:cNvPr>
              <p14:cNvContentPartPr/>
              <p14:nvPr/>
            </p14:nvContentPartPr>
            <p14:xfrm>
              <a:off x="7842808" y="5457518"/>
              <a:ext cx="1092600" cy="1374840"/>
            </p14:xfrm>
          </p:contentPart>
        </mc:Choice>
        <mc:Fallback>
          <p:pic>
            <p:nvPicPr>
              <p:cNvPr id="22" name="Ink 21">
                <a:extLst>
                  <a:ext uri="{FF2B5EF4-FFF2-40B4-BE49-F238E27FC236}">
                    <a16:creationId xmlns:a16="http://schemas.microsoft.com/office/drawing/2014/main" id="{9AB27EBF-0383-17BF-F88D-96583EEEB4A0}"/>
                  </a:ext>
                </a:extLst>
              </p:cNvPr>
              <p:cNvPicPr/>
              <p:nvPr/>
            </p:nvPicPr>
            <p:blipFill>
              <a:blip r:embed="rId39"/>
              <a:stretch>
                <a:fillRect/>
              </a:stretch>
            </p:blipFill>
            <p:spPr>
              <a:xfrm>
                <a:off x="7753168" y="5277878"/>
                <a:ext cx="1272240" cy="17344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3" name="Ink 22">
                <a:extLst>
                  <a:ext uri="{FF2B5EF4-FFF2-40B4-BE49-F238E27FC236}">
                    <a16:creationId xmlns:a16="http://schemas.microsoft.com/office/drawing/2014/main" id="{0A7C290F-78C6-F899-11D8-912EA46A64B1}"/>
                  </a:ext>
                </a:extLst>
              </p14:cNvPr>
              <p14:cNvContentPartPr/>
              <p14:nvPr/>
            </p14:nvContentPartPr>
            <p14:xfrm>
              <a:off x="8345728" y="5982038"/>
              <a:ext cx="590400" cy="875520"/>
            </p14:xfrm>
          </p:contentPart>
        </mc:Choice>
        <mc:Fallback>
          <p:pic>
            <p:nvPicPr>
              <p:cNvPr id="23" name="Ink 22">
                <a:extLst>
                  <a:ext uri="{FF2B5EF4-FFF2-40B4-BE49-F238E27FC236}">
                    <a16:creationId xmlns:a16="http://schemas.microsoft.com/office/drawing/2014/main" id="{0A7C290F-78C6-F899-11D8-912EA46A64B1}"/>
                  </a:ext>
                </a:extLst>
              </p:cNvPr>
              <p:cNvPicPr/>
              <p:nvPr/>
            </p:nvPicPr>
            <p:blipFill>
              <a:blip r:embed="rId41"/>
              <a:stretch>
                <a:fillRect/>
              </a:stretch>
            </p:blipFill>
            <p:spPr>
              <a:xfrm>
                <a:off x="8255728" y="5802038"/>
                <a:ext cx="770040" cy="12351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4" name="Ink 23">
                <a:extLst>
                  <a:ext uri="{FF2B5EF4-FFF2-40B4-BE49-F238E27FC236}">
                    <a16:creationId xmlns:a16="http://schemas.microsoft.com/office/drawing/2014/main" id="{18BA8697-40B7-85CC-0CDF-EE62E14115C4}"/>
                  </a:ext>
                </a:extLst>
              </p14:cNvPr>
              <p14:cNvContentPartPr/>
              <p14:nvPr/>
            </p14:nvContentPartPr>
            <p14:xfrm>
              <a:off x="7691968" y="4751558"/>
              <a:ext cx="1207440" cy="2101680"/>
            </p14:xfrm>
          </p:contentPart>
        </mc:Choice>
        <mc:Fallback>
          <p:pic>
            <p:nvPicPr>
              <p:cNvPr id="24" name="Ink 23">
                <a:extLst>
                  <a:ext uri="{FF2B5EF4-FFF2-40B4-BE49-F238E27FC236}">
                    <a16:creationId xmlns:a16="http://schemas.microsoft.com/office/drawing/2014/main" id="{18BA8697-40B7-85CC-0CDF-EE62E14115C4}"/>
                  </a:ext>
                </a:extLst>
              </p:cNvPr>
              <p:cNvPicPr/>
              <p:nvPr/>
            </p:nvPicPr>
            <p:blipFill>
              <a:blip r:embed="rId43"/>
              <a:stretch>
                <a:fillRect/>
              </a:stretch>
            </p:blipFill>
            <p:spPr>
              <a:xfrm>
                <a:off x="7601968" y="4571918"/>
                <a:ext cx="1387080" cy="24613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5" name="Ink 24">
                <a:extLst>
                  <a:ext uri="{FF2B5EF4-FFF2-40B4-BE49-F238E27FC236}">
                    <a16:creationId xmlns:a16="http://schemas.microsoft.com/office/drawing/2014/main" id="{BE870EBF-B816-5DAF-D1AD-8E2D717D10BB}"/>
                  </a:ext>
                </a:extLst>
              </p14:cNvPr>
              <p14:cNvContentPartPr/>
              <p14:nvPr/>
            </p14:nvContentPartPr>
            <p14:xfrm>
              <a:off x="7192648" y="4723118"/>
              <a:ext cx="360" cy="103320"/>
            </p14:xfrm>
          </p:contentPart>
        </mc:Choice>
        <mc:Fallback>
          <p:pic>
            <p:nvPicPr>
              <p:cNvPr id="25" name="Ink 24">
                <a:extLst>
                  <a:ext uri="{FF2B5EF4-FFF2-40B4-BE49-F238E27FC236}">
                    <a16:creationId xmlns:a16="http://schemas.microsoft.com/office/drawing/2014/main" id="{BE870EBF-B816-5DAF-D1AD-8E2D717D10BB}"/>
                  </a:ext>
                </a:extLst>
              </p:cNvPr>
              <p:cNvPicPr/>
              <p:nvPr/>
            </p:nvPicPr>
            <p:blipFill>
              <a:blip r:embed="rId45"/>
              <a:stretch>
                <a:fillRect/>
              </a:stretch>
            </p:blipFill>
            <p:spPr>
              <a:xfrm>
                <a:off x="7102648" y="4543478"/>
                <a:ext cx="180000" cy="462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6" name="Ink 25">
                <a:extLst>
                  <a:ext uri="{FF2B5EF4-FFF2-40B4-BE49-F238E27FC236}">
                    <a16:creationId xmlns:a16="http://schemas.microsoft.com/office/drawing/2014/main" id="{33B0CC11-A9FE-B25E-A0DA-457F6510753A}"/>
                  </a:ext>
                </a:extLst>
              </p14:cNvPr>
              <p14:cNvContentPartPr/>
              <p14:nvPr/>
            </p14:nvContentPartPr>
            <p14:xfrm>
              <a:off x="7277608" y="4434398"/>
              <a:ext cx="511560" cy="372960"/>
            </p14:xfrm>
          </p:contentPart>
        </mc:Choice>
        <mc:Fallback>
          <p:pic>
            <p:nvPicPr>
              <p:cNvPr id="26" name="Ink 25">
                <a:extLst>
                  <a:ext uri="{FF2B5EF4-FFF2-40B4-BE49-F238E27FC236}">
                    <a16:creationId xmlns:a16="http://schemas.microsoft.com/office/drawing/2014/main" id="{33B0CC11-A9FE-B25E-A0DA-457F6510753A}"/>
                  </a:ext>
                </a:extLst>
              </p:cNvPr>
              <p:cNvPicPr/>
              <p:nvPr/>
            </p:nvPicPr>
            <p:blipFill>
              <a:blip r:embed="rId47"/>
              <a:stretch>
                <a:fillRect/>
              </a:stretch>
            </p:blipFill>
            <p:spPr>
              <a:xfrm>
                <a:off x="7187608" y="4254758"/>
                <a:ext cx="691200" cy="7326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7" name="Ink 26">
                <a:extLst>
                  <a:ext uri="{FF2B5EF4-FFF2-40B4-BE49-F238E27FC236}">
                    <a16:creationId xmlns:a16="http://schemas.microsoft.com/office/drawing/2014/main" id="{C6FB5F35-C180-CEE2-0682-AC66105917E0}"/>
                  </a:ext>
                </a:extLst>
              </p14:cNvPr>
              <p14:cNvContentPartPr/>
              <p14:nvPr/>
            </p14:nvContentPartPr>
            <p14:xfrm>
              <a:off x="7060528" y="5694398"/>
              <a:ext cx="621720" cy="395640"/>
            </p14:xfrm>
          </p:contentPart>
        </mc:Choice>
        <mc:Fallback>
          <p:pic>
            <p:nvPicPr>
              <p:cNvPr id="27" name="Ink 26">
                <a:extLst>
                  <a:ext uri="{FF2B5EF4-FFF2-40B4-BE49-F238E27FC236}">
                    <a16:creationId xmlns:a16="http://schemas.microsoft.com/office/drawing/2014/main" id="{C6FB5F35-C180-CEE2-0682-AC66105917E0}"/>
                  </a:ext>
                </a:extLst>
              </p:cNvPr>
              <p:cNvPicPr/>
              <p:nvPr/>
            </p:nvPicPr>
            <p:blipFill>
              <a:blip r:embed="rId49"/>
              <a:stretch>
                <a:fillRect/>
              </a:stretch>
            </p:blipFill>
            <p:spPr>
              <a:xfrm>
                <a:off x="6970528" y="5514758"/>
                <a:ext cx="801360" cy="7552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8" name="Ink 27">
                <a:extLst>
                  <a:ext uri="{FF2B5EF4-FFF2-40B4-BE49-F238E27FC236}">
                    <a16:creationId xmlns:a16="http://schemas.microsoft.com/office/drawing/2014/main" id="{F47EAF4F-07DE-D7C2-0A7C-9B477C470158}"/>
                  </a:ext>
                </a:extLst>
              </p14:cNvPr>
              <p14:cNvContentPartPr/>
              <p14:nvPr/>
            </p14:nvContentPartPr>
            <p14:xfrm>
              <a:off x="7400008" y="4299038"/>
              <a:ext cx="573840" cy="282960"/>
            </p14:xfrm>
          </p:contentPart>
        </mc:Choice>
        <mc:Fallback>
          <p:pic>
            <p:nvPicPr>
              <p:cNvPr id="28" name="Ink 27">
                <a:extLst>
                  <a:ext uri="{FF2B5EF4-FFF2-40B4-BE49-F238E27FC236}">
                    <a16:creationId xmlns:a16="http://schemas.microsoft.com/office/drawing/2014/main" id="{F47EAF4F-07DE-D7C2-0A7C-9B477C470158}"/>
                  </a:ext>
                </a:extLst>
              </p:cNvPr>
              <p:cNvPicPr/>
              <p:nvPr/>
            </p:nvPicPr>
            <p:blipFill>
              <a:blip r:embed="rId51"/>
              <a:stretch>
                <a:fillRect/>
              </a:stretch>
            </p:blipFill>
            <p:spPr>
              <a:xfrm>
                <a:off x="7310008" y="4119398"/>
                <a:ext cx="753480" cy="6426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9" name="Ink 28">
                <a:extLst>
                  <a:ext uri="{FF2B5EF4-FFF2-40B4-BE49-F238E27FC236}">
                    <a16:creationId xmlns:a16="http://schemas.microsoft.com/office/drawing/2014/main" id="{3FA92E21-95EE-AB62-DFA5-D8D2A54D4352}"/>
                  </a:ext>
                </a:extLst>
              </p14:cNvPr>
              <p14:cNvContentPartPr/>
              <p14:nvPr/>
            </p14:nvContentPartPr>
            <p14:xfrm>
              <a:off x="7692328" y="4328198"/>
              <a:ext cx="357120" cy="196920"/>
            </p14:xfrm>
          </p:contentPart>
        </mc:Choice>
        <mc:Fallback>
          <p:pic>
            <p:nvPicPr>
              <p:cNvPr id="29" name="Ink 28">
                <a:extLst>
                  <a:ext uri="{FF2B5EF4-FFF2-40B4-BE49-F238E27FC236}">
                    <a16:creationId xmlns:a16="http://schemas.microsoft.com/office/drawing/2014/main" id="{3FA92E21-95EE-AB62-DFA5-D8D2A54D4352}"/>
                  </a:ext>
                </a:extLst>
              </p:cNvPr>
              <p:cNvPicPr/>
              <p:nvPr/>
            </p:nvPicPr>
            <p:blipFill>
              <a:blip r:embed="rId53"/>
              <a:stretch>
                <a:fillRect/>
              </a:stretch>
            </p:blipFill>
            <p:spPr>
              <a:xfrm>
                <a:off x="7602328" y="4148558"/>
                <a:ext cx="536760" cy="5565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0" name="Ink 29">
                <a:extLst>
                  <a:ext uri="{FF2B5EF4-FFF2-40B4-BE49-F238E27FC236}">
                    <a16:creationId xmlns:a16="http://schemas.microsoft.com/office/drawing/2014/main" id="{9D2E1443-D678-BFB5-DA15-57B0BBAA59A6}"/>
                  </a:ext>
                </a:extLst>
              </p14:cNvPr>
              <p14:cNvContentPartPr/>
              <p14:nvPr/>
            </p14:nvContentPartPr>
            <p14:xfrm>
              <a:off x="7588648" y="4328198"/>
              <a:ext cx="402120" cy="300600"/>
            </p14:xfrm>
          </p:contentPart>
        </mc:Choice>
        <mc:Fallback>
          <p:pic>
            <p:nvPicPr>
              <p:cNvPr id="30" name="Ink 29">
                <a:extLst>
                  <a:ext uri="{FF2B5EF4-FFF2-40B4-BE49-F238E27FC236}">
                    <a16:creationId xmlns:a16="http://schemas.microsoft.com/office/drawing/2014/main" id="{9D2E1443-D678-BFB5-DA15-57B0BBAA59A6}"/>
                  </a:ext>
                </a:extLst>
              </p:cNvPr>
              <p:cNvPicPr/>
              <p:nvPr/>
            </p:nvPicPr>
            <p:blipFill>
              <a:blip r:embed="rId55"/>
              <a:stretch>
                <a:fillRect/>
              </a:stretch>
            </p:blipFill>
            <p:spPr>
              <a:xfrm>
                <a:off x="7498648" y="4148198"/>
                <a:ext cx="581760" cy="660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1" name="Ink 30">
                <a:extLst>
                  <a:ext uri="{FF2B5EF4-FFF2-40B4-BE49-F238E27FC236}">
                    <a16:creationId xmlns:a16="http://schemas.microsoft.com/office/drawing/2014/main" id="{7F5D280D-4B4B-4A54-67CA-F6EE15AE6AF6}"/>
                  </a:ext>
                </a:extLst>
              </p14:cNvPr>
              <p14:cNvContentPartPr/>
              <p14:nvPr/>
            </p14:nvContentPartPr>
            <p14:xfrm>
              <a:off x="8012368" y="4318838"/>
              <a:ext cx="25920" cy="55080"/>
            </p14:xfrm>
          </p:contentPart>
        </mc:Choice>
        <mc:Fallback>
          <p:pic>
            <p:nvPicPr>
              <p:cNvPr id="31" name="Ink 30">
                <a:extLst>
                  <a:ext uri="{FF2B5EF4-FFF2-40B4-BE49-F238E27FC236}">
                    <a16:creationId xmlns:a16="http://schemas.microsoft.com/office/drawing/2014/main" id="{7F5D280D-4B4B-4A54-67CA-F6EE15AE6AF6}"/>
                  </a:ext>
                </a:extLst>
              </p:cNvPr>
              <p:cNvPicPr/>
              <p:nvPr/>
            </p:nvPicPr>
            <p:blipFill>
              <a:blip r:embed="rId57"/>
              <a:stretch>
                <a:fillRect/>
              </a:stretch>
            </p:blipFill>
            <p:spPr>
              <a:xfrm>
                <a:off x="7922728" y="4139198"/>
                <a:ext cx="205560" cy="4147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2" name="Ink 31">
                <a:extLst>
                  <a:ext uri="{FF2B5EF4-FFF2-40B4-BE49-F238E27FC236}">
                    <a16:creationId xmlns:a16="http://schemas.microsoft.com/office/drawing/2014/main" id="{DFB0C263-91F2-8CCB-418D-0D97ACC9B4EC}"/>
                  </a:ext>
                </a:extLst>
              </p14:cNvPr>
              <p14:cNvContentPartPr/>
              <p14:nvPr/>
            </p14:nvContentPartPr>
            <p14:xfrm>
              <a:off x="6919048" y="5673518"/>
              <a:ext cx="869040" cy="464760"/>
            </p14:xfrm>
          </p:contentPart>
        </mc:Choice>
        <mc:Fallback>
          <p:pic>
            <p:nvPicPr>
              <p:cNvPr id="32" name="Ink 31">
                <a:extLst>
                  <a:ext uri="{FF2B5EF4-FFF2-40B4-BE49-F238E27FC236}">
                    <a16:creationId xmlns:a16="http://schemas.microsoft.com/office/drawing/2014/main" id="{DFB0C263-91F2-8CCB-418D-0D97ACC9B4EC}"/>
                  </a:ext>
                </a:extLst>
              </p:cNvPr>
              <p:cNvPicPr/>
              <p:nvPr/>
            </p:nvPicPr>
            <p:blipFill>
              <a:blip r:embed="rId59"/>
              <a:stretch>
                <a:fillRect/>
              </a:stretch>
            </p:blipFill>
            <p:spPr>
              <a:xfrm>
                <a:off x="6829048" y="5493518"/>
                <a:ext cx="1048680" cy="8244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3" name="Ink 32">
                <a:extLst>
                  <a:ext uri="{FF2B5EF4-FFF2-40B4-BE49-F238E27FC236}">
                    <a16:creationId xmlns:a16="http://schemas.microsoft.com/office/drawing/2014/main" id="{32C87D55-A10E-75A3-DAF1-13CA30FAEA4F}"/>
                  </a:ext>
                </a:extLst>
              </p14:cNvPr>
              <p14:cNvContentPartPr/>
              <p14:nvPr/>
            </p14:nvContentPartPr>
            <p14:xfrm>
              <a:off x="5118688" y="4160798"/>
              <a:ext cx="2731320" cy="2400480"/>
            </p14:xfrm>
          </p:contentPart>
        </mc:Choice>
        <mc:Fallback>
          <p:pic>
            <p:nvPicPr>
              <p:cNvPr id="33" name="Ink 32">
                <a:extLst>
                  <a:ext uri="{FF2B5EF4-FFF2-40B4-BE49-F238E27FC236}">
                    <a16:creationId xmlns:a16="http://schemas.microsoft.com/office/drawing/2014/main" id="{32C87D55-A10E-75A3-DAF1-13CA30FAEA4F}"/>
                  </a:ext>
                </a:extLst>
              </p:cNvPr>
              <p:cNvPicPr/>
              <p:nvPr/>
            </p:nvPicPr>
            <p:blipFill>
              <a:blip r:embed="rId61"/>
              <a:stretch>
                <a:fillRect/>
              </a:stretch>
            </p:blipFill>
            <p:spPr>
              <a:xfrm>
                <a:off x="5100688" y="4143158"/>
                <a:ext cx="2766960" cy="243612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4" name="Ink 33">
                <a:extLst>
                  <a:ext uri="{FF2B5EF4-FFF2-40B4-BE49-F238E27FC236}">
                    <a16:creationId xmlns:a16="http://schemas.microsoft.com/office/drawing/2014/main" id="{70B1598D-9275-66BC-D3CE-0188DCFCD63D}"/>
                  </a:ext>
                </a:extLst>
              </p14:cNvPr>
              <p14:cNvContentPartPr/>
              <p14:nvPr/>
            </p14:nvContentPartPr>
            <p14:xfrm>
              <a:off x="7973128" y="4167278"/>
              <a:ext cx="1142640" cy="2705040"/>
            </p14:xfrm>
          </p:contentPart>
        </mc:Choice>
        <mc:Fallback>
          <p:pic>
            <p:nvPicPr>
              <p:cNvPr id="34" name="Ink 33">
                <a:extLst>
                  <a:ext uri="{FF2B5EF4-FFF2-40B4-BE49-F238E27FC236}">
                    <a16:creationId xmlns:a16="http://schemas.microsoft.com/office/drawing/2014/main" id="{70B1598D-9275-66BC-D3CE-0188DCFCD63D}"/>
                  </a:ext>
                </a:extLst>
              </p:cNvPr>
              <p:cNvPicPr/>
              <p:nvPr/>
            </p:nvPicPr>
            <p:blipFill>
              <a:blip r:embed="rId63"/>
              <a:stretch>
                <a:fillRect/>
              </a:stretch>
            </p:blipFill>
            <p:spPr>
              <a:xfrm>
                <a:off x="7955488" y="4149278"/>
                <a:ext cx="1178280" cy="2740680"/>
              </a:xfrm>
              <a:prstGeom prst="rect">
                <a:avLst/>
              </a:prstGeom>
            </p:spPr>
          </p:pic>
        </mc:Fallback>
      </mc:AlternateContent>
    </p:spTree>
    <p:extLst>
      <p:ext uri="{BB962C8B-B14F-4D97-AF65-F5344CB8AC3E}">
        <p14:creationId xmlns:p14="http://schemas.microsoft.com/office/powerpoint/2010/main" val="2565664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long hair and beard holding his hand up&#10;&#10;AI-generated content may be incorrect.">
            <a:extLst>
              <a:ext uri="{FF2B5EF4-FFF2-40B4-BE49-F238E27FC236}">
                <a16:creationId xmlns:a16="http://schemas.microsoft.com/office/drawing/2014/main" id="{2811261B-932F-EE3F-FE2B-DCECE33C9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975" y="1466645"/>
            <a:ext cx="6652050" cy="3924710"/>
          </a:xfrm>
          <a:prstGeom prst="rect">
            <a:avLst/>
          </a:prstGeom>
        </p:spPr>
      </p:pic>
      <p:sp>
        <p:nvSpPr>
          <p:cNvPr id="4" name="Rectangle 3">
            <a:extLst>
              <a:ext uri="{FF2B5EF4-FFF2-40B4-BE49-F238E27FC236}">
                <a16:creationId xmlns:a16="http://schemas.microsoft.com/office/drawing/2014/main" id="{9E13B722-9460-0C6F-B446-09AFB829E782}"/>
              </a:ext>
            </a:extLst>
          </p:cNvPr>
          <p:cNvSpPr/>
          <p:nvPr/>
        </p:nvSpPr>
        <p:spPr>
          <a:xfrm>
            <a:off x="1374194" y="363032"/>
            <a:ext cx="94436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One does not simply ask GenAI</a:t>
            </a:r>
          </a:p>
        </p:txBody>
      </p:sp>
      <p:sp>
        <p:nvSpPr>
          <p:cNvPr id="5" name="Rectangle 4">
            <a:extLst>
              <a:ext uri="{FF2B5EF4-FFF2-40B4-BE49-F238E27FC236}">
                <a16:creationId xmlns:a16="http://schemas.microsoft.com/office/drawing/2014/main" id="{905DF5A4-B625-CABE-5965-673FD9DFC0A5}"/>
              </a:ext>
            </a:extLst>
          </p:cNvPr>
          <p:cNvSpPr/>
          <p:nvPr/>
        </p:nvSpPr>
        <p:spPr>
          <a:xfrm>
            <a:off x="1765557" y="5391355"/>
            <a:ext cx="866089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a:t>
            </a:r>
            <a:r>
              <a:rPr lang="en-US" sz="5400" b="0" cap="none" spc="0" dirty="0">
                <a:ln w="0"/>
                <a:solidFill>
                  <a:schemeClr val="tx1"/>
                </a:solidFill>
                <a:effectLst>
                  <a:outerShdw blurRad="38100" dist="19050" dir="2700000" algn="tl" rotWithShape="0">
                    <a:schemeClr val="dk1">
                      <a:alpha val="40000"/>
                    </a:schemeClr>
                  </a:outerShdw>
                </a:effectLst>
              </a:rPr>
              <a:t>o do the assignment for you</a:t>
            </a:r>
          </a:p>
        </p:txBody>
      </p:sp>
    </p:spTree>
    <p:extLst>
      <p:ext uri="{BB962C8B-B14F-4D97-AF65-F5344CB8AC3E}">
        <p14:creationId xmlns:p14="http://schemas.microsoft.com/office/powerpoint/2010/main" val="257229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2A16A-A208-B57A-8019-A2D29044F31E}"/>
            </a:ext>
          </a:extLst>
        </p:cNvPr>
        <p:cNvGrpSpPr/>
        <p:nvPr/>
      </p:nvGrpSpPr>
      <p:grpSpPr>
        <a:xfrm>
          <a:off x="0" y="0"/>
          <a:ext cx="0" cy="0"/>
          <a:chOff x="0" y="0"/>
          <a:chExt cx="0" cy="0"/>
        </a:xfrm>
      </p:grpSpPr>
      <p:pic>
        <p:nvPicPr>
          <p:cNvPr id="2" name="Picture 1" descr="A path in a park with trees&#10;&#10;AI-generated content may be incorrect.">
            <a:extLst>
              <a:ext uri="{FF2B5EF4-FFF2-40B4-BE49-F238E27FC236}">
                <a16:creationId xmlns:a16="http://schemas.microsoft.com/office/drawing/2014/main" id="{FB70DE46-BFAE-251F-78C1-D3638A7144C1}"/>
              </a:ext>
            </a:extLst>
          </p:cNvPr>
          <p:cNvPicPr>
            <a:picLocks noChangeAspect="1"/>
          </p:cNvPicPr>
          <p:nvPr/>
        </p:nvPicPr>
        <p:blipFill>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89A8F23-295A-5DB3-AC9F-20E089FC108E}"/>
                  </a:ext>
                </a:extLst>
              </p14:cNvPr>
              <p14:cNvContentPartPr/>
              <p14:nvPr/>
            </p14:nvContentPartPr>
            <p14:xfrm flipH="1" flipV="1">
              <a:off x="5462695" y="6540969"/>
              <a:ext cx="492840" cy="234720"/>
            </p14:xfrm>
          </p:contentPart>
        </mc:Choice>
        <mc:Fallback xmlns="">
          <p:pic>
            <p:nvPicPr>
              <p:cNvPr id="4" name="Ink 3">
                <a:extLst>
                  <a:ext uri="{FF2B5EF4-FFF2-40B4-BE49-F238E27FC236}">
                    <a16:creationId xmlns:a16="http://schemas.microsoft.com/office/drawing/2014/main" id="{989A8F23-295A-5DB3-AC9F-20E089FC108E}"/>
                  </a:ext>
                </a:extLst>
              </p:cNvPr>
              <p:cNvPicPr/>
              <p:nvPr/>
            </p:nvPicPr>
            <p:blipFill>
              <a:blip r:embed="rId5"/>
              <a:stretch>
                <a:fillRect/>
              </a:stretch>
            </p:blipFill>
            <p:spPr>
              <a:xfrm flipH="1" flipV="1">
                <a:off x="5372695" y="6361245"/>
                <a:ext cx="672480" cy="59380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7E03D2E-81CD-3C5E-199C-9C50F51BF344}"/>
                  </a:ext>
                </a:extLst>
              </p14:cNvPr>
              <p14:cNvContentPartPr/>
              <p14:nvPr/>
            </p14:nvContentPartPr>
            <p14:xfrm>
              <a:off x="5702968" y="5015798"/>
              <a:ext cx="1266120" cy="1441800"/>
            </p14:xfrm>
          </p:contentPart>
        </mc:Choice>
        <mc:Fallback xmlns="">
          <p:pic>
            <p:nvPicPr>
              <p:cNvPr id="5" name="Ink 4">
                <a:extLst>
                  <a:ext uri="{FF2B5EF4-FFF2-40B4-BE49-F238E27FC236}">
                    <a16:creationId xmlns:a16="http://schemas.microsoft.com/office/drawing/2014/main" id="{37E03D2E-81CD-3C5E-199C-9C50F51BF344}"/>
                  </a:ext>
                </a:extLst>
              </p:cNvPr>
              <p:cNvPicPr/>
              <p:nvPr/>
            </p:nvPicPr>
            <p:blipFill>
              <a:blip r:embed="rId7"/>
              <a:stretch>
                <a:fillRect/>
              </a:stretch>
            </p:blipFill>
            <p:spPr>
              <a:xfrm>
                <a:off x="5612942" y="4835798"/>
                <a:ext cx="1445811" cy="180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AB280DE2-DFC2-1E46-66CA-7AE05EC7451B}"/>
                  </a:ext>
                </a:extLst>
              </p14:cNvPr>
              <p14:cNvContentPartPr/>
              <p14:nvPr/>
            </p14:nvContentPartPr>
            <p14:xfrm>
              <a:off x="6249808" y="4838678"/>
              <a:ext cx="866880" cy="1316880"/>
            </p14:xfrm>
          </p:contentPart>
        </mc:Choice>
        <mc:Fallback xmlns="">
          <p:pic>
            <p:nvPicPr>
              <p:cNvPr id="6" name="Ink 5">
                <a:extLst>
                  <a:ext uri="{FF2B5EF4-FFF2-40B4-BE49-F238E27FC236}">
                    <a16:creationId xmlns:a16="http://schemas.microsoft.com/office/drawing/2014/main" id="{AB280DE2-DFC2-1E46-66CA-7AE05EC7451B}"/>
                  </a:ext>
                </a:extLst>
              </p:cNvPr>
              <p:cNvPicPr/>
              <p:nvPr/>
            </p:nvPicPr>
            <p:blipFill>
              <a:blip r:embed="rId9"/>
              <a:stretch>
                <a:fillRect/>
              </a:stretch>
            </p:blipFill>
            <p:spPr>
              <a:xfrm>
                <a:off x="6159808" y="4658678"/>
                <a:ext cx="1046520" cy="1676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B68F8748-EE78-32C2-86B2-027C3D743B25}"/>
                  </a:ext>
                </a:extLst>
              </p14:cNvPr>
              <p14:cNvContentPartPr/>
              <p14:nvPr/>
            </p14:nvContentPartPr>
            <p14:xfrm>
              <a:off x="6035248" y="5573438"/>
              <a:ext cx="1015200" cy="1139400"/>
            </p14:xfrm>
          </p:contentPart>
        </mc:Choice>
        <mc:Fallback xmlns="">
          <p:pic>
            <p:nvPicPr>
              <p:cNvPr id="7" name="Ink 6">
                <a:extLst>
                  <a:ext uri="{FF2B5EF4-FFF2-40B4-BE49-F238E27FC236}">
                    <a16:creationId xmlns:a16="http://schemas.microsoft.com/office/drawing/2014/main" id="{B68F8748-EE78-32C2-86B2-027C3D743B25}"/>
                  </a:ext>
                </a:extLst>
              </p:cNvPr>
              <p:cNvPicPr/>
              <p:nvPr/>
            </p:nvPicPr>
            <p:blipFill>
              <a:blip r:embed="rId11"/>
              <a:stretch>
                <a:fillRect/>
              </a:stretch>
            </p:blipFill>
            <p:spPr>
              <a:xfrm>
                <a:off x="5945248" y="5393381"/>
                <a:ext cx="1194840" cy="149915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8B75911F-4445-4DDF-DE33-21003C488C4E}"/>
                  </a:ext>
                </a:extLst>
              </p14:cNvPr>
              <p14:cNvContentPartPr/>
              <p14:nvPr/>
            </p14:nvContentPartPr>
            <p14:xfrm>
              <a:off x="6051808" y="6588998"/>
              <a:ext cx="952560" cy="75960"/>
            </p14:xfrm>
          </p:contentPart>
        </mc:Choice>
        <mc:Fallback xmlns="">
          <p:pic>
            <p:nvPicPr>
              <p:cNvPr id="8" name="Ink 7">
                <a:extLst>
                  <a:ext uri="{FF2B5EF4-FFF2-40B4-BE49-F238E27FC236}">
                    <a16:creationId xmlns:a16="http://schemas.microsoft.com/office/drawing/2014/main" id="{8B75911F-4445-4DDF-DE33-21003C488C4E}"/>
                  </a:ext>
                </a:extLst>
              </p:cNvPr>
              <p:cNvPicPr/>
              <p:nvPr/>
            </p:nvPicPr>
            <p:blipFill>
              <a:blip r:embed="rId13"/>
              <a:stretch>
                <a:fillRect/>
              </a:stretch>
            </p:blipFill>
            <p:spPr>
              <a:xfrm>
                <a:off x="5961808" y="6409847"/>
                <a:ext cx="1132200" cy="43390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0EAD66F5-4B2A-1816-AD99-774FE5500AC7}"/>
                  </a:ext>
                </a:extLst>
              </p14:cNvPr>
              <p14:cNvContentPartPr/>
              <p14:nvPr/>
            </p14:nvContentPartPr>
            <p14:xfrm>
              <a:off x="6089608" y="6720758"/>
              <a:ext cx="2620800" cy="28800"/>
            </p14:xfrm>
          </p:contentPart>
        </mc:Choice>
        <mc:Fallback xmlns="">
          <p:pic>
            <p:nvPicPr>
              <p:cNvPr id="10" name="Ink 9">
                <a:extLst>
                  <a:ext uri="{FF2B5EF4-FFF2-40B4-BE49-F238E27FC236}">
                    <a16:creationId xmlns:a16="http://schemas.microsoft.com/office/drawing/2014/main" id="{0EAD66F5-4B2A-1816-AD99-774FE5500AC7}"/>
                  </a:ext>
                </a:extLst>
              </p:cNvPr>
              <p:cNvPicPr/>
              <p:nvPr/>
            </p:nvPicPr>
            <p:blipFill>
              <a:blip r:embed="rId15"/>
              <a:stretch>
                <a:fillRect/>
              </a:stretch>
            </p:blipFill>
            <p:spPr>
              <a:xfrm>
                <a:off x="5999608" y="6540758"/>
                <a:ext cx="280044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D683EC4-36B1-E050-87D6-307D9CE6B089}"/>
                  </a:ext>
                </a:extLst>
              </p14:cNvPr>
              <p14:cNvContentPartPr/>
              <p14:nvPr/>
            </p14:nvContentPartPr>
            <p14:xfrm>
              <a:off x="6692608" y="6371918"/>
              <a:ext cx="1895040" cy="29160"/>
            </p14:xfrm>
          </p:contentPart>
        </mc:Choice>
        <mc:Fallback xmlns="">
          <p:pic>
            <p:nvPicPr>
              <p:cNvPr id="11" name="Ink 10">
                <a:extLst>
                  <a:ext uri="{FF2B5EF4-FFF2-40B4-BE49-F238E27FC236}">
                    <a16:creationId xmlns:a16="http://schemas.microsoft.com/office/drawing/2014/main" id="{AD683EC4-36B1-E050-87D6-307D9CE6B089}"/>
                  </a:ext>
                </a:extLst>
              </p:cNvPr>
              <p:cNvPicPr/>
              <p:nvPr/>
            </p:nvPicPr>
            <p:blipFill>
              <a:blip r:embed="rId17"/>
              <a:stretch>
                <a:fillRect/>
              </a:stretch>
            </p:blipFill>
            <p:spPr>
              <a:xfrm>
                <a:off x="6602608" y="6191918"/>
                <a:ext cx="207468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4195EE86-1154-15FB-E4EB-08099B066F52}"/>
                  </a:ext>
                </a:extLst>
              </p14:cNvPr>
              <p14:cNvContentPartPr/>
              <p14:nvPr/>
            </p14:nvContentPartPr>
            <p14:xfrm>
              <a:off x="6890968" y="6097598"/>
              <a:ext cx="1640520" cy="38520"/>
            </p14:xfrm>
          </p:contentPart>
        </mc:Choice>
        <mc:Fallback xmlns="">
          <p:pic>
            <p:nvPicPr>
              <p:cNvPr id="12" name="Ink 11">
                <a:extLst>
                  <a:ext uri="{FF2B5EF4-FFF2-40B4-BE49-F238E27FC236}">
                    <a16:creationId xmlns:a16="http://schemas.microsoft.com/office/drawing/2014/main" id="{4195EE86-1154-15FB-E4EB-08099B066F52}"/>
                  </a:ext>
                </a:extLst>
              </p:cNvPr>
              <p:cNvPicPr/>
              <p:nvPr/>
            </p:nvPicPr>
            <p:blipFill>
              <a:blip r:embed="rId19"/>
              <a:stretch>
                <a:fillRect/>
              </a:stretch>
            </p:blipFill>
            <p:spPr>
              <a:xfrm>
                <a:off x="6800988" y="5917598"/>
                <a:ext cx="1820121"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08829C52-147C-2AF4-9AD3-9F3F6EE0C2BB}"/>
                  </a:ext>
                </a:extLst>
              </p14:cNvPr>
              <p14:cNvContentPartPr/>
              <p14:nvPr/>
            </p14:nvContentPartPr>
            <p14:xfrm>
              <a:off x="7843528" y="5062598"/>
              <a:ext cx="820080" cy="1385280"/>
            </p14:xfrm>
          </p:contentPart>
        </mc:Choice>
        <mc:Fallback xmlns="">
          <p:pic>
            <p:nvPicPr>
              <p:cNvPr id="13" name="Ink 12">
                <a:extLst>
                  <a:ext uri="{FF2B5EF4-FFF2-40B4-BE49-F238E27FC236}">
                    <a16:creationId xmlns:a16="http://schemas.microsoft.com/office/drawing/2014/main" id="{08829C52-147C-2AF4-9AD3-9F3F6EE0C2BB}"/>
                  </a:ext>
                </a:extLst>
              </p:cNvPr>
              <p:cNvPicPr/>
              <p:nvPr/>
            </p:nvPicPr>
            <p:blipFill>
              <a:blip r:embed="rId21"/>
              <a:stretch>
                <a:fillRect/>
              </a:stretch>
            </p:blipFill>
            <p:spPr>
              <a:xfrm>
                <a:off x="7753528" y="4882598"/>
                <a:ext cx="999720" cy="1744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2CF1E68D-0BAA-ED38-1A90-D5691AB7D56D}"/>
                  </a:ext>
                </a:extLst>
              </p14:cNvPr>
              <p14:cNvContentPartPr/>
              <p14:nvPr/>
            </p14:nvContentPartPr>
            <p14:xfrm>
              <a:off x="7832728" y="5080958"/>
              <a:ext cx="518760" cy="1197360"/>
            </p14:xfrm>
          </p:contentPart>
        </mc:Choice>
        <mc:Fallback xmlns="">
          <p:pic>
            <p:nvPicPr>
              <p:cNvPr id="14" name="Ink 13">
                <a:extLst>
                  <a:ext uri="{FF2B5EF4-FFF2-40B4-BE49-F238E27FC236}">
                    <a16:creationId xmlns:a16="http://schemas.microsoft.com/office/drawing/2014/main" id="{2CF1E68D-0BAA-ED38-1A90-D5691AB7D56D}"/>
                  </a:ext>
                </a:extLst>
              </p:cNvPr>
              <p:cNvPicPr/>
              <p:nvPr/>
            </p:nvPicPr>
            <p:blipFill>
              <a:blip r:embed="rId23"/>
              <a:stretch>
                <a:fillRect/>
              </a:stretch>
            </p:blipFill>
            <p:spPr>
              <a:xfrm>
                <a:off x="7742728" y="4900958"/>
                <a:ext cx="698400" cy="1557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28A0D4EB-6FE0-402E-20EB-434F048D13B3}"/>
                  </a:ext>
                </a:extLst>
              </p14:cNvPr>
              <p14:cNvContentPartPr/>
              <p14:nvPr/>
            </p14:nvContentPartPr>
            <p14:xfrm>
              <a:off x="7493608" y="4883678"/>
              <a:ext cx="444240" cy="1111680"/>
            </p14:xfrm>
          </p:contentPart>
        </mc:Choice>
        <mc:Fallback xmlns="">
          <p:pic>
            <p:nvPicPr>
              <p:cNvPr id="15" name="Ink 14">
                <a:extLst>
                  <a:ext uri="{FF2B5EF4-FFF2-40B4-BE49-F238E27FC236}">
                    <a16:creationId xmlns:a16="http://schemas.microsoft.com/office/drawing/2014/main" id="{28A0D4EB-6FE0-402E-20EB-434F048D13B3}"/>
                  </a:ext>
                </a:extLst>
              </p:cNvPr>
              <p:cNvPicPr/>
              <p:nvPr/>
            </p:nvPicPr>
            <p:blipFill>
              <a:blip r:embed="rId25"/>
              <a:stretch>
                <a:fillRect/>
              </a:stretch>
            </p:blipFill>
            <p:spPr>
              <a:xfrm>
                <a:off x="7403608" y="4703736"/>
                <a:ext cx="623880" cy="147120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0E660B31-6017-1EC2-9204-02D8E83BA09B}"/>
                  </a:ext>
                </a:extLst>
              </p14:cNvPr>
              <p14:cNvContentPartPr/>
              <p14:nvPr/>
            </p14:nvContentPartPr>
            <p14:xfrm>
              <a:off x="7173928" y="5042078"/>
              <a:ext cx="478080" cy="35280"/>
            </p14:xfrm>
          </p:contentPart>
        </mc:Choice>
        <mc:Fallback xmlns="">
          <p:pic>
            <p:nvPicPr>
              <p:cNvPr id="16" name="Ink 15">
                <a:extLst>
                  <a:ext uri="{FF2B5EF4-FFF2-40B4-BE49-F238E27FC236}">
                    <a16:creationId xmlns:a16="http://schemas.microsoft.com/office/drawing/2014/main" id="{0E660B31-6017-1EC2-9204-02D8E83BA09B}"/>
                  </a:ext>
                </a:extLst>
              </p:cNvPr>
              <p:cNvPicPr/>
              <p:nvPr/>
            </p:nvPicPr>
            <p:blipFill>
              <a:blip r:embed="rId27"/>
              <a:stretch>
                <a:fillRect/>
              </a:stretch>
            </p:blipFill>
            <p:spPr>
              <a:xfrm>
                <a:off x="7083928" y="4862078"/>
                <a:ext cx="657720" cy="394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982D95F6-6E30-F5A7-91C2-A3E9DFD467F5}"/>
                  </a:ext>
                </a:extLst>
              </p14:cNvPr>
              <p14:cNvContentPartPr/>
              <p14:nvPr/>
            </p14:nvContentPartPr>
            <p14:xfrm>
              <a:off x="7079248" y="5269238"/>
              <a:ext cx="670680" cy="60840"/>
            </p14:xfrm>
          </p:contentPart>
        </mc:Choice>
        <mc:Fallback xmlns="">
          <p:pic>
            <p:nvPicPr>
              <p:cNvPr id="17" name="Ink 16">
                <a:extLst>
                  <a:ext uri="{FF2B5EF4-FFF2-40B4-BE49-F238E27FC236}">
                    <a16:creationId xmlns:a16="http://schemas.microsoft.com/office/drawing/2014/main" id="{982D95F6-6E30-F5A7-91C2-A3E9DFD467F5}"/>
                  </a:ext>
                </a:extLst>
              </p:cNvPr>
              <p:cNvPicPr/>
              <p:nvPr/>
            </p:nvPicPr>
            <p:blipFill>
              <a:blip r:embed="rId29"/>
              <a:stretch>
                <a:fillRect/>
              </a:stretch>
            </p:blipFill>
            <p:spPr>
              <a:xfrm>
                <a:off x="6989248" y="5088167"/>
                <a:ext cx="850320" cy="42262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34ED50A8-95F5-CCCB-9112-9F3F7E116669}"/>
                  </a:ext>
                </a:extLst>
              </p14:cNvPr>
              <p14:cNvContentPartPr/>
              <p14:nvPr/>
            </p14:nvContentPartPr>
            <p14:xfrm>
              <a:off x="6825088" y="5542478"/>
              <a:ext cx="1083960" cy="47880"/>
            </p14:xfrm>
          </p:contentPart>
        </mc:Choice>
        <mc:Fallback xmlns="">
          <p:pic>
            <p:nvPicPr>
              <p:cNvPr id="18" name="Ink 17">
                <a:extLst>
                  <a:ext uri="{FF2B5EF4-FFF2-40B4-BE49-F238E27FC236}">
                    <a16:creationId xmlns:a16="http://schemas.microsoft.com/office/drawing/2014/main" id="{34ED50A8-95F5-CCCB-9112-9F3F7E116669}"/>
                  </a:ext>
                </a:extLst>
              </p:cNvPr>
              <p:cNvPicPr/>
              <p:nvPr/>
            </p:nvPicPr>
            <p:blipFill>
              <a:blip r:embed="rId31"/>
              <a:stretch>
                <a:fillRect/>
              </a:stretch>
            </p:blipFill>
            <p:spPr>
              <a:xfrm>
                <a:off x="6735088" y="5361114"/>
                <a:ext cx="1263600" cy="41024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5A15F5E1-F254-7FBB-067D-FF805D2940A3}"/>
                  </a:ext>
                </a:extLst>
              </p14:cNvPr>
              <p14:cNvContentPartPr/>
              <p14:nvPr/>
            </p14:nvContentPartPr>
            <p14:xfrm>
              <a:off x="6692608" y="5745518"/>
              <a:ext cx="1121760" cy="53640"/>
            </p14:xfrm>
          </p:contentPart>
        </mc:Choice>
        <mc:Fallback xmlns="">
          <p:pic>
            <p:nvPicPr>
              <p:cNvPr id="19" name="Ink 18">
                <a:extLst>
                  <a:ext uri="{FF2B5EF4-FFF2-40B4-BE49-F238E27FC236}">
                    <a16:creationId xmlns:a16="http://schemas.microsoft.com/office/drawing/2014/main" id="{5A15F5E1-F254-7FBB-067D-FF805D2940A3}"/>
                  </a:ext>
                </a:extLst>
              </p:cNvPr>
              <p:cNvPicPr/>
              <p:nvPr/>
            </p:nvPicPr>
            <p:blipFill>
              <a:blip r:embed="rId33"/>
              <a:stretch>
                <a:fillRect/>
              </a:stretch>
            </p:blipFill>
            <p:spPr>
              <a:xfrm>
                <a:off x="6602608" y="5565518"/>
                <a:ext cx="1301400" cy="413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76DCF6FF-B1EF-5D05-98FC-A75B4CAD4007}"/>
                  </a:ext>
                </a:extLst>
              </p14:cNvPr>
              <p14:cNvContentPartPr/>
              <p14:nvPr/>
            </p14:nvContentPartPr>
            <p14:xfrm>
              <a:off x="6504328" y="5875478"/>
              <a:ext cx="1428480" cy="131400"/>
            </p14:xfrm>
          </p:contentPart>
        </mc:Choice>
        <mc:Fallback xmlns="">
          <p:pic>
            <p:nvPicPr>
              <p:cNvPr id="20" name="Ink 19">
                <a:extLst>
                  <a:ext uri="{FF2B5EF4-FFF2-40B4-BE49-F238E27FC236}">
                    <a16:creationId xmlns:a16="http://schemas.microsoft.com/office/drawing/2014/main" id="{76DCF6FF-B1EF-5D05-98FC-A75B4CAD4007}"/>
                  </a:ext>
                </a:extLst>
              </p:cNvPr>
              <p:cNvPicPr/>
              <p:nvPr/>
            </p:nvPicPr>
            <p:blipFill>
              <a:blip r:embed="rId35"/>
              <a:stretch>
                <a:fillRect/>
              </a:stretch>
            </p:blipFill>
            <p:spPr>
              <a:xfrm>
                <a:off x="6414328" y="5695478"/>
                <a:ext cx="1608120" cy="491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Ink 20">
                <a:extLst>
                  <a:ext uri="{FF2B5EF4-FFF2-40B4-BE49-F238E27FC236}">
                    <a16:creationId xmlns:a16="http://schemas.microsoft.com/office/drawing/2014/main" id="{0DBD06D9-6E03-5B5B-98E7-3DAB06C347F7}"/>
                  </a:ext>
                </a:extLst>
              </p14:cNvPr>
              <p14:cNvContentPartPr/>
              <p14:nvPr/>
            </p14:nvContentPartPr>
            <p14:xfrm>
              <a:off x="6862528" y="6183278"/>
              <a:ext cx="1403280" cy="39600"/>
            </p14:xfrm>
          </p:contentPart>
        </mc:Choice>
        <mc:Fallback xmlns="">
          <p:pic>
            <p:nvPicPr>
              <p:cNvPr id="21" name="Ink 20">
                <a:extLst>
                  <a:ext uri="{FF2B5EF4-FFF2-40B4-BE49-F238E27FC236}">
                    <a16:creationId xmlns:a16="http://schemas.microsoft.com/office/drawing/2014/main" id="{0DBD06D9-6E03-5B5B-98E7-3DAB06C347F7}"/>
                  </a:ext>
                </a:extLst>
              </p:cNvPr>
              <p:cNvPicPr/>
              <p:nvPr/>
            </p:nvPicPr>
            <p:blipFill>
              <a:blip r:embed="rId37"/>
              <a:stretch>
                <a:fillRect/>
              </a:stretch>
            </p:blipFill>
            <p:spPr>
              <a:xfrm>
                <a:off x="6772528" y="6003278"/>
                <a:ext cx="158292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 name="Ink 21">
                <a:extLst>
                  <a:ext uri="{FF2B5EF4-FFF2-40B4-BE49-F238E27FC236}">
                    <a16:creationId xmlns:a16="http://schemas.microsoft.com/office/drawing/2014/main" id="{41076CF3-2940-1642-6D63-07F95FDC7D00}"/>
                  </a:ext>
                </a:extLst>
              </p14:cNvPr>
              <p14:cNvContentPartPr/>
              <p14:nvPr/>
            </p14:nvContentPartPr>
            <p14:xfrm>
              <a:off x="7842808" y="5457518"/>
              <a:ext cx="1092600" cy="1374840"/>
            </p14:xfrm>
          </p:contentPart>
        </mc:Choice>
        <mc:Fallback xmlns="">
          <p:pic>
            <p:nvPicPr>
              <p:cNvPr id="22" name="Ink 21">
                <a:extLst>
                  <a:ext uri="{FF2B5EF4-FFF2-40B4-BE49-F238E27FC236}">
                    <a16:creationId xmlns:a16="http://schemas.microsoft.com/office/drawing/2014/main" id="{41076CF3-2940-1642-6D63-07F95FDC7D00}"/>
                  </a:ext>
                </a:extLst>
              </p:cNvPr>
              <p:cNvPicPr/>
              <p:nvPr/>
            </p:nvPicPr>
            <p:blipFill>
              <a:blip r:embed="rId39"/>
              <a:stretch>
                <a:fillRect/>
              </a:stretch>
            </p:blipFill>
            <p:spPr>
              <a:xfrm>
                <a:off x="7752808" y="5277518"/>
                <a:ext cx="1272240" cy="17344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 name="Ink 22">
                <a:extLst>
                  <a:ext uri="{FF2B5EF4-FFF2-40B4-BE49-F238E27FC236}">
                    <a16:creationId xmlns:a16="http://schemas.microsoft.com/office/drawing/2014/main" id="{AD29E34E-5654-D5A5-039D-5E4B1B6135A8}"/>
                  </a:ext>
                </a:extLst>
              </p14:cNvPr>
              <p14:cNvContentPartPr/>
              <p14:nvPr/>
            </p14:nvContentPartPr>
            <p14:xfrm>
              <a:off x="8345728" y="5982038"/>
              <a:ext cx="590400" cy="875520"/>
            </p14:xfrm>
          </p:contentPart>
        </mc:Choice>
        <mc:Fallback xmlns="">
          <p:pic>
            <p:nvPicPr>
              <p:cNvPr id="23" name="Ink 22">
                <a:extLst>
                  <a:ext uri="{FF2B5EF4-FFF2-40B4-BE49-F238E27FC236}">
                    <a16:creationId xmlns:a16="http://schemas.microsoft.com/office/drawing/2014/main" id="{AD29E34E-5654-D5A5-039D-5E4B1B6135A8}"/>
                  </a:ext>
                </a:extLst>
              </p:cNvPr>
              <p:cNvPicPr/>
              <p:nvPr/>
            </p:nvPicPr>
            <p:blipFill>
              <a:blip r:embed="rId41"/>
              <a:stretch>
                <a:fillRect/>
              </a:stretch>
            </p:blipFill>
            <p:spPr>
              <a:xfrm>
                <a:off x="8255728" y="5802038"/>
                <a:ext cx="770040" cy="1235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a:extLst>
                  <a:ext uri="{FF2B5EF4-FFF2-40B4-BE49-F238E27FC236}">
                    <a16:creationId xmlns:a16="http://schemas.microsoft.com/office/drawing/2014/main" id="{FFFE889B-EF9F-4409-7813-FC6F3082FD21}"/>
                  </a:ext>
                </a:extLst>
              </p14:cNvPr>
              <p14:cNvContentPartPr/>
              <p14:nvPr/>
            </p14:nvContentPartPr>
            <p14:xfrm>
              <a:off x="7691968" y="4751558"/>
              <a:ext cx="1207440" cy="2101680"/>
            </p14:xfrm>
          </p:contentPart>
        </mc:Choice>
        <mc:Fallback xmlns="">
          <p:pic>
            <p:nvPicPr>
              <p:cNvPr id="24" name="Ink 23">
                <a:extLst>
                  <a:ext uri="{FF2B5EF4-FFF2-40B4-BE49-F238E27FC236}">
                    <a16:creationId xmlns:a16="http://schemas.microsoft.com/office/drawing/2014/main" id="{FFFE889B-EF9F-4409-7813-FC6F3082FD21}"/>
                  </a:ext>
                </a:extLst>
              </p:cNvPr>
              <p:cNvPicPr/>
              <p:nvPr/>
            </p:nvPicPr>
            <p:blipFill>
              <a:blip r:embed="rId43"/>
              <a:stretch>
                <a:fillRect/>
              </a:stretch>
            </p:blipFill>
            <p:spPr>
              <a:xfrm>
                <a:off x="7601968" y="4571558"/>
                <a:ext cx="1387080" cy="2461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a:extLst>
                  <a:ext uri="{FF2B5EF4-FFF2-40B4-BE49-F238E27FC236}">
                    <a16:creationId xmlns:a16="http://schemas.microsoft.com/office/drawing/2014/main" id="{27DCC375-FC0F-C4BB-8F3E-5C165AABABE3}"/>
                  </a:ext>
                </a:extLst>
              </p14:cNvPr>
              <p14:cNvContentPartPr/>
              <p14:nvPr/>
            </p14:nvContentPartPr>
            <p14:xfrm>
              <a:off x="7192648" y="4723118"/>
              <a:ext cx="360" cy="103320"/>
            </p14:xfrm>
          </p:contentPart>
        </mc:Choice>
        <mc:Fallback xmlns="">
          <p:pic>
            <p:nvPicPr>
              <p:cNvPr id="25" name="Ink 24">
                <a:extLst>
                  <a:ext uri="{FF2B5EF4-FFF2-40B4-BE49-F238E27FC236}">
                    <a16:creationId xmlns:a16="http://schemas.microsoft.com/office/drawing/2014/main" id="{27DCC375-FC0F-C4BB-8F3E-5C165AABABE3}"/>
                  </a:ext>
                </a:extLst>
              </p:cNvPr>
              <p:cNvPicPr/>
              <p:nvPr/>
            </p:nvPicPr>
            <p:blipFill>
              <a:blip r:embed="rId45"/>
              <a:stretch>
                <a:fillRect/>
              </a:stretch>
            </p:blipFill>
            <p:spPr>
              <a:xfrm>
                <a:off x="7102648" y="4542489"/>
                <a:ext cx="180000" cy="46421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6" name="Ink 25">
                <a:extLst>
                  <a:ext uri="{FF2B5EF4-FFF2-40B4-BE49-F238E27FC236}">
                    <a16:creationId xmlns:a16="http://schemas.microsoft.com/office/drawing/2014/main" id="{8AFC13C5-A7F4-8B1E-95FA-EC7C74517A9E}"/>
                  </a:ext>
                </a:extLst>
              </p14:cNvPr>
              <p14:cNvContentPartPr/>
              <p14:nvPr/>
            </p14:nvContentPartPr>
            <p14:xfrm>
              <a:off x="7277608" y="4434398"/>
              <a:ext cx="511560" cy="372960"/>
            </p14:xfrm>
          </p:contentPart>
        </mc:Choice>
        <mc:Fallback xmlns="">
          <p:pic>
            <p:nvPicPr>
              <p:cNvPr id="26" name="Ink 25">
                <a:extLst>
                  <a:ext uri="{FF2B5EF4-FFF2-40B4-BE49-F238E27FC236}">
                    <a16:creationId xmlns:a16="http://schemas.microsoft.com/office/drawing/2014/main" id="{8AFC13C5-A7F4-8B1E-95FA-EC7C74517A9E}"/>
                  </a:ext>
                </a:extLst>
              </p:cNvPr>
              <p:cNvPicPr/>
              <p:nvPr/>
            </p:nvPicPr>
            <p:blipFill>
              <a:blip r:embed="rId47"/>
              <a:stretch>
                <a:fillRect/>
              </a:stretch>
            </p:blipFill>
            <p:spPr>
              <a:xfrm>
                <a:off x="7187608" y="4254398"/>
                <a:ext cx="691200" cy="73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7" name="Ink 26">
                <a:extLst>
                  <a:ext uri="{FF2B5EF4-FFF2-40B4-BE49-F238E27FC236}">
                    <a16:creationId xmlns:a16="http://schemas.microsoft.com/office/drawing/2014/main" id="{001594BC-EC8C-5577-D81A-560DA7E6909E}"/>
                  </a:ext>
                </a:extLst>
              </p14:cNvPr>
              <p14:cNvContentPartPr/>
              <p14:nvPr/>
            </p14:nvContentPartPr>
            <p14:xfrm>
              <a:off x="7060528" y="5694398"/>
              <a:ext cx="621720" cy="395640"/>
            </p14:xfrm>
          </p:contentPart>
        </mc:Choice>
        <mc:Fallback xmlns="">
          <p:pic>
            <p:nvPicPr>
              <p:cNvPr id="27" name="Ink 26">
                <a:extLst>
                  <a:ext uri="{FF2B5EF4-FFF2-40B4-BE49-F238E27FC236}">
                    <a16:creationId xmlns:a16="http://schemas.microsoft.com/office/drawing/2014/main" id="{001594BC-EC8C-5577-D81A-560DA7E6909E}"/>
                  </a:ext>
                </a:extLst>
              </p:cNvPr>
              <p:cNvPicPr/>
              <p:nvPr/>
            </p:nvPicPr>
            <p:blipFill>
              <a:blip r:embed="rId49"/>
              <a:stretch>
                <a:fillRect/>
              </a:stretch>
            </p:blipFill>
            <p:spPr>
              <a:xfrm>
                <a:off x="6970580" y="5514398"/>
                <a:ext cx="801256" cy="755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8" name="Ink 27">
                <a:extLst>
                  <a:ext uri="{FF2B5EF4-FFF2-40B4-BE49-F238E27FC236}">
                    <a16:creationId xmlns:a16="http://schemas.microsoft.com/office/drawing/2014/main" id="{2FB7EEAF-00D5-BA0B-8D1A-9464C372D405}"/>
                  </a:ext>
                </a:extLst>
              </p14:cNvPr>
              <p14:cNvContentPartPr/>
              <p14:nvPr/>
            </p14:nvContentPartPr>
            <p14:xfrm>
              <a:off x="7400008" y="4299038"/>
              <a:ext cx="573840" cy="282960"/>
            </p14:xfrm>
          </p:contentPart>
        </mc:Choice>
        <mc:Fallback xmlns="">
          <p:pic>
            <p:nvPicPr>
              <p:cNvPr id="28" name="Ink 27">
                <a:extLst>
                  <a:ext uri="{FF2B5EF4-FFF2-40B4-BE49-F238E27FC236}">
                    <a16:creationId xmlns:a16="http://schemas.microsoft.com/office/drawing/2014/main" id="{2FB7EEAF-00D5-BA0B-8D1A-9464C372D405}"/>
                  </a:ext>
                </a:extLst>
              </p:cNvPr>
              <p:cNvPicPr/>
              <p:nvPr/>
            </p:nvPicPr>
            <p:blipFill>
              <a:blip r:embed="rId51"/>
              <a:stretch>
                <a:fillRect/>
              </a:stretch>
            </p:blipFill>
            <p:spPr>
              <a:xfrm>
                <a:off x="7310064" y="4118809"/>
                <a:ext cx="753367" cy="64305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9" name="Ink 28">
                <a:extLst>
                  <a:ext uri="{FF2B5EF4-FFF2-40B4-BE49-F238E27FC236}">
                    <a16:creationId xmlns:a16="http://schemas.microsoft.com/office/drawing/2014/main" id="{1729FBE9-F35D-1FA4-09C4-3DBD527995B4}"/>
                  </a:ext>
                </a:extLst>
              </p14:cNvPr>
              <p14:cNvContentPartPr/>
              <p14:nvPr/>
            </p14:nvContentPartPr>
            <p14:xfrm>
              <a:off x="7692328" y="4328198"/>
              <a:ext cx="357120" cy="196920"/>
            </p14:xfrm>
          </p:contentPart>
        </mc:Choice>
        <mc:Fallback xmlns="">
          <p:pic>
            <p:nvPicPr>
              <p:cNvPr id="29" name="Ink 28">
                <a:extLst>
                  <a:ext uri="{FF2B5EF4-FFF2-40B4-BE49-F238E27FC236}">
                    <a16:creationId xmlns:a16="http://schemas.microsoft.com/office/drawing/2014/main" id="{1729FBE9-F35D-1FA4-09C4-3DBD527995B4}"/>
                  </a:ext>
                </a:extLst>
              </p:cNvPr>
              <p:cNvPicPr/>
              <p:nvPr/>
            </p:nvPicPr>
            <p:blipFill>
              <a:blip r:embed="rId53"/>
              <a:stretch>
                <a:fillRect/>
              </a:stretch>
            </p:blipFill>
            <p:spPr>
              <a:xfrm>
                <a:off x="7602328" y="4147868"/>
                <a:ext cx="536760" cy="557219"/>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0" name="Ink 29">
                <a:extLst>
                  <a:ext uri="{FF2B5EF4-FFF2-40B4-BE49-F238E27FC236}">
                    <a16:creationId xmlns:a16="http://schemas.microsoft.com/office/drawing/2014/main" id="{A280C6DF-6B1C-5925-BB09-BFF3B837E6E7}"/>
                  </a:ext>
                </a:extLst>
              </p14:cNvPr>
              <p14:cNvContentPartPr/>
              <p14:nvPr/>
            </p14:nvContentPartPr>
            <p14:xfrm>
              <a:off x="7588648" y="4328198"/>
              <a:ext cx="402120" cy="300600"/>
            </p14:xfrm>
          </p:contentPart>
        </mc:Choice>
        <mc:Fallback xmlns="">
          <p:pic>
            <p:nvPicPr>
              <p:cNvPr id="30" name="Ink 29">
                <a:extLst>
                  <a:ext uri="{FF2B5EF4-FFF2-40B4-BE49-F238E27FC236}">
                    <a16:creationId xmlns:a16="http://schemas.microsoft.com/office/drawing/2014/main" id="{A280C6DF-6B1C-5925-BB09-BFF3B837E6E7}"/>
                  </a:ext>
                </a:extLst>
              </p:cNvPr>
              <p:cNvPicPr/>
              <p:nvPr/>
            </p:nvPicPr>
            <p:blipFill>
              <a:blip r:embed="rId55"/>
              <a:stretch>
                <a:fillRect/>
              </a:stretch>
            </p:blipFill>
            <p:spPr>
              <a:xfrm>
                <a:off x="7498648" y="4148198"/>
                <a:ext cx="581760" cy="660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1" name="Ink 30">
                <a:extLst>
                  <a:ext uri="{FF2B5EF4-FFF2-40B4-BE49-F238E27FC236}">
                    <a16:creationId xmlns:a16="http://schemas.microsoft.com/office/drawing/2014/main" id="{4CF84CC3-581E-81B0-F0B4-19BC085AC9C4}"/>
                  </a:ext>
                </a:extLst>
              </p14:cNvPr>
              <p14:cNvContentPartPr/>
              <p14:nvPr/>
            </p14:nvContentPartPr>
            <p14:xfrm>
              <a:off x="8012368" y="4318838"/>
              <a:ext cx="25920" cy="55080"/>
            </p14:xfrm>
          </p:contentPart>
        </mc:Choice>
        <mc:Fallback xmlns="">
          <p:pic>
            <p:nvPicPr>
              <p:cNvPr id="31" name="Ink 30">
                <a:extLst>
                  <a:ext uri="{FF2B5EF4-FFF2-40B4-BE49-F238E27FC236}">
                    <a16:creationId xmlns:a16="http://schemas.microsoft.com/office/drawing/2014/main" id="{4CF84CC3-581E-81B0-F0B4-19BC085AC9C4}"/>
                  </a:ext>
                </a:extLst>
              </p:cNvPr>
              <p:cNvPicPr/>
              <p:nvPr/>
            </p:nvPicPr>
            <p:blipFill>
              <a:blip r:embed="rId57"/>
              <a:stretch>
                <a:fillRect/>
              </a:stretch>
            </p:blipFill>
            <p:spPr>
              <a:xfrm>
                <a:off x="7922368" y="4138838"/>
                <a:ext cx="20556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2" name="Ink 31">
                <a:extLst>
                  <a:ext uri="{FF2B5EF4-FFF2-40B4-BE49-F238E27FC236}">
                    <a16:creationId xmlns:a16="http://schemas.microsoft.com/office/drawing/2014/main" id="{E424CF3B-D66E-607D-7768-718D93A47878}"/>
                  </a:ext>
                </a:extLst>
              </p14:cNvPr>
              <p14:cNvContentPartPr/>
              <p14:nvPr/>
            </p14:nvContentPartPr>
            <p14:xfrm>
              <a:off x="6919048" y="5673518"/>
              <a:ext cx="869040" cy="464760"/>
            </p14:xfrm>
          </p:contentPart>
        </mc:Choice>
        <mc:Fallback xmlns="">
          <p:pic>
            <p:nvPicPr>
              <p:cNvPr id="32" name="Ink 31">
                <a:extLst>
                  <a:ext uri="{FF2B5EF4-FFF2-40B4-BE49-F238E27FC236}">
                    <a16:creationId xmlns:a16="http://schemas.microsoft.com/office/drawing/2014/main" id="{E424CF3B-D66E-607D-7768-718D93A47878}"/>
                  </a:ext>
                </a:extLst>
              </p:cNvPr>
              <p:cNvPicPr/>
              <p:nvPr/>
            </p:nvPicPr>
            <p:blipFill>
              <a:blip r:embed="rId59"/>
              <a:stretch>
                <a:fillRect/>
              </a:stretch>
            </p:blipFill>
            <p:spPr>
              <a:xfrm>
                <a:off x="6829048" y="5493518"/>
                <a:ext cx="1048680" cy="824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3" name="Ink 32">
                <a:extLst>
                  <a:ext uri="{FF2B5EF4-FFF2-40B4-BE49-F238E27FC236}">
                    <a16:creationId xmlns:a16="http://schemas.microsoft.com/office/drawing/2014/main" id="{612FDE53-BD22-9420-E003-836B685D200D}"/>
                  </a:ext>
                </a:extLst>
              </p14:cNvPr>
              <p14:cNvContentPartPr/>
              <p14:nvPr/>
            </p14:nvContentPartPr>
            <p14:xfrm>
              <a:off x="5118688" y="4160798"/>
              <a:ext cx="2731320" cy="2400480"/>
            </p14:xfrm>
          </p:contentPart>
        </mc:Choice>
        <mc:Fallback xmlns="">
          <p:pic>
            <p:nvPicPr>
              <p:cNvPr id="33" name="Ink 32">
                <a:extLst>
                  <a:ext uri="{FF2B5EF4-FFF2-40B4-BE49-F238E27FC236}">
                    <a16:creationId xmlns:a16="http://schemas.microsoft.com/office/drawing/2014/main" id="{612FDE53-BD22-9420-E003-836B685D200D}"/>
                  </a:ext>
                </a:extLst>
              </p:cNvPr>
              <p:cNvPicPr/>
              <p:nvPr/>
            </p:nvPicPr>
            <p:blipFill>
              <a:blip r:embed="rId61"/>
              <a:stretch>
                <a:fillRect/>
              </a:stretch>
            </p:blipFill>
            <p:spPr>
              <a:xfrm>
                <a:off x="5100690" y="4142795"/>
                <a:ext cx="2766955" cy="243612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4" name="Ink 33">
                <a:extLst>
                  <a:ext uri="{FF2B5EF4-FFF2-40B4-BE49-F238E27FC236}">
                    <a16:creationId xmlns:a16="http://schemas.microsoft.com/office/drawing/2014/main" id="{19E5F4A4-C81A-C0C2-0F51-6965602B2887}"/>
                  </a:ext>
                </a:extLst>
              </p14:cNvPr>
              <p14:cNvContentPartPr/>
              <p14:nvPr/>
            </p14:nvContentPartPr>
            <p14:xfrm>
              <a:off x="7973128" y="4167278"/>
              <a:ext cx="1142640" cy="2705040"/>
            </p14:xfrm>
          </p:contentPart>
        </mc:Choice>
        <mc:Fallback xmlns="">
          <p:pic>
            <p:nvPicPr>
              <p:cNvPr id="34" name="Ink 33">
                <a:extLst>
                  <a:ext uri="{FF2B5EF4-FFF2-40B4-BE49-F238E27FC236}">
                    <a16:creationId xmlns:a16="http://schemas.microsoft.com/office/drawing/2014/main" id="{19E5F4A4-C81A-C0C2-0F51-6965602B2887}"/>
                  </a:ext>
                </a:extLst>
              </p:cNvPr>
              <p:cNvPicPr/>
              <p:nvPr/>
            </p:nvPicPr>
            <p:blipFill>
              <a:blip r:embed="rId63"/>
              <a:stretch>
                <a:fillRect/>
              </a:stretch>
            </p:blipFill>
            <p:spPr>
              <a:xfrm>
                <a:off x="7955128" y="4149278"/>
                <a:ext cx="1178280" cy="2740680"/>
              </a:xfrm>
              <a:prstGeom prst="rect">
                <a:avLst/>
              </a:prstGeom>
            </p:spPr>
          </p:pic>
        </mc:Fallback>
      </mc:AlternateContent>
    </p:spTree>
    <p:extLst>
      <p:ext uri="{BB962C8B-B14F-4D97-AF65-F5344CB8AC3E}">
        <p14:creationId xmlns:p14="http://schemas.microsoft.com/office/powerpoint/2010/main" val="976842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E3A57-717C-7E3E-DA02-801498CF2D30}"/>
            </a:ext>
          </a:extLst>
        </p:cNvPr>
        <p:cNvGrpSpPr/>
        <p:nvPr/>
      </p:nvGrpSpPr>
      <p:grpSpPr>
        <a:xfrm>
          <a:off x="0" y="0"/>
          <a:ext cx="0" cy="0"/>
          <a:chOff x="0" y="0"/>
          <a:chExt cx="0" cy="0"/>
        </a:xfrm>
      </p:grpSpPr>
      <p:pic>
        <p:nvPicPr>
          <p:cNvPr id="2" name="Picture 1" descr="A path in a park with trees&#10;&#10;AI-generated content may be incorrect.">
            <a:extLst>
              <a:ext uri="{FF2B5EF4-FFF2-40B4-BE49-F238E27FC236}">
                <a16:creationId xmlns:a16="http://schemas.microsoft.com/office/drawing/2014/main" id="{00BA449C-1E96-B3FA-5F45-4E7F49B15D0F}"/>
              </a:ext>
            </a:extLst>
          </p:cNvPr>
          <p:cNvPicPr>
            <a:picLocks noChangeAspect="1"/>
          </p:cNvPicPr>
          <p:nvPr/>
        </p:nvPicPr>
        <p:blipFill>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pic>
        <p:nvPicPr>
          <p:cNvPr id="4" name="Picture 3" descr="A white and red food truck&#10;&#10;AI-generated content may be incorrect.">
            <a:extLst>
              <a:ext uri="{FF2B5EF4-FFF2-40B4-BE49-F238E27FC236}">
                <a16:creationId xmlns:a16="http://schemas.microsoft.com/office/drawing/2014/main" id="{0046261A-D32C-CA9C-124E-01DBA2E3BC6B}"/>
              </a:ext>
            </a:extLst>
          </p:cNvPr>
          <p:cNvPicPr>
            <a:picLocks noChangeAspect="1"/>
          </p:cNvPicPr>
          <p:nvPr/>
        </p:nvPicPr>
        <p:blipFill>
          <a:blip r:embed="rId4">
            <a:extLst>
              <a:ext uri="{28A0092B-C50C-407E-A947-70E740481C1C}">
                <a14:useLocalDpi xmlns:a14="http://schemas.microsoft.com/office/drawing/2010/main" val="0"/>
              </a:ext>
            </a:extLst>
          </a:blip>
          <a:srcRect r="21379"/>
          <a:stretch/>
        </p:blipFill>
        <p:spPr>
          <a:xfrm rot="283321">
            <a:off x="4390506" y="3710289"/>
            <a:ext cx="1005471" cy="931447"/>
          </a:xfrm>
          <a:prstGeom prst="rect">
            <a:avLst/>
          </a:prstGeom>
        </p:spPr>
      </p:pic>
      <p:pic>
        <p:nvPicPr>
          <p:cNvPr id="5" name="Picture 4" descr="A white slide with a ladder&#10;&#10;AI-generated content may be incorrect.">
            <a:extLst>
              <a:ext uri="{FF2B5EF4-FFF2-40B4-BE49-F238E27FC236}">
                <a16:creationId xmlns:a16="http://schemas.microsoft.com/office/drawing/2014/main" id="{8CFC4CE6-F32A-84E8-127F-CB8849C8D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900" y="3875533"/>
            <a:ext cx="1042094" cy="1033565"/>
          </a:xfrm>
          <a:prstGeom prst="rect">
            <a:avLst/>
          </a:prstGeom>
        </p:spPr>
      </p:pic>
      <p:pic>
        <p:nvPicPr>
          <p:cNvPr id="9" name="Picture 8" descr="A white puppy sitting on a black background&#10;&#10;AI-generated content may be incorrect.">
            <a:extLst>
              <a:ext uri="{FF2B5EF4-FFF2-40B4-BE49-F238E27FC236}">
                <a16:creationId xmlns:a16="http://schemas.microsoft.com/office/drawing/2014/main" id="{19834742-D011-F0A4-202B-28333E4BE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43749">
            <a:off x="1241780" y="5040923"/>
            <a:ext cx="935167" cy="1266092"/>
          </a:xfrm>
          <a:prstGeom prst="rect">
            <a:avLst/>
          </a:prstGeom>
        </p:spPr>
      </p:pic>
    </p:spTree>
    <p:extLst>
      <p:ext uri="{BB962C8B-B14F-4D97-AF65-F5344CB8AC3E}">
        <p14:creationId xmlns:p14="http://schemas.microsoft.com/office/powerpoint/2010/main" val="3118747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4410</TotalTime>
  <Words>1664</Words>
  <Application>Microsoft Office PowerPoint</Application>
  <PresentationFormat>Widescreen</PresentationFormat>
  <Paragraphs>121</Paragraphs>
  <Slides>14</Slides>
  <Notes>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Aptos Display</vt:lpstr>
      <vt:lpstr>Arial</vt:lpstr>
      <vt:lpstr>Office Theme</vt:lpstr>
      <vt:lpstr>Desire lines and assessment</vt:lpstr>
      <vt:lpstr>Some preliminary thoughts on analogies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practical example: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Whiting</dc:creator>
  <cp:lastModifiedBy>Chris Whiting</cp:lastModifiedBy>
  <cp:revision>1</cp:revision>
  <dcterms:created xsi:type="dcterms:W3CDTF">2025-03-03T09:36:50Z</dcterms:created>
  <dcterms:modified xsi:type="dcterms:W3CDTF">2025-03-06T11:07:34Z</dcterms:modified>
</cp:coreProperties>
</file>