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Lst>
  <p:notesMasterIdLst>
    <p:notesMasterId r:id="rId33"/>
  </p:notesMasterIdLst>
  <p:sldIdLst>
    <p:sldId id="260" r:id="rId6"/>
    <p:sldId id="271" r:id="rId7"/>
    <p:sldId id="324" r:id="rId8"/>
    <p:sldId id="282" r:id="rId9"/>
    <p:sldId id="325" r:id="rId10"/>
    <p:sldId id="317" r:id="rId11"/>
    <p:sldId id="259" r:id="rId12"/>
    <p:sldId id="316" r:id="rId13"/>
    <p:sldId id="267" r:id="rId14"/>
    <p:sldId id="326" r:id="rId15"/>
    <p:sldId id="318" r:id="rId16"/>
    <p:sldId id="327" r:id="rId17"/>
    <p:sldId id="328" r:id="rId18"/>
    <p:sldId id="299" r:id="rId19"/>
    <p:sldId id="300" r:id="rId20"/>
    <p:sldId id="301" r:id="rId21"/>
    <p:sldId id="329" r:id="rId22"/>
    <p:sldId id="330" r:id="rId23"/>
    <p:sldId id="331" r:id="rId24"/>
    <p:sldId id="332" r:id="rId25"/>
    <p:sldId id="333" r:id="rId26"/>
    <p:sldId id="334" r:id="rId27"/>
    <p:sldId id="320" r:id="rId28"/>
    <p:sldId id="321" r:id="rId29"/>
    <p:sldId id="335" r:id="rId30"/>
    <p:sldId id="278" r:id="rId31"/>
    <p:sldId id="277"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DB065-23FA-92FB-727B-9AC7CD9D9305}" v="462" dt="2025-05-07T14:14:18.495"/>
    <p1510:client id="{2B5B064E-178E-D402-C78B-03655A2ABD38}" v="703" dt="2025-05-08T10:11:00.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94694"/>
  </p:normalViewPr>
  <p:slideViewPr>
    <p:cSldViewPr snapToObjects="1">
      <p:cViewPr varScale="1">
        <p:scale>
          <a:sx n="108" d="100"/>
          <a:sy n="108" d="100"/>
        </p:scale>
        <p:origin x="5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5D290-957C-4B23-9DD9-CF638331A72C}" type="datetimeFigureOut">
              <a:rPr lang="en-GB" smtClean="0"/>
              <a:t>29/05/2025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9777F-A3F3-4F21-91BB-E954E847F4F8}" type="slidenum">
              <a:rPr lang="en-GB" smtClean="0"/>
              <a:t>‹#›</a:t>
            </a:fld>
            <a:endParaRPr lang="en-GB"/>
          </a:p>
        </p:txBody>
      </p:sp>
    </p:spTree>
    <p:extLst>
      <p:ext uri="{BB962C8B-B14F-4D97-AF65-F5344CB8AC3E}">
        <p14:creationId xmlns:p14="http://schemas.microsoft.com/office/powerpoint/2010/main" val="30229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p:cNvSpPr/>
          <p:nvPr userDrawn="1"/>
        </p:nvSpPr>
        <p:spPr>
          <a:xfrm>
            <a:off x="7601573" y="3510000"/>
            <a:ext cx="540000" cy="334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p:cNvSpPr/>
          <p:nvPr userDrawn="1"/>
        </p:nvSpPr>
        <p:spPr>
          <a:xfrm>
            <a:off x="8684990" y="0"/>
            <a:ext cx="5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Freeform 5"/>
          <p:cNvSpPr>
            <a:spLocks/>
          </p:cNvSpPr>
          <p:nvPr userDrawn="1"/>
        </p:nvSpPr>
        <p:spPr bwMode="auto">
          <a:xfrm>
            <a:off x="9768408" y="1079500"/>
            <a:ext cx="2423592" cy="5778500"/>
          </a:xfrm>
          <a:custGeom>
            <a:avLst/>
            <a:gdLst>
              <a:gd name="T0" fmla="*/ 628 w 1396"/>
              <a:gd name="T1" fmla="*/ 630 h 3640"/>
              <a:gd name="T2" fmla="*/ 708 w 1396"/>
              <a:gd name="T3" fmla="*/ 558 h 3640"/>
              <a:gd name="T4" fmla="*/ 794 w 1396"/>
              <a:gd name="T5" fmla="*/ 494 h 3640"/>
              <a:gd name="T6" fmla="*/ 886 w 1396"/>
              <a:gd name="T7" fmla="*/ 438 h 3640"/>
              <a:gd name="T8" fmla="*/ 980 w 1396"/>
              <a:gd name="T9" fmla="*/ 394 h 3640"/>
              <a:gd name="T10" fmla="*/ 1080 w 1396"/>
              <a:gd name="T11" fmla="*/ 358 h 3640"/>
              <a:gd name="T12" fmla="*/ 1182 w 1396"/>
              <a:gd name="T13" fmla="*/ 332 h 3640"/>
              <a:gd name="T14" fmla="*/ 1288 w 1396"/>
              <a:gd name="T15" fmla="*/ 316 h 3640"/>
              <a:gd name="T16" fmla="*/ 1396 w 1396"/>
              <a:gd name="T17" fmla="*/ 310 h 3640"/>
              <a:gd name="T18" fmla="*/ 1396 w 1396"/>
              <a:gd name="T19" fmla="*/ 0 h 3640"/>
              <a:gd name="T20" fmla="*/ 1256 w 1396"/>
              <a:gd name="T21" fmla="*/ 8 h 3640"/>
              <a:gd name="T22" fmla="*/ 1122 w 1396"/>
              <a:gd name="T23" fmla="*/ 28 h 3640"/>
              <a:gd name="T24" fmla="*/ 990 w 1396"/>
              <a:gd name="T25" fmla="*/ 60 h 3640"/>
              <a:gd name="T26" fmla="*/ 862 w 1396"/>
              <a:gd name="T27" fmla="*/ 106 h 3640"/>
              <a:gd name="T28" fmla="*/ 740 w 1396"/>
              <a:gd name="T29" fmla="*/ 164 h 3640"/>
              <a:gd name="T30" fmla="*/ 622 w 1396"/>
              <a:gd name="T31" fmla="*/ 236 h 3640"/>
              <a:gd name="T32" fmla="*/ 512 w 1396"/>
              <a:gd name="T33" fmla="*/ 318 h 3640"/>
              <a:gd name="T34" fmla="*/ 410 w 1396"/>
              <a:gd name="T35" fmla="*/ 410 h 3640"/>
              <a:gd name="T36" fmla="*/ 362 w 1396"/>
              <a:gd name="T37" fmla="*/ 462 h 3640"/>
              <a:gd name="T38" fmla="*/ 274 w 1396"/>
              <a:gd name="T39" fmla="*/ 568 h 3640"/>
              <a:gd name="T40" fmla="*/ 198 w 1396"/>
              <a:gd name="T41" fmla="*/ 682 h 3640"/>
              <a:gd name="T42" fmla="*/ 132 w 1396"/>
              <a:gd name="T43" fmla="*/ 802 h 3640"/>
              <a:gd name="T44" fmla="*/ 80 w 1396"/>
              <a:gd name="T45" fmla="*/ 926 h 3640"/>
              <a:gd name="T46" fmla="*/ 42 w 1396"/>
              <a:gd name="T47" fmla="*/ 1056 h 3640"/>
              <a:gd name="T48" fmla="*/ 14 w 1396"/>
              <a:gd name="T49" fmla="*/ 1190 h 3640"/>
              <a:gd name="T50" fmla="*/ 2 w 1396"/>
              <a:gd name="T51" fmla="*/ 1328 h 3640"/>
              <a:gd name="T52" fmla="*/ 0 w 1396"/>
              <a:gd name="T53" fmla="*/ 3640 h 3640"/>
              <a:gd name="T54" fmla="*/ 310 w 1396"/>
              <a:gd name="T55" fmla="*/ 1396 h 3640"/>
              <a:gd name="T56" fmla="*/ 312 w 1396"/>
              <a:gd name="T57" fmla="*/ 1342 h 3640"/>
              <a:gd name="T58" fmla="*/ 322 w 1396"/>
              <a:gd name="T59" fmla="*/ 1236 h 3640"/>
              <a:gd name="T60" fmla="*/ 342 w 1396"/>
              <a:gd name="T61" fmla="*/ 1132 h 3640"/>
              <a:gd name="T62" fmla="*/ 374 w 1396"/>
              <a:gd name="T63" fmla="*/ 1032 h 3640"/>
              <a:gd name="T64" fmla="*/ 414 w 1396"/>
              <a:gd name="T65" fmla="*/ 934 h 3640"/>
              <a:gd name="T66" fmla="*/ 464 w 1396"/>
              <a:gd name="T67" fmla="*/ 840 h 3640"/>
              <a:gd name="T68" fmla="*/ 522 w 1396"/>
              <a:gd name="T69" fmla="*/ 752 h 3640"/>
              <a:gd name="T70" fmla="*/ 592 w 1396"/>
              <a:gd name="T71" fmla="*/ 670 h 3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6" h="3640">
                <a:moveTo>
                  <a:pt x="628" y="630"/>
                </a:moveTo>
                <a:lnTo>
                  <a:pt x="628" y="630"/>
                </a:lnTo>
                <a:lnTo>
                  <a:pt x="668" y="592"/>
                </a:lnTo>
                <a:lnTo>
                  <a:pt x="708" y="558"/>
                </a:lnTo>
                <a:lnTo>
                  <a:pt x="752" y="524"/>
                </a:lnTo>
                <a:lnTo>
                  <a:pt x="794" y="494"/>
                </a:lnTo>
                <a:lnTo>
                  <a:pt x="840" y="464"/>
                </a:lnTo>
                <a:lnTo>
                  <a:pt x="886" y="438"/>
                </a:lnTo>
                <a:lnTo>
                  <a:pt x="932" y="414"/>
                </a:lnTo>
                <a:lnTo>
                  <a:pt x="980" y="394"/>
                </a:lnTo>
                <a:lnTo>
                  <a:pt x="1030" y="374"/>
                </a:lnTo>
                <a:lnTo>
                  <a:pt x="1080" y="358"/>
                </a:lnTo>
                <a:lnTo>
                  <a:pt x="1130" y="344"/>
                </a:lnTo>
                <a:lnTo>
                  <a:pt x="1182" y="332"/>
                </a:lnTo>
                <a:lnTo>
                  <a:pt x="1234" y="322"/>
                </a:lnTo>
                <a:lnTo>
                  <a:pt x="1288" y="316"/>
                </a:lnTo>
                <a:lnTo>
                  <a:pt x="1342" y="312"/>
                </a:lnTo>
                <a:lnTo>
                  <a:pt x="1396" y="310"/>
                </a:lnTo>
                <a:lnTo>
                  <a:pt x="1396" y="0"/>
                </a:lnTo>
                <a:lnTo>
                  <a:pt x="1396" y="0"/>
                </a:lnTo>
                <a:lnTo>
                  <a:pt x="1326" y="2"/>
                </a:lnTo>
                <a:lnTo>
                  <a:pt x="1256" y="8"/>
                </a:lnTo>
                <a:lnTo>
                  <a:pt x="1188" y="16"/>
                </a:lnTo>
                <a:lnTo>
                  <a:pt x="1122" y="28"/>
                </a:lnTo>
                <a:lnTo>
                  <a:pt x="1056" y="42"/>
                </a:lnTo>
                <a:lnTo>
                  <a:pt x="990" y="60"/>
                </a:lnTo>
                <a:lnTo>
                  <a:pt x="926" y="82"/>
                </a:lnTo>
                <a:lnTo>
                  <a:pt x="862" y="106"/>
                </a:lnTo>
                <a:lnTo>
                  <a:pt x="800" y="134"/>
                </a:lnTo>
                <a:lnTo>
                  <a:pt x="740" y="164"/>
                </a:lnTo>
                <a:lnTo>
                  <a:pt x="680" y="198"/>
                </a:lnTo>
                <a:lnTo>
                  <a:pt x="622" y="236"/>
                </a:lnTo>
                <a:lnTo>
                  <a:pt x="566" y="274"/>
                </a:lnTo>
                <a:lnTo>
                  <a:pt x="512" y="318"/>
                </a:lnTo>
                <a:lnTo>
                  <a:pt x="460" y="362"/>
                </a:lnTo>
                <a:lnTo>
                  <a:pt x="410" y="410"/>
                </a:lnTo>
                <a:lnTo>
                  <a:pt x="410" y="410"/>
                </a:lnTo>
                <a:lnTo>
                  <a:pt x="362" y="462"/>
                </a:lnTo>
                <a:lnTo>
                  <a:pt x="316" y="514"/>
                </a:lnTo>
                <a:lnTo>
                  <a:pt x="274" y="568"/>
                </a:lnTo>
                <a:lnTo>
                  <a:pt x="234" y="624"/>
                </a:lnTo>
                <a:lnTo>
                  <a:pt x="198" y="682"/>
                </a:lnTo>
                <a:lnTo>
                  <a:pt x="164" y="740"/>
                </a:lnTo>
                <a:lnTo>
                  <a:pt x="132" y="802"/>
                </a:lnTo>
                <a:lnTo>
                  <a:pt x="106" y="864"/>
                </a:lnTo>
                <a:lnTo>
                  <a:pt x="80" y="926"/>
                </a:lnTo>
                <a:lnTo>
                  <a:pt x="60" y="992"/>
                </a:lnTo>
                <a:lnTo>
                  <a:pt x="42" y="1056"/>
                </a:lnTo>
                <a:lnTo>
                  <a:pt x="26" y="1122"/>
                </a:lnTo>
                <a:lnTo>
                  <a:pt x="14" y="1190"/>
                </a:lnTo>
                <a:lnTo>
                  <a:pt x="6" y="1258"/>
                </a:lnTo>
                <a:lnTo>
                  <a:pt x="2" y="1328"/>
                </a:lnTo>
                <a:lnTo>
                  <a:pt x="0" y="1396"/>
                </a:lnTo>
                <a:lnTo>
                  <a:pt x="0" y="3640"/>
                </a:lnTo>
                <a:lnTo>
                  <a:pt x="310" y="3640"/>
                </a:lnTo>
                <a:lnTo>
                  <a:pt x="310" y="1396"/>
                </a:lnTo>
                <a:lnTo>
                  <a:pt x="310" y="1396"/>
                </a:lnTo>
                <a:lnTo>
                  <a:pt x="312" y="1342"/>
                </a:lnTo>
                <a:lnTo>
                  <a:pt x="316" y="1290"/>
                </a:lnTo>
                <a:lnTo>
                  <a:pt x="322" y="1236"/>
                </a:lnTo>
                <a:lnTo>
                  <a:pt x="330" y="1184"/>
                </a:lnTo>
                <a:lnTo>
                  <a:pt x="342" y="1132"/>
                </a:lnTo>
                <a:lnTo>
                  <a:pt x="356" y="1082"/>
                </a:lnTo>
                <a:lnTo>
                  <a:pt x="374" y="1032"/>
                </a:lnTo>
                <a:lnTo>
                  <a:pt x="392" y="982"/>
                </a:lnTo>
                <a:lnTo>
                  <a:pt x="414" y="934"/>
                </a:lnTo>
                <a:lnTo>
                  <a:pt x="438" y="886"/>
                </a:lnTo>
                <a:lnTo>
                  <a:pt x="464" y="840"/>
                </a:lnTo>
                <a:lnTo>
                  <a:pt x="492" y="796"/>
                </a:lnTo>
                <a:lnTo>
                  <a:pt x="522" y="752"/>
                </a:lnTo>
                <a:lnTo>
                  <a:pt x="556" y="710"/>
                </a:lnTo>
                <a:lnTo>
                  <a:pt x="592" y="670"/>
                </a:lnTo>
                <a:lnTo>
                  <a:pt x="628" y="63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ctrTitle" hasCustomPrompt="1"/>
          </p:nvPr>
        </p:nvSpPr>
        <p:spPr>
          <a:xfrm>
            <a:off x="576000" y="2460069"/>
            <a:ext cx="6788519" cy="567848"/>
          </a:xfrm>
        </p:spPr>
        <p:txBody>
          <a:bodyPr anchor="b" anchorCtr="0"/>
          <a:lstStyle>
            <a:lvl1pPr>
              <a:defRPr sz="4100" spc="-20" baseline="0">
                <a:solidFill>
                  <a:schemeClr val="accent2"/>
                </a:solidFill>
              </a:defRPr>
            </a:lvl1pPr>
          </a:lstStyle>
          <a:p>
            <a:r>
              <a:rPr lang="en-US" dirty="0"/>
              <a:t>Add Title</a:t>
            </a:r>
            <a:endParaRPr lang="en-GB" dirty="0"/>
          </a:p>
        </p:txBody>
      </p:sp>
      <p:sp>
        <p:nvSpPr>
          <p:cNvPr id="3" name="Subtitle 2"/>
          <p:cNvSpPr>
            <a:spLocks noGrp="1"/>
          </p:cNvSpPr>
          <p:nvPr>
            <p:ph type="subTitle" idx="1" hasCustomPrompt="1"/>
          </p:nvPr>
        </p:nvSpPr>
        <p:spPr>
          <a:xfrm>
            <a:off x="576000" y="3145738"/>
            <a:ext cx="6788519" cy="246221"/>
          </a:xfrm>
        </p:spPr>
        <p:txBody>
          <a:bodyPr wrap="square">
            <a:spAutoFit/>
          </a:bodyPr>
          <a:lstStyle>
            <a:lvl1pPr marL="0" indent="0" algn="l">
              <a:buNone/>
              <a:defRPr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Subtitle</a:t>
            </a:r>
            <a:endParaRPr lang="en-GB" dirty="0"/>
          </a:p>
        </p:txBody>
      </p:sp>
      <p:sp>
        <p:nvSpPr>
          <p:cNvPr id="12" name="TextBox 11"/>
          <p:cNvSpPr txBox="1"/>
          <p:nvPr userDrawn="1"/>
        </p:nvSpPr>
        <p:spPr>
          <a:xfrm>
            <a:off x="576000" y="6434023"/>
            <a:ext cx="5491200" cy="169277"/>
          </a:xfrm>
          <a:prstGeom prst="rect">
            <a:avLst/>
          </a:prstGeom>
          <a:noFill/>
        </p:spPr>
        <p:txBody>
          <a:bodyPr wrap="square" lIns="0" tIns="0" rIns="0" bIns="0" rtlCol="0">
            <a:spAutoFit/>
          </a:bodyPr>
          <a:lstStyle/>
          <a:p>
            <a:r>
              <a:rPr lang="en-GB" sz="1100" b="1" dirty="0">
                <a:solidFill>
                  <a:schemeClr val="accent2"/>
                </a:solidFill>
              </a:rPr>
              <a:t>www.bacp.co.uk</a:t>
            </a:r>
          </a:p>
        </p:txBody>
      </p:sp>
      <p:pic>
        <p:nvPicPr>
          <p:cNvPr id="4" name="Picture 3">
            <a:extLst>
              <a:ext uri="{FF2B5EF4-FFF2-40B4-BE49-F238E27FC236}">
                <a16:creationId xmlns:a16="http://schemas.microsoft.com/office/drawing/2014/main" id="{7DA9E98A-23B1-05E6-AC80-4A10705630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1" y="286054"/>
            <a:ext cx="2165570" cy="490475"/>
          </a:xfrm>
          <a:prstGeom prst="rect">
            <a:avLst/>
          </a:prstGeom>
        </p:spPr>
      </p:pic>
      <p:sp>
        <p:nvSpPr>
          <p:cNvPr id="5" name="Text Placeholder 9">
            <a:extLst>
              <a:ext uri="{FF2B5EF4-FFF2-40B4-BE49-F238E27FC236}">
                <a16:creationId xmlns:a16="http://schemas.microsoft.com/office/drawing/2014/main" id="{15FEEBEE-8B9D-B1EB-3FD0-6ADD0A8358B6}"/>
              </a:ext>
            </a:extLst>
          </p:cNvPr>
          <p:cNvSpPr txBox="1">
            <a:spLocks noChangeAspect="1"/>
          </p:cNvSpPr>
          <p:nvPr userDrawn="1"/>
        </p:nvSpPr>
        <p:spPr>
          <a:xfrm>
            <a:off x="323531" y="796062"/>
            <a:ext cx="4119389" cy="184666"/>
          </a:xfrm>
          <a:prstGeom prst="rect">
            <a:avLst/>
          </a:prstGeom>
        </p:spPr>
        <p:txBody>
          <a:bodyPr wrap="square" anchor="b" anchorCtr="0">
            <a:spAutoFit/>
          </a:bodyPr>
          <a:lstStyle>
            <a:lvl1pPr marL="0" indent="0" algn="r" defTabSz="914400" rtl="0" eaLnBrk="1" latinLnBrk="0" hangingPunct="1">
              <a:spcBef>
                <a:spcPts val="0"/>
              </a:spcBef>
              <a:spcAft>
                <a:spcPts val="0"/>
              </a:spcAft>
              <a:buFont typeface="Arial" panose="020B0604020202020204" pitchFamily="34" charset="0"/>
              <a:buNone/>
              <a:defRPr sz="650" b="0" kern="1200">
                <a:solidFill>
                  <a:schemeClr val="accent2"/>
                </a:solidFill>
                <a:latin typeface="+mn-lt"/>
                <a:ea typeface="+mn-ea"/>
                <a:cs typeface="+mn-cs"/>
              </a:defRPr>
            </a:lvl1pPr>
            <a:lvl2pPr marL="0" indent="0" algn="l" defTabSz="914400" rtl="0" eaLnBrk="1" latinLnBrk="0" hangingPunct="1">
              <a:spcBef>
                <a:spcPts val="0"/>
              </a:spcBef>
              <a:spcAft>
                <a:spcPts val="1800"/>
              </a:spcAft>
              <a:buFont typeface="Arial" panose="020B0604020202020204" pitchFamily="34" charset="0"/>
              <a:buNone/>
              <a:defRPr sz="1600" kern="1200">
                <a:solidFill>
                  <a:schemeClr val="accent2"/>
                </a:solidFill>
                <a:latin typeface="+mn-lt"/>
                <a:ea typeface="+mn-ea"/>
                <a:cs typeface="+mn-cs"/>
              </a:defRPr>
            </a:lvl2pPr>
            <a:lvl3pPr marL="180000" indent="-180000" algn="l" defTabSz="914400" rtl="0" eaLnBrk="1" latinLnBrk="0" hangingPunct="1">
              <a:spcBef>
                <a:spcPts val="0"/>
              </a:spcBef>
              <a:spcAft>
                <a:spcPts val="600"/>
              </a:spcAft>
              <a:buFont typeface="Trebuchet MS" panose="020B0603020202020204" pitchFamily="34" charset="0"/>
              <a:buChar char="•"/>
              <a:defRPr sz="1600" kern="1200">
                <a:solidFill>
                  <a:schemeClr val="accent2"/>
                </a:solidFill>
                <a:latin typeface="+mn-lt"/>
                <a:ea typeface="+mn-ea"/>
                <a:cs typeface="+mn-cs"/>
              </a:defRPr>
            </a:lvl3pPr>
            <a:lvl4pPr marL="0" indent="0" algn="l" defTabSz="914400" rtl="0" eaLnBrk="1" latinLnBrk="0" hangingPunct="1">
              <a:spcBef>
                <a:spcPts val="1200"/>
              </a:spcBef>
              <a:buFont typeface="Trebuchet MS" panose="020B0603020202020204" pitchFamily="34" charset="0"/>
              <a:buNone/>
              <a:defRPr sz="2400" i="1" kern="1200">
                <a:solidFill>
                  <a:schemeClr val="accent1"/>
                </a:solidFill>
                <a:latin typeface="+mn-lt"/>
                <a:ea typeface="+mn-ea"/>
                <a:cs typeface="+mn-cs"/>
              </a:defRPr>
            </a:lvl4pPr>
            <a:lvl5pPr marL="0" indent="0" algn="l" defTabSz="914400" rtl="0" eaLnBrk="1" latinLnBrk="0" hangingPunct="1">
              <a:spcBef>
                <a:spcPts val="600"/>
              </a:spcBef>
              <a:spcAft>
                <a:spcPts val="0"/>
              </a:spcAft>
              <a:buFont typeface="Arial" panose="020B0604020202020204" pitchFamily="34" charset="0"/>
              <a:buNone/>
              <a:defRPr sz="1400" b="1" i="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sz="600" dirty="0"/>
              <a:t>BACP and the BACP logo are registered trade marks of BACP.</a:t>
            </a:r>
          </a:p>
        </p:txBody>
      </p:sp>
      <p:sp>
        <p:nvSpPr>
          <p:cNvPr id="6" name="Text Placeholder 9">
            <a:extLst>
              <a:ext uri="{FF2B5EF4-FFF2-40B4-BE49-F238E27FC236}">
                <a16:creationId xmlns:a16="http://schemas.microsoft.com/office/drawing/2014/main" id="{5529638F-0460-CB30-0A56-9268A4817CCB}"/>
              </a:ext>
            </a:extLst>
          </p:cNvPr>
          <p:cNvSpPr>
            <a:spLocks noGrp="1"/>
          </p:cNvSpPr>
          <p:nvPr>
            <p:ph type="body" sz="quarter" idx="10" hasCustomPrompt="1"/>
          </p:nvPr>
        </p:nvSpPr>
        <p:spPr>
          <a:xfrm>
            <a:off x="576005" y="5733256"/>
            <a:ext cx="5492519" cy="169277"/>
          </a:xfrm>
        </p:spPr>
        <p:txBody>
          <a:bodyPr wrap="square" anchor="b" anchorCtr="0">
            <a:spAutoFit/>
          </a:bodyPr>
          <a:lstStyle>
            <a:lvl1pPr>
              <a:defRPr sz="1100">
                <a:solidFill>
                  <a:schemeClr val="accent2"/>
                </a:solidFill>
              </a:defRPr>
            </a:lvl1pPr>
          </a:lstStyle>
          <a:p>
            <a:pPr lvl="0"/>
            <a:r>
              <a:rPr lang="en-US" dirty="0"/>
              <a:t>Add Name</a:t>
            </a:r>
          </a:p>
        </p:txBody>
      </p:sp>
      <p:sp>
        <p:nvSpPr>
          <p:cNvPr id="7" name="Text Placeholder 9">
            <a:extLst>
              <a:ext uri="{FF2B5EF4-FFF2-40B4-BE49-F238E27FC236}">
                <a16:creationId xmlns:a16="http://schemas.microsoft.com/office/drawing/2014/main" id="{9CAE13DE-E06A-0181-4397-D62CE9AD94DB}"/>
              </a:ext>
            </a:extLst>
          </p:cNvPr>
          <p:cNvSpPr>
            <a:spLocks noGrp="1"/>
          </p:cNvSpPr>
          <p:nvPr>
            <p:ph type="body" sz="quarter" idx="11" hasCustomPrompt="1"/>
          </p:nvPr>
        </p:nvSpPr>
        <p:spPr>
          <a:xfrm>
            <a:off x="576000" y="6021288"/>
            <a:ext cx="5491200" cy="169277"/>
          </a:xfrm>
        </p:spPr>
        <p:txBody>
          <a:bodyPr wrap="square" anchor="t" anchorCtr="0">
            <a:spAutoFit/>
          </a:bodyPr>
          <a:lstStyle>
            <a:lvl1pPr>
              <a:defRPr sz="1100" b="0">
                <a:solidFill>
                  <a:schemeClr val="accent2"/>
                </a:solidFill>
              </a:defRPr>
            </a:lvl1pPr>
          </a:lstStyle>
          <a:p>
            <a:pPr lvl="0"/>
            <a:r>
              <a:rPr lang="en-US" dirty="0"/>
              <a:t>Add Contact Details</a:t>
            </a:r>
          </a:p>
        </p:txBody>
      </p:sp>
    </p:spTree>
    <p:custDataLst>
      <p:tags r:id="rId1"/>
    </p:custDataLst>
    <p:extLst>
      <p:ext uri="{BB962C8B-B14F-4D97-AF65-F5344CB8AC3E}">
        <p14:creationId xmlns:p14="http://schemas.microsoft.com/office/powerpoint/2010/main" val="361301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12" name="Freeform 5"/>
          <p:cNvSpPr>
            <a:spLocks/>
          </p:cNvSpPr>
          <p:nvPr userDrawn="1"/>
        </p:nvSpPr>
        <p:spPr bwMode="auto">
          <a:xfrm>
            <a:off x="0" y="1129097"/>
            <a:ext cx="12192000" cy="5165725"/>
          </a:xfrm>
          <a:custGeom>
            <a:avLst/>
            <a:gdLst>
              <a:gd name="T0" fmla="*/ 5304 w 5760"/>
              <a:gd name="T1" fmla="*/ 0 h 3254"/>
              <a:gd name="T2" fmla="*/ 0 w 5760"/>
              <a:gd name="T3" fmla="*/ 1060 h 3254"/>
              <a:gd name="T4" fmla="*/ 0 w 5760"/>
              <a:gd name="T5" fmla="*/ 3254 h 3254"/>
              <a:gd name="T6" fmla="*/ 5760 w 5760"/>
              <a:gd name="T7" fmla="*/ 2102 h 3254"/>
              <a:gd name="T8" fmla="*/ 5760 w 5760"/>
              <a:gd name="T9" fmla="*/ 0 h 3254"/>
              <a:gd name="T10" fmla="*/ 5304 w 5760"/>
              <a:gd name="T11" fmla="*/ 0 h 3254"/>
            </a:gdLst>
            <a:ahLst/>
            <a:cxnLst>
              <a:cxn ang="0">
                <a:pos x="T0" y="T1"/>
              </a:cxn>
              <a:cxn ang="0">
                <a:pos x="T2" y="T3"/>
              </a:cxn>
              <a:cxn ang="0">
                <a:pos x="T4" y="T5"/>
              </a:cxn>
              <a:cxn ang="0">
                <a:pos x="T6" y="T7"/>
              </a:cxn>
              <a:cxn ang="0">
                <a:pos x="T8" y="T9"/>
              </a:cxn>
              <a:cxn ang="0">
                <a:pos x="T10" y="T11"/>
              </a:cxn>
            </a:cxnLst>
            <a:rect l="0" t="0" r="r" b="b"/>
            <a:pathLst>
              <a:path w="5760" h="3254">
                <a:moveTo>
                  <a:pt x="5304" y="0"/>
                </a:moveTo>
                <a:lnTo>
                  <a:pt x="0" y="1060"/>
                </a:lnTo>
                <a:lnTo>
                  <a:pt x="0" y="3254"/>
                </a:lnTo>
                <a:lnTo>
                  <a:pt x="5760" y="2102"/>
                </a:lnTo>
                <a:lnTo>
                  <a:pt x="5760" y="0"/>
                </a:lnTo>
                <a:lnTo>
                  <a:pt x="53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6" name="Freeform 9"/>
          <p:cNvSpPr>
            <a:spLocks/>
          </p:cNvSpPr>
          <p:nvPr userDrawn="1"/>
        </p:nvSpPr>
        <p:spPr bwMode="auto">
          <a:xfrm>
            <a:off x="0" y="4006850"/>
            <a:ext cx="12192000" cy="2851150"/>
          </a:xfrm>
          <a:custGeom>
            <a:avLst/>
            <a:gdLst>
              <a:gd name="T0" fmla="*/ 5760 w 5760"/>
              <a:gd name="T1" fmla="*/ 0 h 1796"/>
              <a:gd name="T2" fmla="*/ 0 w 5760"/>
              <a:gd name="T3" fmla="*/ 270 h 1796"/>
              <a:gd name="T4" fmla="*/ 0 w 5760"/>
              <a:gd name="T5" fmla="*/ 1796 h 1796"/>
              <a:gd name="T6" fmla="*/ 5760 w 5760"/>
              <a:gd name="T7" fmla="*/ 1796 h 1796"/>
              <a:gd name="T8" fmla="*/ 5760 w 5760"/>
              <a:gd name="T9" fmla="*/ 0 h 1796"/>
            </a:gdLst>
            <a:ahLst/>
            <a:cxnLst>
              <a:cxn ang="0">
                <a:pos x="T0" y="T1"/>
              </a:cxn>
              <a:cxn ang="0">
                <a:pos x="T2" y="T3"/>
              </a:cxn>
              <a:cxn ang="0">
                <a:pos x="T4" y="T5"/>
              </a:cxn>
              <a:cxn ang="0">
                <a:pos x="T6" y="T7"/>
              </a:cxn>
              <a:cxn ang="0">
                <a:pos x="T8" y="T9"/>
              </a:cxn>
            </a:cxnLst>
            <a:rect l="0" t="0" r="r" b="b"/>
            <a:pathLst>
              <a:path w="5760" h="1796">
                <a:moveTo>
                  <a:pt x="5760" y="0"/>
                </a:moveTo>
                <a:lnTo>
                  <a:pt x="0" y="270"/>
                </a:lnTo>
                <a:lnTo>
                  <a:pt x="0" y="1796"/>
                </a:lnTo>
                <a:lnTo>
                  <a:pt x="5760" y="1796"/>
                </a:lnTo>
                <a:lnTo>
                  <a:pt x="576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 name="Date Placeholder 3"/>
          <p:cNvSpPr>
            <a:spLocks noGrp="1"/>
          </p:cNvSpPr>
          <p:nvPr>
            <p:ph type="dt" sz="half" idx="10"/>
          </p:nvPr>
        </p:nvSpPr>
        <p:spPr/>
        <p:txBody>
          <a:bodyPr/>
          <a:lstStyle/>
          <a:p>
            <a:fld id="{60A8D220-3997-4F2A-A38A-DCC29DE634F4}"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sp>
        <p:nvSpPr>
          <p:cNvPr id="9" name="Title 8"/>
          <p:cNvSpPr>
            <a:spLocks noGrp="1"/>
          </p:cNvSpPr>
          <p:nvPr>
            <p:ph type="title"/>
          </p:nvPr>
        </p:nvSpPr>
        <p:spPr/>
        <p:txBody>
          <a:bodyPr/>
          <a:lstStyle/>
          <a:p>
            <a:r>
              <a:rPr lang="en-US" dirty="0"/>
              <a:t>Click to edit Master title style</a:t>
            </a:r>
            <a:endParaRPr lang="en-GB" dirty="0"/>
          </a:p>
        </p:txBody>
      </p:sp>
      <p:pic>
        <p:nvPicPr>
          <p:cNvPr id="2" name="Picture 1">
            <a:extLst>
              <a:ext uri="{FF2B5EF4-FFF2-40B4-BE49-F238E27FC236}">
                <a16:creationId xmlns:a16="http://schemas.microsoft.com/office/drawing/2014/main" id="{678503F6-9BA1-C61A-9B23-E3744FBF2D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157187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 Column (Yellow Stripe)">
    <p:spTree>
      <p:nvGrpSpPr>
        <p:cNvPr id="1" name=""/>
        <p:cNvGrpSpPr/>
        <p:nvPr/>
      </p:nvGrpSpPr>
      <p:grpSpPr>
        <a:xfrm>
          <a:off x="0" y="0"/>
          <a:ext cx="0" cy="0"/>
          <a:chOff x="0" y="0"/>
          <a:chExt cx="0" cy="0"/>
        </a:xfrm>
      </p:grpSpPr>
      <p:sp>
        <p:nvSpPr>
          <p:cNvPr id="7" name="Rectangle 6"/>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639347"/>
            <a:ext cx="9024000" cy="4354659"/>
          </a:xfrm>
        </p:spPr>
        <p:txBody>
          <a:bodyPr/>
          <a:lstStyle>
            <a:lvl4pPr marL="0" indent="0">
              <a:lnSpc>
                <a:spcPct val="90000"/>
              </a:lnSpc>
              <a:spcBef>
                <a:spcPts val="1200"/>
              </a:spcBef>
              <a:buNone/>
              <a:defRPr sz="2400" i="1">
                <a:solidFill>
                  <a:schemeClr val="accent1"/>
                </a:solidFill>
              </a:defRPr>
            </a:lvl4pPr>
            <a:lvl5pPr>
              <a:spcBef>
                <a:spcPts val="600"/>
              </a:spcBef>
              <a:spcAft>
                <a:spcPts val="0"/>
              </a:spcAft>
              <a:defRPr sz="1600" b="1"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A39095EC-B542-4474-8101-1718A2EF9B74}"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pic>
        <p:nvPicPr>
          <p:cNvPr id="10" name="Picture 9">
            <a:extLst>
              <a:ext uri="{FF2B5EF4-FFF2-40B4-BE49-F238E27FC236}">
                <a16:creationId xmlns:a16="http://schemas.microsoft.com/office/drawing/2014/main" id="{8D3A3A3C-5B3E-07ED-0BA7-0495072A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355582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 Column (Pink Stripe)">
    <p:spTree>
      <p:nvGrpSpPr>
        <p:cNvPr id="1" name=""/>
        <p:cNvGrpSpPr/>
        <p:nvPr/>
      </p:nvGrpSpPr>
      <p:grpSpPr>
        <a:xfrm>
          <a:off x="0" y="0"/>
          <a:ext cx="0" cy="0"/>
          <a:chOff x="0" y="0"/>
          <a:chExt cx="0" cy="0"/>
        </a:xfrm>
      </p:grpSpPr>
      <p:sp>
        <p:nvSpPr>
          <p:cNvPr id="7" name="Rectangle 6"/>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639347"/>
            <a:ext cx="9024000" cy="4354659"/>
          </a:xfrm>
        </p:spPr>
        <p:txBody>
          <a:bodyPr/>
          <a:lstStyle>
            <a:lvl4pPr marL="0" indent="0">
              <a:lnSpc>
                <a:spcPct val="90000"/>
              </a:lnSpc>
              <a:spcBef>
                <a:spcPts val="1200"/>
              </a:spcBef>
              <a:buNone/>
              <a:defRPr sz="2400" i="1">
                <a:solidFill>
                  <a:schemeClr val="accent1"/>
                </a:solidFill>
              </a:defRPr>
            </a:lvl4pPr>
            <a:lvl5pPr>
              <a:spcBef>
                <a:spcPts val="600"/>
              </a:spcBef>
              <a:spcAft>
                <a:spcPts val="0"/>
              </a:spcAft>
              <a:defRPr sz="1600" b="1"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A39095EC-B542-4474-8101-1718A2EF9B74}"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pic>
        <p:nvPicPr>
          <p:cNvPr id="10" name="Picture 9">
            <a:extLst>
              <a:ext uri="{FF2B5EF4-FFF2-40B4-BE49-F238E27FC236}">
                <a16:creationId xmlns:a16="http://schemas.microsoft.com/office/drawing/2014/main" id="{0AED89DF-5967-9BEC-45BA-B4874AE955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3610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Yellow Stripe)">
    <p:spTree>
      <p:nvGrpSpPr>
        <p:cNvPr id="1" name=""/>
        <p:cNvGrpSpPr/>
        <p:nvPr/>
      </p:nvGrpSpPr>
      <p:grpSpPr>
        <a:xfrm>
          <a:off x="0" y="0"/>
          <a:ext cx="0" cy="0"/>
          <a:chOff x="0" y="0"/>
          <a:chExt cx="0" cy="0"/>
        </a:xfrm>
      </p:grpSpPr>
      <p:sp>
        <p:nvSpPr>
          <p:cNvPr id="10" name="Rectangle 9"/>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76000" y="1639347"/>
            <a:ext cx="5328000" cy="43546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D6647E1-4C0D-4D19-A8FC-DA713CA5034F}"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sp>
        <p:nvSpPr>
          <p:cNvPr id="9" name="Content Placeholder 8"/>
          <p:cNvSpPr>
            <a:spLocks noGrp="1"/>
          </p:cNvSpPr>
          <p:nvPr>
            <p:ph sz="quarter" idx="13"/>
          </p:nvPr>
        </p:nvSpPr>
        <p:spPr>
          <a:xfrm>
            <a:off x="6288001" y="1639341"/>
            <a:ext cx="5328000" cy="43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F7273D29-B1F8-E8CB-28A0-650669307C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286869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ink Stripe)">
    <p:spTree>
      <p:nvGrpSpPr>
        <p:cNvPr id="1" name=""/>
        <p:cNvGrpSpPr/>
        <p:nvPr/>
      </p:nvGrpSpPr>
      <p:grpSpPr>
        <a:xfrm>
          <a:off x="0" y="0"/>
          <a:ext cx="0" cy="0"/>
          <a:chOff x="0" y="0"/>
          <a:chExt cx="0" cy="0"/>
        </a:xfrm>
      </p:grpSpPr>
      <p:sp>
        <p:nvSpPr>
          <p:cNvPr id="8" name="Rectangle 7"/>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76000" y="1639347"/>
            <a:ext cx="5328000" cy="43546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692C158-DF86-438E-9A4F-6275C1C6AF50}" type="datetime1">
              <a:rPr lang="en-GB" smtClean="0"/>
              <a:t>29/05/2025</a:t>
            </a:fld>
            <a:endParaRPr lang="en-GB" dirty="0"/>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sp>
        <p:nvSpPr>
          <p:cNvPr id="9" name="Content Placeholder 8"/>
          <p:cNvSpPr>
            <a:spLocks noGrp="1"/>
          </p:cNvSpPr>
          <p:nvPr>
            <p:ph sz="quarter" idx="13"/>
          </p:nvPr>
        </p:nvSpPr>
        <p:spPr>
          <a:xfrm>
            <a:off x="6288001" y="1639341"/>
            <a:ext cx="5328000" cy="43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88A1E4D8-A0A8-9585-0C68-3A2E304F13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375724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p:spTree>
      <p:nvGrpSpPr>
        <p:cNvPr id="1" name=""/>
        <p:cNvGrpSpPr/>
        <p:nvPr/>
      </p:nvGrpSpPr>
      <p:grpSpPr>
        <a:xfrm>
          <a:off x="0" y="0"/>
          <a:ext cx="0" cy="0"/>
          <a:chOff x="0" y="0"/>
          <a:chExt cx="0" cy="0"/>
        </a:xfrm>
      </p:grpSpPr>
      <p:sp>
        <p:nvSpPr>
          <p:cNvPr id="10" name="Rectangle 9"/>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76000" y="3862808"/>
            <a:ext cx="3424000" cy="2131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D6647E1-4C0D-4D19-A8FC-DA713CA5034F}"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sp>
        <p:nvSpPr>
          <p:cNvPr id="9" name="Content Placeholder 8"/>
          <p:cNvSpPr>
            <a:spLocks noGrp="1"/>
          </p:cNvSpPr>
          <p:nvPr>
            <p:ph sz="quarter" idx="13"/>
          </p:nvPr>
        </p:nvSpPr>
        <p:spPr>
          <a:xfrm>
            <a:off x="8192006" y="3862800"/>
            <a:ext cx="3423999" cy="213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8"/>
          <p:cNvSpPr>
            <a:spLocks noGrp="1"/>
          </p:cNvSpPr>
          <p:nvPr>
            <p:ph sz="quarter" idx="14"/>
          </p:nvPr>
        </p:nvSpPr>
        <p:spPr>
          <a:xfrm>
            <a:off x="4384006" y="3862800"/>
            <a:ext cx="3423999" cy="213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16"/>
          <p:cNvSpPr>
            <a:spLocks noGrp="1"/>
          </p:cNvSpPr>
          <p:nvPr>
            <p:ph type="pic" sz="quarter" idx="15"/>
          </p:nvPr>
        </p:nvSpPr>
        <p:spPr>
          <a:xfrm>
            <a:off x="576000" y="1080000"/>
            <a:ext cx="3422400" cy="2566800"/>
          </a:xfrm>
          <a:solidFill>
            <a:schemeClr val="bg2"/>
          </a:solidFill>
        </p:spPr>
        <p:txBody>
          <a:bodyPr anchor="ctr" anchorCtr="0"/>
          <a:lstStyle>
            <a:lvl1pPr algn="ctr">
              <a:defRPr b="0"/>
            </a:lvl1pPr>
          </a:lstStyle>
          <a:p>
            <a:endParaRPr lang="en-GB" dirty="0"/>
          </a:p>
        </p:txBody>
      </p:sp>
      <p:sp>
        <p:nvSpPr>
          <p:cNvPr id="19" name="Picture Placeholder 16"/>
          <p:cNvSpPr>
            <a:spLocks noGrp="1"/>
          </p:cNvSpPr>
          <p:nvPr>
            <p:ph type="pic" sz="quarter" idx="16"/>
          </p:nvPr>
        </p:nvSpPr>
        <p:spPr>
          <a:xfrm>
            <a:off x="4385600" y="1080000"/>
            <a:ext cx="3422400" cy="2566800"/>
          </a:xfrm>
          <a:solidFill>
            <a:schemeClr val="bg2"/>
          </a:solidFill>
        </p:spPr>
        <p:txBody>
          <a:bodyPr anchor="ctr" anchorCtr="0"/>
          <a:lstStyle>
            <a:lvl1pPr algn="ctr">
              <a:defRPr b="0"/>
            </a:lvl1pPr>
          </a:lstStyle>
          <a:p>
            <a:endParaRPr lang="en-GB" dirty="0"/>
          </a:p>
        </p:txBody>
      </p:sp>
      <p:sp>
        <p:nvSpPr>
          <p:cNvPr id="20" name="Picture Placeholder 16"/>
          <p:cNvSpPr>
            <a:spLocks noGrp="1"/>
          </p:cNvSpPr>
          <p:nvPr>
            <p:ph type="pic" sz="quarter" idx="17"/>
          </p:nvPr>
        </p:nvSpPr>
        <p:spPr>
          <a:xfrm>
            <a:off x="8193600" y="1080000"/>
            <a:ext cx="3422400" cy="2566800"/>
          </a:xfrm>
          <a:solidFill>
            <a:schemeClr val="bg2"/>
          </a:solidFill>
        </p:spPr>
        <p:txBody>
          <a:bodyPr anchor="ctr" anchorCtr="0"/>
          <a:lstStyle>
            <a:lvl1pPr algn="ctr">
              <a:defRPr b="0"/>
            </a:lvl1pPr>
          </a:lstStyle>
          <a:p>
            <a:endParaRPr lang="en-GB" dirty="0"/>
          </a:p>
        </p:txBody>
      </p:sp>
      <p:pic>
        <p:nvPicPr>
          <p:cNvPr id="8" name="Picture 7">
            <a:extLst>
              <a:ext uri="{FF2B5EF4-FFF2-40B4-BE49-F238E27FC236}">
                <a16:creationId xmlns:a16="http://schemas.microsoft.com/office/drawing/2014/main" id="{3EC258AB-A173-D904-B216-5B845C36D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176907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Imag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 name="Date Placeholder 3"/>
          <p:cNvSpPr>
            <a:spLocks noGrp="1"/>
          </p:cNvSpPr>
          <p:nvPr>
            <p:ph type="dt" sz="half" idx="10"/>
          </p:nvPr>
        </p:nvSpPr>
        <p:spPr/>
        <p:txBody>
          <a:bodyPr/>
          <a:lstStyle/>
          <a:p>
            <a:fld id="{A39095EC-B542-4474-8101-1718A2EF9B74}"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sp>
        <p:nvSpPr>
          <p:cNvPr id="13" name="Content Placeholder 8"/>
          <p:cNvSpPr>
            <a:spLocks noGrp="1"/>
          </p:cNvSpPr>
          <p:nvPr>
            <p:ph sz="quarter" idx="14"/>
          </p:nvPr>
        </p:nvSpPr>
        <p:spPr>
          <a:xfrm>
            <a:off x="576005" y="381206"/>
            <a:ext cx="3423999" cy="4658417"/>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E183048B-46C6-DDEC-69D1-2EB5F8350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173745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 name="Date Placeholder 3"/>
          <p:cNvSpPr>
            <a:spLocks noGrp="1"/>
          </p:cNvSpPr>
          <p:nvPr>
            <p:ph type="dt" sz="half" idx="10"/>
          </p:nvPr>
        </p:nvSpPr>
        <p:spPr/>
        <p:txBody>
          <a:bodyPr/>
          <a:lstStyle/>
          <a:p>
            <a:fld id="{A39095EC-B542-4474-8101-1718A2EF9B74}"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sp>
        <p:nvSpPr>
          <p:cNvPr id="11" name="Media Placeholder 10"/>
          <p:cNvSpPr>
            <a:spLocks noGrp="1"/>
          </p:cNvSpPr>
          <p:nvPr>
            <p:ph type="media" sz="quarter" idx="13"/>
          </p:nvPr>
        </p:nvSpPr>
        <p:spPr>
          <a:xfrm>
            <a:off x="576000" y="381207"/>
            <a:ext cx="11040000" cy="4663440"/>
          </a:xfrm>
          <a:solidFill>
            <a:schemeClr val="bg2"/>
          </a:solidFill>
        </p:spPr>
        <p:txBody>
          <a:bodyPr anchor="ctr" anchorCtr="0"/>
          <a:lstStyle>
            <a:lvl1pPr algn="ctr">
              <a:defRPr b="0"/>
            </a:lvl1pPr>
          </a:lstStyle>
          <a:p>
            <a:endParaRPr lang="en-GB" dirty="0"/>
          </a:p>
        </p:txBody>
      </p:sp>
      <p:sp>
        <p:nvSpPr>
          <p:cNvPr id="13" name="Content Placeholder 8"/>
          <p:cNvSpPr>
            <a:spLocks noGrp="1"/>
          </p:cNvSpPr>
          <p:nvPr>
            <p:ph sz="quarter" idx="14"/>
          </p:nvPr>
        </p:nvSpPr>
        <p:spPr>
          <a:xfrm>
            <a:off x="576005" y="381206"/>
            <a:ext cx="3423999" cy="4658417"/>
          </a:xfrm>
        </p:spPr>
        <p:txBody>
          <a:bodyPr lIns="108000" tIns="108000" rIns="108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4A70B0EE-B21D-5B5D-522B-F91214A399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295688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Yellow Stripe)">
    <p:spTree>
      <p:nvGrpSpPr>
        <p:cNvPr id="1" name=""/>
        <p:cNvGrpSpPr/>
        <p:nvPr/>
      </p:nvGrpSpPr>
      <p:grpSpPr>
        <a:xfrm>
          <a:off x="0" y="0"/>
          <a:ext cx="0" cy="0"/>
          <a:chOff x="0" y="0"/>
          <a:chExt cx="0" cy="0"/>
        </a:xfrm>
      </p:grpSpPr>
      <p:sp>
        <p:nvSpPr>
          <p:cNvPr id="6" name="Rectangle 5"/>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E30841-8D1B-4590-B757-5C988CBFF8C1}" type="datetime1">
              <a:rPr lang="en-GB" smtClean="0"/>
              <a:t>29/05/2025</a:t>
            </a:fld>
            <a:endParaRPr lang="en-GB"/>
          </a:p>
        </p:txBody>
      </p:sp>
      <p:sp>
        <p:nvSpPr>
          <p:cNvPr id="4" name="Footer Placeholder 3"/>
          <p:cNvSpPr>
            <a:spLocks noGrp="1"/>
          </p:cNvSpPr>
          <p:nvPr>
            <p:ph type="ftr" sz="quarter" idx="11"/>
          </p:nvPr>
        </p:nvSpPr>
        <p:spPr/>
        <p:txBody>
          <a:bodyPr/>
          <a:lstStyle/>
          <a:p>
            <a:r>
              <a:rPr lang="en-GB"/>
              <a:t>Presentation title</a:t>
            </a:r>
          </a:p>
        </p:txBody>
      </p:sp>
      <p:sp>
        <p:nvSpPr>
          <p:cNvPr id="5" name="Slide Number Placeholder 4"/>
          <p:cNvSpPr>
            <a:spLocks noGrp="1"/>
          </p:cNvSpPr>
          <p:nvPr>
            <p:ph type="sldNum" sz="quarter" idx="12"/>
          </p:nvPr>
        </p:nvSpPr>
        <p:spPr/>
        <p:txBody>
          <a:bodyPr/>
          <a:lstStyle/>
          <a:p>
            <a:fld id="{A31A81BF-117B-485E-8558-CBCF87048141}" type="slidenum">
              <a:rPr lang="en-GB" smtClean="0"/>
              <a:t>‹#›</a:t>
            </a:fld>
            <a:endParaRPr lang="en-GB"/>
          </a:p>
        </p:txBody>
      </p:sp>
      <p:pic>
        <p:nvPicPr>
          <p:cNvPr id="9" name="Picture 8">
            <a:extLst>
              <a:ext uri="{FF2B5EF4-FFF2-40B4-BE49-F238E27FC236}">
                <a16:creationId xmlns:a16="http://schemas.microsoft.com/office/drawing/2014/main" id="{B419FD17-97D6-ECE2-F69A-39A6E10766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193354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ink Stripe)">
    <p:spTree>
      <p:nvGrpSpPr>
        <p:cNvPr id="1" name=""/>
        <p:cNvGrpSpPr/>
        <p:nvPr/>
      </p:nvGrpSpPr>
      <p:grpSpPr>
        <a:xfrm>
          <a:off x="0" y="0"/>
          <a:ext cx="0" cy="0"/>
          <a:chOff x="0" y="0"/>
          <a:chExt cx="0" cy="0"/>
        </a:xfrm>
      </p:grpSpPr>
      <p:sp>
        <p:nvSpPr>
          <p:cNvPr id="6" name="Rectangle 5"/>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5F3578-F49A-4EED-89D9-FA318FD1B6F2}" type="datetime1">
              <a:rPr lang="en-GB" smtClean="0"/>
              <a:t>29/05/2025</a:t>
            </a:fld>
            <a:endParaRPr lang="en-GB"/>
          </a:p>
        </p:txBody>
      </p:sp>
      <p:sp>
        <p:nvSpPr>
          <p:cNvPr id="4" name="Footer Placeholder 3"/>
          <p:cNvSpPr>
            <a:spLocks noGrp="1"/>
          </p:cNvSpPr>
          <p:nvPr>
            <p:ph type="ftr" sz="quarter" idx="11"/>
          </p:nvPr>
        </p:nvSpPr>
        <p:spPr/>
        <p:txBody>
          <a:bodyPr/>
          <a:lstStyle/>
          <a:p>
            <a:r>
              <a:rPr lang="en-GB"/>
              <a:t>Presentation title</a:t>
            </a:r>
          </a:p>
        </p:txBody>
      </p:sp>
      <p:sp>
        <p:nvSpPr>
          <p:cNvPr id="5" name="Slide Number Placeholder 4"/>
          <p:cNvSpPr>
            <a:spLocks noGrp="1"/>
          </p:cNvSpPr>
          <p:nvPr>
            <p:ph type="sldNum" sz="quarter" idx="12"/>
          </p:nvPr>
        </p:nvSpPr>
        <p:spPr/>
        <p:txBody>
          <a:bodyPr/>
          <a:lstStyle/>
          <a:p>
            <a:fld id="{A31A81BF-117B-485E-8558-CBCF87048141}" type="slidenum">
              <a:rPr lang="en-GB" smtClean="0"/>
              <a:t>‹#›</a:t>
            </a:fld>
            <a:endParaRPr lang="en-GB"/>
          </a:p>
        </p:txBody>
      </p:sp>
      <p:pic>
        <p:nvPicPr>
          <p:cNvPr id="9" name="Picture 8">
            <a:extLst>
              <a:ext uri="{FF2B5EF4-FFF2-40B4-BE49-F238E27FC236}">
                <a16:creationId xmlns:a16="http://schemas.microsoft.com/office/drawing/2014/main" id="{0BFFE96E-3227-2B39-D753-DE32C05129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97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11121095" y="3078000"/>
            <a:ext cx="540000" cy="37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p:cNvSpPr/>
          <p:nvPr userDrawn="1"/>
        </p:nvSpPr>
        <p:spPr>
          <a:xfrm>
            <a:off x="10005100" y="0"/>
            <a:ext cx="5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Freeform 5"/>
          <p:cNvSpPr>
            <a:spLocks/>
          </p:cNvSpPr>
          <p:nvPr userDrawn="1"/>
        </p:nvSpPr>
        <p:spPr bwMode="auto">
          <a:xfrm>
            <a:off x="0" y="3679825"/>
            <a:ext cx="6875923" cy="3178175"/>
          </a:xfrm>
          <a:custGeom>
            <a:avLst/>
            <a:gdLst>
              <a:gd name="T0" fmla="*/ 4318 w 4318"/>
              <a:gd name="T1" fmla="*/ 1498 h 2002"/>
              <a:gd name="T2" fmla="*/ 4316 w 4318"/>
              <a:gd name="T3" fmla="*/ 1422 h 2002"/>
              <a:gd name="T4" fmla="*/ 4302 w 4318"/>
              <a:gd name="T5" fmla="*/ 1276 h 2002"/>
              <a:gd name="T6" fmla="*/ 4274 w 4318"/>
              <a:gd name="T7" fmla="*/ 1132 h 2002"/>
              <a:gd name="T8" fmla="*/ 4232 w 4318"/>
              <a:gd name="T9" fmla="*/ 994 h 2002"/>
              <a:gd name="T10" fmla="*/ 4176 w 4318"/>
              <a:gd name="T11" fmla="*/ 858 h 2002"/>
              <a:gd name="T12" fmla="*/ 4106 w 4318"/>
              <a:gd name="T13" fmla="*/ 730 h 2002"/>
              <a:gd name="T14" fmla="*/ 4024 w 4318"/>
              <a:gd name="T15" fmla="*/ 608 h 2002"/>
              <a:gd name="T16" fmla="*/ 3930 w 4318"/>
              <a:gd name="T17" fmla="*/ 494 h 2002"/>
              <a:gd name="T18" fmla="*/ 3878 w 4318"/>
              <a:gd name="T19" fmla="*/ 440 h 2002"/>
              <a:gd name="T20" fmla="*/ 3768 w 4318"/>
              <a:gd name="T21" fmla="*/ 340 h 2002"/>
              <a:gd name="T22" fmla="*/ 3650 w 4318"/>
              <a:gd name="T23" fmla="*/ 252 h 2002"/>
              <a:gd name="T24" fmla="*/ 3524 w 4318"/>
              <a:gd name="T25" fmla="*/ 176 h 2002"/>
              <a:gd name="T26" fmla="*/ 3394 w 4318"/>
              <a:gd name="T27" fmla="*/ 114 h 2002"/>
              <a:gd name="T28" fmla="*/ 3256 w 4318"/>
              <a:gd name="T29" fmla="*/ 64 h 2002"/>
              <a:gd name="T30" fmla="*/ 3114 w 4318"/>
              <a:gd name="T31" fmla="*/ 30 h 2002"/>
              <a:gd name="T32" fmla="*/ 2970 w 4318"/>
              <a:gd name="T33" fmla="*/ 8 h 2002"/>
              <a:gd name="T34" fmla="*/ 2822 w 4318"/>
              <a:gd name="T35" fmla="*/ 0 h 2002"/>
              <a:gd name="T36" fmla="*/ 0 w 4318"/>
              <a:gd name="T37" fmla="*/ 332 h 2002"/>
              <a:gd name="T38" fmla="*/ 2822 w 4318"/>
              <a:gd name="T39" fmla="*/ 332 h 2002"/>
              <a:gd name="T40" fmla="*/ 2936 w 4318"/>
              <a:gd name="T41" fmla="*/ 338 h 2002"/>
              <a:gd name="T42" fmla="*/ 3050 w 4318"/>
              <a:gd name="T43" fmla="*/ 356 h 2002"/>
              <a:gd name="T44" fmla="*/ 3160 w 4318"/>
              <a:gd name="T45" fmla="*/ 384 h 2002"/>
              <a:gd name="T46" fmla="*/ 3266 w 4318"/>
              <a:gd name="T47" fmla="*/ 422 h 2002"/>
              <a:gd name="T48" fmla="*/ 3368 w 4318"/>
              <a:gd name="T49" fmla="*/ 470 h 2002"/>
              <a:gd name="T50" fmla="*/ 3466 w 4318"/>
              <a:gd name="T51" fmla="*/ 528 h 2002"/>
              <a:gd name="T52" fmla="*/ 3558 w 4318"/>
              <a:gd name="T53" fmla="*/ 598 h 2002"/>
              <a:gd name="T54" fmla="*/ 3644 w 4318"/>
              <a:gd name="T55" fmla="*/ 676 h 2002"/>
              <a:gd name="T56" fmla="*/ 3684 w 4318"/>
              <a:gd name="T57" fmla="*/ 718 h 2002"/>
              <a:gd name="T58" fmla="*/ 3758 w 4318"/>
              <a:gd name="T59" fmla="*/ 806 h 2002"/>
              <a:gd name="T60" fmla="*/ 3820 w 4318"/>
              <a:gd name="T61" fmla="*/ 902 h 2002"/>
              <a:gd name="T62" fmla="*/ 3874 w 4318"/>
              <a:gd name="T63" fmla="*/ 1002 h 2002"/>
              <a:gd name="T64" fmla="*/ 3918 w 4318"/>
              <a:gd name="T65" fmla="*/ 1106 h 2002"/>
              <a:gd name="T66" fmla="*/ 3950 w 4318"/>
              <a:gd name="T67" fmla="*/ 1214 h 2002"/>
              <a:gd name="T68" fmla="*/ 3972 w 4318"/>
              <a:gd name="T69" fmla="*/ 1326 h 2002"/>
              <a:gd name="T70" fmla="*/ 3984 w 4318"/>
              <a:gd name="T71" fmla="*/ 1440 h 2002"/>
              <a:gd name="T72" fmla="*/ 3986 w 4318"/>
              <a:gd name="T73"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18" h="2002">
                <a:moveTo>
                  <a:pt x="4318" y="2002"/>
                </a:moveTo>
                <a:lnTo>
                  <a:pt x="4318" y="1498"/>
                </a:lnTo>
                <a:lnTo>
                  <a:pt x="4318" y="1498"/>
                </a:lnTo>
                <a:lnTo>
                  <a:pt x="4316" y="1422"/>
                </a:lnTo>
                <a:lnTo>
                  <a:pt x="4312" y="1350"/>
                </a:lnTo>
                <a:lnTo>
                  <a:pt x="4302" y="1276"/>
                </a:lnTo>
                <a:lnTo>
                  <a:pt x="4290" y="1204"/>
                </a:lnTo>
                <a:lnTo>
                  <a:pt x="4274" y="1132"/>
                </a:lnTo>
                <a:lnTo>
                  <a:pt x="4254" y="1062"/>
                </a:lnTo>
                <a:lnTo>
                  <a:pt x="4232" y="994"/>
                </a:lnTo>
                <a:lnTo>
                  <a:pt x="4204" y="926"/>
                </a:lnTo>
                <a:lnTo>
                  <a:pt x="4176" y="858"/>
                </a:lnTo>
                <a:lnTo>
                  <a:pt x="4142" y="794"/>
                </a:lnTo>
                <a:lnTo>
                  <a:pt x="4106" y="730"/>
                </a:lnTo>
                <a:lnTo>
                  <a:pt x="4066" y="668"/>
                </a:lnTo>
                <a:lnTo>
                  <a:pt x="4024" y="608"/>
                </a:lnTo>
                <a:lnTo>
                  <a:pt x="3978" y="550"/>
                </a:lnTo>
                <a:lnTo>
                  <a:pt x="3930" y="494"/>
                </a:lnTo>
                <a:lnTo>
                  <a:pt x="3878" y="440"/>
                </a:lnTo>
                <a:lnTo>
                  <a:pt x="3878" y="440"/>
                </a:lnTo>
                <a:lnTo>
                  <a:pt x="3824" y="388"/>
                </a:lnTo>
                <a:lnTo>
                  <a:pt x="3768" y="340"/>
                </a:lnTo>
                <a:lnTo>
                  <a:pt x="3710" y="294"/>
                </a:lnTo>
                <a:lnTo>
                  <a:pt x="3650" y="252"/>
                </a:lnTo>
                <a:lnTo>
                  <a:pt x="3588" y="212"/>
                </a:lnTo>
                <a:lnTo>
                  <a:pt x="3524" y="176"/>
                </a:lnTo>
                <a:lnTo>
                  <a:pt x="3460" y="144"/>
                </a:lnTo>
                <a:lnTo>
                  <a:pt x="3394" y="114"/>
                </a:lnTo>
                <a:lnTo>
                  <a:pt x="3326" y="88"/>
                </a:lnTo>
                <a:lnTo>
                  <a:pt x="3256" y="64"/>
                </a:lnTo>
                <a:lnTo>
                  <a:pt x="3186" y="46"/>
                </a:lnTo>
                <a:lnTo>
                  <a:pt x="3114" y="30"/>
                </a:lnTo>
                <a:lnTo>
                  <a:pt x="3042" y="16"/>
                </a:lnTo>
                <a:lnTo>
                  <a:pt x="2970" y="8"/>
                </a:lnTo>
                <a:lnTo>
                  <a:pt x="2896" y="2"/>
                </a:lnTo>
                <a:lnTo>
                  <a:pt x="2822" y="0"/>
                </a:lnTo>
                <a:lnTo>
                  <a:pt x="0" y="0"/>
                </a:lnTo>
                <a:lnTo>
                  <a:pt x="0" y="332"/>
                </a:lnTo>
                <a:lnTo>
                  <a:pt x="2822" y="332"/>
                </a:lnTo>
                <a:lnTo>
                  <a:pt x="2822" y="332"/>
                </a:lnTo>
                <a:lnTo>
                  <a:pt x="2880" y="334"/>
                </a:lnTo>
                <a:lnTo>
                  <a:pt x="2936" y="338"/>
                </a:lnTo>
                <a:lnTo>
                  <a:pt x="2994" y="346"/>
                </a:lnTo>
                <a:lnTo>
                  <a:pt x="3050" y="356"/>
                </a:lnTo>
                <a:lnTo>
                  <a:pt x="3104" y="368"/>
                </a:lnTo>
                <a:lnTo>
                  <a:pt x="3160" y="384"/>
                </a:lnTo>
                <a:lnTo>
                  <a:pt x="3214" y="400"/>
                </a:lnTo>
                <a:lnTo>
                  <a:pt x="3266" y="422"/>
                </a:lnTo>
                <a:lnTo>
                  <a:pt x="3318" y="444"/>
                </a:lnTo>
                <a:lnTo>
                  <a:pt x="3368" y="470"/>
                </a:lnTo>
                <a:lnTo>
                  <a:pt x="3418" y="498"/>
                </a:lnTo>
                <a:lnTo>
                  <a:pt x="3466" y="528"/>
                </a:lnTo>
                <a:lnTo>
                  <a:pt x="3512" y="562"/>
                </a:lnTo>
                <a:lnTo>
                  <a:pt x="3558" y="598"/>
                </a:lnTo>
                <a:lnTo>
                  <a:pt x="3602" y="634"/>
                </a:lnTo>
                <a:lnTo>
                  <a:pt x="3644" y="676"/>
                </a:lnTo>
                <a:lnTo>
                  <a:pt x="3644" y="676"/>
                </a:lnTo>
                <a:lnTo>
                  <a:pt x="3684" y="718"/>
                </a:lnTo>
                <a:lnTo>
                  <a:pt x="3722" y="762"/>
                </a:lnTo>
                <a:lnTo>
                  <a:pt x="3758" y="806"/>
                </a:lnTo>
                <a:lnTo>
                  <a:pt x="3790" y="854"/>
                </a:lnTo>
                <a:lnTo>
                  <a:pt x="3820" y="902"/>
                </a:lnTo>
                <a:lnTo>
                  <a:pt x="3848" y="950"/>
                </a:lnTo>
                <a:lnTo>
                  <a:pt x="3874" y="1002"/>
                </a:lnTo>
                <a:lnTo>
                  <a:pt x="3898" y="1052"/>
                </a:lnTo>
                <a:lnTo>
                  <a:pt x="3918" y="1106"/>
                </a:lnTo>
                <a:lnTo>
                  <a:pt x="3936" y="1160"/>
                </a:lnTo>
                <a:lnTo>
                  <a:pt x="3950" y="1214"/>
                </a:lnTo>
                <a:lnTo>
                  <a:pt x="3964" y="1270"/>
                </a:lnTo>
                <a:lnTo>
                  <a:pt x="3972" y="1326"/>
                </a:lnTo>
                <a:lnTo>
                  <a:pt x="3980" y="1382"/>
                </a:lnTo>
                <a:lnTo>
                  <a:pt x="3984" y="1440"/>
                </a:lnTo>
                <a:lnTo>
                  <a:pt x="3986" y="1498"/>
                </a:lnTo>
                <a:lnTo>
                  <a:pt x="3986" y="2002"/>
                </a:lnTo>
                <a:lnTo>
                  <a:pt x="4318" y="200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ctrTitle" hasCustomPrompt="1"/>
          </p:nvPr>
        </p:nvSpPr>
        <p:spPr>
          <a:xfrm>
            <a:off x="576000" y="2460069"/>
            <a:ext cx="6788519" cy="567848"/>
          </a:xfrm>
        </p:spPr>
        <p:txBody>
          <a:bodyPr anchor="b" anchorCtr="0"/>
          <a:lstStyle>
            <a:lvl1pPr>
              <a:defRPr sz="4100" spc="-20" baseline="0">
                <a:solidFill>
                  <a:schemeClr val="accent2"/>
                </a:solidFill>
              </a:defRPr>
            </a:lvl1pPr>
          </a:lstStyle>
          <a:p>
            <a:r>
              <a:rPr lang="en-US" dirty="0"/>
              <a:t>Add Title</a:t>
            </a:r>
            <a:endParaRPr lang="en-GB" dirty="0"/>
          </a:p>
        </p:txBody>
      </p:sp>
      <p:sp>
        <p:nvSpPr>
          <p:cNvPr id="3" name="Subtitle 2"/>
          <p:cNvSpPr>
            <a:spLocks noGrp="1"/>
          </p:cNvSpPr>
          <p:nvPr>
            <p:ph type="subTitle" idx="1" hasCustomPrompt="1"/>
          </p:nvPr>
        </p:nvSpPr>
        <p:spPr>
          <a:xfrm>
            <a:off x="576000" y="3145738"/>
            <a:ext cx="6788519" cy="246221"/>
          </a:xfrm>
        </p:spPr>
        <p:txBody>
          <a:bodyPr wrap="square">
            <a:spAutoFit/>
          </a:bodyPr>
          <a:lstStyle>
            <a:lvl1pPr marL="0" indent="0" algn="l">
              <a:buNone/>
              <a:defRPr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Subtitle</a:t>
            </a:r>
            <a:endParaRPr lang="en-GB" dirty="0"/>
          </a:p>
        </p:txBody>
      </p:sp>
      <p:sp>
        <p:nvSpPr>
          <p:cNvPr id="12" name="TextBox 11"/>
          <p:cNvSpPr txBox="1"/>
          <p:nvPr userDrawn="1"/>
        </p:nvSpPr>
        <p:spPr>
          <a:xfrm>
            <a:off x="576000" y="6434023"/>
            <a:ext cx="5491200" cy="169277"/>
          </a:xfrm>
          <a:prstGeom prst="rect">
            <a:avLst/>
          </a:prstGeom>
          <a:noFill/>
        </p:spPr>
        <p:txBody>
          <a:bodyPr wrap="square" lIns="0" tIns="0" rIns="0" bIns="0" rtlCol="0">
            <a:spAutoFit/>
          </a:bodyPr>
          <a:lstStyle/>
          <a:p>
            <a:r>
              <a:rPr lang="en-GB" sz="1100" b="1" dirty="0">
                <a:solidFill>
                  <a:schemeClr val="accent2"/>
                </a:solidFill>
              </a:rPr>
              <a:t>www.bacp.co.uk</a:t>
            </a:r>
          </a:p>
        </p:txBody>
      </p:sp>
      <p:pic>
        <p:nvPicPr>
          <p:cNvPr id="4" name="Picture 3">
            <a:extLst>
              <a:ext uri="{FF2B5EF4-FFF2-40B4-BE49-F238E27FC236}">
                <a16:creationId xmlns:a16="http://schemas.microsoft.com/office/drawing/2014/main" id="{90A9FA61-0912-E41D-C7B9-167F1CC435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286054"/>
            <a:ext cx="2165570" cy="490475"/>
          </a:xfrm>
          <a:prstGeom prst="rect">
            <a:avLst/>
          </a:prstGeom>
        </p:spPr>
      </p:pic>
      <p:sp>
        <p:nvSpPr>
          <p:cNvPr id="5" name="Text Placeholder 9">
            <a:extLst>
              <a:ext uri="{FF2B5EF4-FFF2-40B4-BE49-F238E27FC236}">
                <a16:creationId xmlns:a16="http://schemas.microsoft.com/office/drawing/2014/main" id="{8C287344-9F4A-293F-F879-7A8E595F6332}"/>
              </a:ext>
            </a:extLst>
          </p:cNvPr>
          <p:cNvSpPr txBox="1">
            <a:spLocks noChangeAspect="1"/>
          </p:cNvSpPr>
          <p:nvPr userDrawn="1"/>
        </p:nvSpPr>
        <p:spPr>
          <a:xfrm>
            <a:off x="323531" y="796062"/>
            <a:ext cx="4119389" cy="184666"/>
          </a:xfrm>
          <a:prstGeom prst="rect">
            <a:avLst/>
          </a:prstGeom>
        </p:spPr>
        <p:txBody>
          <a:bodyPr wrap="square" anchor="b" anchorCtr="0">
            <a:spAutoFit/>
          </a:bodyPr>
          <a:lstStyle>
            <a:lvl1pPr marL="0" indent="0" algn="r" defTabSz="914400" rtl="0" eaLnBrk="1" latinLnBrk="0" hangingPunct="1">
              <a:spcBef>
                <a:spcPts val="0"/>
              </a:spcBef>
              <a:spcAft>
                <a:spcPts val="0"/>
              </a:spcAft>
              <a:buFont typeface="Arial" panose="020B0604020202020204" pitchFamily="34" charset="0"/>
              <a:buNone/>
              <a:defRPr sz="650" b="0" kern="1200">
                <a:solidFill>
                  <a:schemeClr val="accent2"/>
                </a:solidFill>
                <a:latin typeface="+mn-lt"/>
                <a:ea typeface="+mn-ea"/>
                <a:cs typeface="+mn-cs"/>
              </a:defRPr>
            </a:lvl1pPr>
            <a:lvl2pPr marL="0" indent="0" algn="l" defTabSz="914400" rtl="0" eaLnBrk="1" latinLnBrk="0" hangingPunct="1">
              <a:spcBef>
                <a:spcPts val="0"/>
              </a:spcBef>
              <a:spcAft>
                <a:spcPts val="1800"/>
              </a:spcAft>
              <a:buFont typeface="Arial" panose="020B0604020202020204" pitchFamily="34" charset="0"/>
              <a:buNone/>
              <a:defRPr sz="1600" kern="1200">
                <a:solidFill>
                  <a:schemeClr val="accent2"/>
                </a:solidFill>
                <a:latin typeface="+mn-lt"/>
                <a:ea typeface="+mn-ea"/>
                <a:cs typeface="+mn-cs"/>
              </a:defRPr>
            </a:lvl2pPr>
            <a:lvl3pPr marL="180000" indent="-180000" algn="l" defTabSz="914400" rtl="0" eaLnBrk="1" latinLnBrk="0" hangingPunct="1">
              <a:spcBef>
                <a:spcPts val="0"/>
              </a:spcBef>
              <a:spcAft>
                <a:spcPts val="600"/>
              </a:spcAft>
              <a:buFont typeface="Trebuchet MS" panose="020B0603020202020204" pitchFamily="34" charset="0"/>
              <a:buChar char="•"/>
              <a:defRPr sz="1600" kern="1200">
                <a:solidFill>
                  <a:schemeClr val="accent2"/>
                </a:solidFill>
                <a:latin typeface="+mn-lt"/>
                <a:ea typeface="+mn-ea"/>
                <a:cs typeface="+mn-cs"/>
              </a:defRPr>
            </a:lvl3pPr>
            <a:lvl4pPr marL="0" indent="0" algn="l" defTabSz="914400" rtl="0" eaLnBrk="1" latinLnBrk="0" hangingPunct="1">
              <a:spcBef>
                <a:spcPts val="1200"/>
              </a:spcBef>
              <a:buFont typeface="Trebuchet MS" panose="020B0603020202020204" pitchFamily="34" charset="0"/>
              <a:buNone/>
              <a:defRPr sz="2400" i="1" kern="1200">
                <a:solidFill>
                  <a:schemeClr val="accent1"/>
                </a:solidFill>
                <a:latin typeface="+mn-lt"/>
                <a:ea typeface="+mn-ea"/>
                <a:cs typeface="+mn-cs"/>
              </a:defRPr>
            </a:lvl4pPr>
            <a:lvl5pPr marL="0" indent="0" algn="l" defTabSz="914400" rtl="0" eaLnBrk="1" latinLnBrk="0" hangingPunct="1">
              <a:spcBef>
                <a:spcPts val="600"/>
              </a:spcBef>
              <a:spcAft>
                <a:spcPts val="0"/>
              </a:spcAft>
              <a:buFont typeface="Arial" panose="020B0604020202020204" pitchFamily="34" charset="0"/>
              <a:buNone/>
              <a:defRPr sz="1400" b="1" i="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sz="600" dirty="0"/>
              <a:t>BACP and the BACP logo are registered trade marks of BACP.</a:t>
            </a:r>
          </a:p>
        </p:txBody>
      </p:sp>
      <p:sp>
        <p:nvSpPr>
          <p:cNvPr id="6" name="Text Placeholder 9">
            <a:extLst>
              <a:ext uri="{FF2B5EF4-FFF2-40B4-BE49-F238E27FC236}">
                <a16:creationId xmlns:a16="http://schemas.microsoft.com/office/drawing/2014/main" id="{4E6CD62D-DDEF-807C-8367-203BD2728085}"/>
              </a:ext>
            </a:extLst>
          </p:cNvPr>
          <p:cNvSpPr>
            <a:spLocks noGrp="1"/>
          </p:cNvSpPr>
          <p:nvPr>
            <p:ph type="body" sz="quarter" idx="10" hasCustomPrompt="1"/>
          </p:nvPr>
        </p:nvSpPr>
        <p:spPr>
          <a:xfrm>
            <a:off x="576005" y="5733256"/>
            <a:ext cx="5492519" cy="169277"/>
          </a:xfrm>
        </p:spPr>
        <p:txBody>
          <a:bodyPr wrap="square" anchor="b" anchorCtr="0">
            <a:spAutoFit/>
          </a:bodyPr>
          <a:lstStyle>
            <a:lvl1pPr>
              <a:defRPr sz="1100">
                <a:solidFill>
                  <a:schemeClr val="accent2"/>
                </a:solidFill>
              </a:defRPr>
            </a:lvl1pPr>
          </a:lstStyle>
          <a:p>
            <a:pPr lvl="0"/>
            <a:r>
              <a:rPr lang="en-US" dirty="0"/>
              <a:t>Add Name</a:t>
            </a:r>
          </a:p>
        </p:txBody>
      </p:sp>
      <p:sp>
        <p:nvSpPr>
          <p:cNvPr id="7" name="Text Placeholder 9">
            <a:extLst>
              <a:ext uri="{FF2B5EF4-FFF2-40B4-BE49-F238E27FC236}">
                <a16:creationId xmlns:a16="http://schemas.microsoft.com/office/drawing/2014/main" id="{37E917A3-B85F-60B1-15F2-47DC92695A44}"/>
              </a:ext>
            </a:extLst>
          </p:cNvPr>
          <p:cNvSpPr>
            <a:spLocks noGrp="1"/>
          </p:cNvSpPr>
          <p:nvPr>
            <p:ph type="body" sz="quarter" idx="11" hasCustomPrompt="1"/>
          </p:nvPr>
        </p:nvSpPr>
        <p:spPr>
          <a:xfrm>
            <a:off x="576000" y="6021288"/>
            <a:ext cx="5491200" cy="169277"/>
          </a:xfrm>
        </p:spPr>
        <p:txBody>
          <a:bodyPr wrap="square" anchor="t" anchorCtr="0">
            <a:spAutoFit/>
          </a:bodyPr>
          <a:lstStyle>
            <a:lvl1pPr>
              <a:defRPr sz="1100" b="0">
                <a:solidFill>
                  <a:schemeClr val="accent2"/>
                </a:solidFill>
              </a:defRPr>
            </a:lvl1pPr>
          </a:lstStyle>
          <a:p>
            <a:pPr lvl="0"/>
            <a:r>
              <a:rPr lang="en-US" dirty="0"/>
              <a:t>Add Contact Details</a:t>
            </a:r>
          </a:p>
        </p:txBody>
      </p:sp>
    </p:spTree>
    <p:extLst>
      <p:ext uri="{BB962C8B-B14F-4D97-AF65-F5344CB8AC3E}">
        <p14:creationId xmlns:p14="http://schemas.microsoft.com/office/powerpoint/2010/main" val="296660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Yellow Stripe)">
    <p:spTree>
      <p:nvGrpSpPr>
        <p:cNvPr id="1" name=""/>
        <p:cNvGrpSpPr/>
        <p:nvPr/>
      </p:nvGrpSpPr>
      <p:grpSpPr>
        <a:xfrm>
          <a:off x="0" y="0"/>
          <a:ext cx="0" cy="0"/>
          <a:chOff x="0" y="0"/>
          <a:chExt cx="0" cy="0"/>
        </a:xfrm>
      </p:grpSpPr>
      <p:sp>
        <p:nvSpPr>
          <p:cNvPr id="5" name="Rectangle 4"/>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Date Placeholder 1"/>
          <p:cNvSpPr>
            <a:spLocks noGrp="1"/>
          </p:cNvSpPr>
          <p:nvPr>
            <p:ph type="dt" sz="half" idx="10"/>
          </p:nvPr>
        </p:nvSpPr>
        <p:spPr/>
        <p:txBody>
          <a:bodyPr/>
          <a:lstStyle/>
          <a:p>
            <a:fld id="{ABA0940F-5B19-4D27-AAA7-0F568B52D446}" type="datetime1">
              <a:rPr lang="en-GB" smtClean="0"/>
              <a:t>29/05/2025</a:t>
            </a:fld>
            <a:endParaRPr lang="en-GB"/>
          </a:p>
        </p:txBody>
      </p:sp>
      <p:sp>
        <p:nvSpPr>
          <p:cNvPr id="3" name="Footer Placeholder 2"/>
          <p:cNvSpPr>
            <a:spLocks noGrp="1"/>
          </p:cNvSpPr>
          <p:nvPr>
            <p:ph type="ftr" sz="quarter" idx="11"/>
          </p:nvPr>
        </p:nvSpPr>
        <p:spPr/>
        <p:txBody>
          <a:bodyPr/>
          <a:lstStyle/>
          <a:p>
            <a:r>
              <a:rPr lang="en-GB"/>
              <a:t>Presentation title</a:t>
            </a:r>
          </a:p>
        </p:txBody>
      </p:sp>
      <p:sp>
        <p:nvSpPr>
          <p:cNvPr id="4" name="Slide Number Placeholder 3"/>
          <p:cNvSpPr>
            <a:spLocks noGrp="1"/>
          </p:cNvSpPr>
          <p:nvPr>
            <p:ph type="sldNum" sz="quarter" idx="12"/>
          </p:nvPr>
        </p:nvSpPr>
        <p:spPr/>
        <p:txBody>
          <a:bodyPr/>
          <a:lstStyle/>
          <a:p>
            <a:fld id="{A31A81BF-117B-485E-8558-CBCF87048141}" type="slidenum">
              <a:rPr lang="en-GB" smtClean="0"/>
              <a:t>‹#›</a:t>
            </a:fld>
            <a:endParaRPr lang="en-GB"/>
          </a:p>
        </p:txBody>
      </p:sp>
      <p:pic>
        <p:nvPicPr>
          <p:cNvPr id="8" name="Picture 7">
            <a:extLst>
              <a:ext uri="{FF2B5EF4-FFF2-40B4-BE49-F238E27FC236}">
                <a16:creationId xmlns:a16="http://schemas.microsoft.com/office/drawing/2014/main" id="{F2CE3AC7-5B1F-E5E8-FDFB-6EED379FD5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152403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ink Stripe)">
    <p:spTree>
      <p:nvGrpSpPr>
        <p:cNvPr id="1" name=""/>
        <p:cNvGrpSpPr/>
        <p:nvPr/>
      </p:nvGrpSpPr>
      <p:grpSpPr>
        <a:xfrm>
          <a:off x="0" y="0"/>
          <a:ext cx="0" cy="0"/>
          <a:chOff x="0" y="0"/>
          <a:chExt cx="0" cy="0"/>
        </a:xfrm>
      </p:grpSpPr>
      <p:sp>
        <p:nvSpPr>
          <p:cNvPr id="5" name="Rectangle 4"/>
          <p:cNvSpPr/>
          <p:nvPr userDrawn="1"/>
        </p:nvSpPr>
        <p:spPr>
          <a:xfrm>
            <a:off x="0" y="6426000"/>
            <a:ext cx="1219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Freeform 5"/>
          <p:cNvSpPr>
            <a:spLocks/>
          </p:cNvSpPr>
          <p:nvPr userDrawn="1"/>
        </p:nvSpPr>
        <p:spPr bwMode="auto">
          <a:xfrm>
            <a:off x="3200400" y="5508632"/>
            <a:ext cx="8991600" cy="1349375"/>
          </a:xfrm>
          <a:custGeom>
            <a:avLst/>
            <a:gdLst>
              <a:gd name="T0" fmla="*/ 4248 w 4248"/>
              <a:gd name="T1" fmla="*/ 0 h 850"/>
              <a:gd name="T2" fmla="*/ 0 w 4248"/>
              <a:gd name="T3" fmla="*/ 850 h 850"/>
              <a:gd name="T4" fmla="*/ 1734 w 4248"/>
              <a:gd name="T5" fmla="*/ 850 h 850"/>
              <a:gd name="T6" fmla="*/ 4248 w 4248"/>
              <a:gd name="T7" fmla="*/ 346 h 850"/>
              <a:gd name="T8" fmla="*/ 4248 w 4248"/>
              <a:gd name="T9" fmla="*/ 0 h 850"/>
            </a:gdLst>
            <a:ahLst/>
            <a:cxnLst>
              <a:cxn ang="0">
                <a:pos x="T0" y="T1"/>
              </a:cxn>
              <a:cxn ang="0">
                <a:pos x="T2" y="T3"/>
              </a:cxn>
              <a:cxn ang="0">
                <a:pos x="T4" y="T5"/>
              </a:cxn>
              <a:cxn ang="0">
                <a:pos x="T6" y="T7"/>
              </a:cxn>
              <a:cxn ang="0">
                <a:pos x="T8" y="T9"/>
              </a:cxn>
            </a:cxnLst>
            <a:rect l="0" t="0" r="r" b="b"/>
            <a:pathLst>
              <a:path w="4248" h="850">
                <a:moveTo>
                  <a:pt x="4248" y="0"/>
                </a:moveTo>
                <a:lnTo>
                  <a:pt x="0" y="850"/>
                </a:lnTo>
                <a:lnTo>
                  <a:pt x="1734" y="850"/>
                </a:lnTo>
                <a:lnTo>
                  <a:pt x="4248" y="346"/>
                </a:lnTo>
                <a:lnTo>
                  <a:pt x="424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Date Placeholder 1"/>
          <p:cNvSpPr>
            <a:spLocks noGrp="1"/>
          </p:cNvSpPr>
          <p:nvPr>
            <p:ph type="dt" sz="half" idx="10"/>
          </p:nvPr>
        </p:nvSpPr>
        <p:spPr/>
        <p:txBody>
          <a:bodyPr/>
          <a:lstStyle/>
          <a:p>
            <a:fld id="{50A94429-1E95-478E-A4C2-5DDB05A4282D}" type="datetime1">
              <a:rPr lang="en-GB" smtClean="0"/>
              <a:t>29/05/2025</a:t>
            </a:fld>
            <a:endParaRPr lang="en-GB"/>
          </a:p>
        </p:txBody>
      </p:sp>
      <p:sp>
        <p:nvSpPr>
          <p:cNvPr id="3" name="Footer Placeholder 2"/>
          <p:cNvSpPr>
            <a:spLocks noGrp="1"/>
          </p:cNvSpPr>
          <p:nvPr>
            <p:ph type="ftr" sz="quarter" idx="11"/>
          </p:nvPr>
        </p:nvSpPr>
        <p:spPr/>
        <p:txBody>
          <a:bodyPr/>
          <a:lstStyle/>
          <a:p>
            <a:r>
              <a:rPr lang="en-GB"/>
              <a:t>Presentation title</a:t>
            </a:r>
          </a:p>
        </p:txBody>
      </p:sp>
      <p:sp>
        <p:nvSpPr>
          <p:cNvPr id="4" name="Slide Number Placeholder 3"/>
          <p:cNvSpPr>
            <a:spLocks noGrp="1"/>
          </p:cNvSpPr>
          <p:nvPr>
            <p:ph type="sldNum" sz="quarter" idx="12"/>
          </p:nvPr>
        </p:nvSpPr>
        <p:spPr/>
        <p:txBody>
          <a:bodyPr/>
          <a:lstStyle/>
          <a:p>
            <a:fld id="{A31A81BF-117B-485E-8558-CBCF87048141}" type="slidenum">
              <a:rPr lang="en-GB" smtClean="0"/>
              <a:t>‹#›</a:t>
            </a:fld>
            <a:endParaRPr lang="en-GB"/>
          </a:p>
        </p:txBody>
      </p:sp>
      <p:pic>
        <p:nvPicPr>
          <p:cNvPr id="8" name="Picture 7">
            <a:extLst>
              <a:ext uri="{FF2B5EF4-FFF2-40B4-BE49-F238E27FC236}">
                <a16:creationId xmlns:a16="http://schemas.microsoft.com/office/drawing/2014/main" id="{3366255A-27A6-64F2-9C39-AC486949A5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399331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2" name="Freeform 5"/>
          <p:cNvSpPr>
            <a:spLocks/>
          </p:cNvSpPr>
          <p:nvPr userDrawn="1"/>
        </p:nvSpPr>
        <p:spPr bwMode="auto">
          <a:xfrm>
            <a:off x="0" y="3861048"/>
            <a:ext cx="12192000" cy="2996952"/>
          </a:xfrm>
          <a:custGeom>
            <a:avLst/>
            <a:gdLst>
              <a:gd name="T0" fmla="*/ 0 w 5760"/>
              <a:gd name="T1" fmla="*/ 0 h 2240"/>
              <a:gd name="T2" fmla="*/ 0 w 5760"/>
              <a:gd name="T3" fmla="*/ 1722 h 2240"/>
              <a:gd name="T4" fmla="*/ 2720 w 5760"/>
              <a:gd name="T5" fmla="*/ 2240 h 2240"/>
              <a:gd name="T6" fmla="*/ 5760 w 5760"/>
              <a:gd name="T7" fmla="*/ 2240 h 2240"/>
              <a:gd name="T8" fmla="*/ 5760 w 5760"/>
              <a:gd name="T9" fmla="*/ 1092 h 2240"/>
              <a:gd name="T10" fmla="*/ 0 w 5760"/>
              <a:gd name="T11" fmla="*/ 0 h 2240"/>
            </a:gdLst>
            <a:ahLst/>
            <a:cxnLst>
              <a:cxn ang="0">
                <a:pos x="T0" y="T1"/>
              </a:cxn>
              <a:cxn ang="0">
                <a:pos x="T2" y="T3"/>
              </a:cxn>
              <a:cxn ang="0">
                <a:pos x="T4" y="T5"/>
              </a:cxn>
              <a:cxn ang="0">
                <a:pos x="T6" y="T7"/>
              </a:cxn>
              <a:cxn ang="0">
                <a:pos x="T8" y="T9"/>
              </a:cxn>
              <a:cxn ang="0">
                <a:pos x="T10" y="T11"/>
              </a:cxn>
            </a:cxnLst>
            <a:rect l="0" t="0" r="r" b="b"/>
            <a:pathLst>
              <a:path w="5760" h="2240">
                <a:moveTo>
                  <a:pt x="0" y="0"/>
                </a:moveTo>
                <a:lnTo>
                  <a:pt x="0" y="1722"/>
                </a:lnTo>
                <a:lnTo>
                  <a:pt x="2720" y="2240"/>
                </a:lnTo>
                <a:lnTo>
                  <a:pt x="5760" y="2240"/>
                </a:lnTo>
                <a:lnTo>
                  <a:pt x="5760" y="109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6" name="Freeform 9"/>
          <p:cNvSpPr>
            <a:spLocks/>
          </p:cNvSpPr>
          <p:nvPr userDrawn="1"/>
        </p:nvSpPr>
        <p:spPr bwMode="auto">
          <a:xfrm>
            <a:off x="0" y="1052736"/>
            <a:ext cx="12192000" cy="5805264"/>
          </a:xfrm>
          <a:custGeom>
            <a:avLst/>
            <a:gdLst>
              <a:gd name="T0" fmla="*/ 5760 w 5760"/>
              <a:gd name="T1" fmla="*/ 1358 h 3612"/>
              <a:gd name="T2" fmla="*/ 5304 w 5760"/>
              <a:gd name="T3" fmla="*/ 0 h 3612"/>
              <a:gd name="T4" fmla="*/ 5152 w 5760"/>
              <a:gd name="T5" fmla="*/ 2 h 3612"/>
              <a:gd name="T6" fmla="*/ 4848 w 5760"/>
              <a:gd name="T7" fmla="*/ 16 h 3612"/>
              <a:gd name="T8" fmla="*/ 4550 w 5760"/>
              <a:gd name="T9" fmla="*/ 46 h 3612"/>
              <a:gd name="T10" fmla="*/ 4252 w 5760"/>
              <a:gd name="T11" fmla="*/ 90 h 3612"/>
              <a:gd name="T12" fmla="*/ 3960 w 5760"/>
              <a:gd name="T13" fmla="*/ 148 h 3612"/>
              <a:gd name="T14" fmla="*/ 3672 w 5760"/>
              <a:gd name="T15" fmla="*/ 222 h 3612"/>
              <a:gd name="T16" fmla="*/ 3388 w 5760"/>
              <a:gd name="T17" fmla="*/ 308 h 3612"/>
              <a:gd name="T18" fmla="*/ 3108 w 5760"/>
              <a:gd name="T19" fmla="*/ 408 h 3612"/>
              <a:gd name="T20" fmla="*/ 2834 w 5760"/>
              <a:gd name="T21" fmla="*/ 522 h 3612"/>
              <a:gd name="T22" fmla="*/ 2566 w 5760"/>
              <a:gd name="T23" fmla="*/ 650 h 3612"/>
              <a:gd name="T24" fmla="*/ 2302 w 5760"/>
              <a:gd name="T25" fmla="*/ 790 h 3612"/>
              <a:gd name="T26" fmla="*/ 2048 w 5760"/>
              <a:gd name="T27" fmla="*/ 944 h 3612"/>
              <a:gd name="T28" fmla="*/ 1798 w 5760"/>
              <a:gd name="T29" fmla="*/ 1110 h 3612"/>
              <a:gd name="T30" fmla="*/ 1556 w 5760"/>
              <a:gd name="T31" fmla="*/ 1290 h 3612"/>
              <a:gd name="T32" fmla="*/ 1324 w 5760"/>
              <a:gd name="T33" fmla="*/ 1482 h 3612"/>
              <a:gd name="T34" fmla="*/ 1098 w 5760"/>
              <a:gd name="T35" fmla="*/ 1688 h 3612"/>
              <a:gd name="T36" fmla="*/ 988 w 5760"/>
              <a:gd name="T37" fmla="*/ 1794 h 3612"/>
              <a:gd name="T38" fmla="*/ 844 w 5760"/>
              <a:gd name="T39" fmla="*/ 1942 h 3612"/>
              <a:gd name="T40" fmla="*/ 706 w 5760"/>
              <a:gd name="T41" fmla="*/ 2094 h 3612"/>
              <a:gd name="T42" fmla="*/ 574 w 5760"/>
              <a:gd name="T43" fmla="*/ 2250 h 3612"/>
              <a:gd name="T44" fmla="*/ 448 w 5760"/>
              <a:gd name="T45" fmla="*/ 2410 h 3612"/>
              <a:gd name="T46" fmla="*/ 328 w 5760"/>
              <a:gd name="T47" fmla="*/ 2574 h 3612"/>
              <a:gd name="T48" fmla="*/ 212 w 5760"/>
              <a:gd name="T49" fmla="*/ 2740 h 3612"/>
              <a:gd name="T50" fmla="*/ 102 w 5760"/>
              <a:gd name="T51" fmla="*/ 2910 h 3612"/>
              <a:gd name="T52" fmla="*/ 0 w 5760"/>
              <a:gd name="T53" fmla="*/ 3082 h 3612"/>
              <a:gd name="T54" fmla="*/ 1266 w 5760"/>
              <a:gd name="T55" fmla="*/ 3612 h 3612"/>
              <a:gd name="T56" fmla="*/ 1340 w 5760"/>
              <a:gd name="T57" fmla="*/ 3498 h 3612"/>
              <a:gd name="T58" fmla="*/ 1496 w 5760"/>
              <a:gd name="T59" fmla="*/ 3274 h 3612"/>
              <a:gd name="T60" fmla="*/ 1668 w 5760"/>
              <a:gd name="T61" fmla="*/ 3060 h 3612"/>
              <a:gd name="T62" fmla="*/ 1852 w 5760"/>
              <a:gd name="T63" fmla="*/ 2854 h 3612"/>
              <a:gd name="T64" fmla="*/ 1948 w 5760"/>
              <a:gd name="T65" fmla="*/ 2754 h 3612"/>
              <a:gd name="T66" fmla="*/ 2120 w 5760"/>
              <a:gd name="T67" fmla="*/ 2590 h 3612"/>
              <a:gd name="T68" fmla="*/ 2300 w 5760"/>
              <a:gd name="T69" fmla="*/ 2436 h 3612"/>
              <a:gd name="T70" fmla="*/ 2484 w 5760"/>
              <a:gd name="T71" fmla="*/ 2290 h 3612"/>
              <a:gd name="T72" fmla="*/ 2674 w 5760"/>
              <a:gd name="T73" fmla="*/ 2156 h 3612"/>
              <a:gd name="T74" fmla="*/ 2870 w 5760"/>
              <a:gd name="T75" fmla="*/ 2032 h 3612"/>
              <a:gd name="T76" fmla="*/ 3072 w 5760"/>
              <a:gd name="T77" fmla="*/ 1916 h 3612"/>
              <a:gd name="T78" fmla="*/ 3278 w 5760"/>
              <a:gd name="T79" fmla="*/ 1812 h 3612"/>
              <a:gd name="T80" fmla="*/ 3490 w 5760"/>
              <a:gd name="T81" fmla="*/ 1718 h 3612"/>
              <a:gd name="T82" fmla="*/ 3704 w 5760"/>
              <a:gd name="T83" fmla="*/ 1634 h 3612"/>
              <a:gd name="T84" fmla="*/ 3924 w 5760"/>
              <a:gd name="T85" fmla="*/ 1562 h 3612"/>
              <a:gd name="T86" fmla="*/ 4146 w 5760"/>
              <a:gd name="T87" fmla="*/ 1500 h 3612"/>
              <a:gd name="T88" fmla="*/ 4372 w 5760"/>
              <a:gd name="T89" fmla="*/ 1450 h 3612"/>
              <a:gd name="T90" fmla="*/ 4602 w 5760"/>
              <a:gd name="T91" fmla="*/ 1410 h 3612"/>
              <a:gd name="T92" fmla="*/ 4834 w 5760"/>
              <a:gd name="T93" fmla="*/ 1380 h 3612"/>
              <a:gd name="T94" fmla="*/ 5068 w 5760"/>
              <a:gd name="T95" fmla="*/ 1364 h 3612"/>
              <a:gd name="T96" fmla="*/ 5304 w 5760"/>
              <a:gd name="T97" fmla="*/ 1358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3612">
                <a:moveTo>
                  <a:pt x="5304" y="1358"/>
                </a:moveTo>
                <a:lnTo>
                  <a:pt x="5760" y="1358"/>
                </a:lnTo>
                <a:lnTo>
                  <a:pt x="5760" y="0"/>
                </a:lnTo>
                <a:lnTo>
                  <a:pt x="5304" y="0"/>
                </a:lnTo>
                <a:lnTo>
                  <a:pt x="5304" y="0"/>
                </a:lnTo>
                <a:lnTo>
                  <a:pt x="5152" y="2"/>
                </a:lnTo>
                <a:lnTo>
                  <a:pt x="5000" y="8"/>
                </a:lnTo>
                <a:lnTo>
                  <a:pt x="4848" y="16"/>
                </a:lnTo>
                <a:lnTo>
                  <a:pt x="4698" y="30"/>
                </a:lnTo>
                <a:lnTo>
                  <a:pt x="4550" y="46"/>
                </a:lnTo>
                <a:lnTo>
                  <a:pt x="4400" y="66"/>
                </a:lnTo>
                <a:lnTo>
                  <a:pt x="4252" y="90"/>
                </a:lnTo>
                <a:lnTo>
                  <a:pt x="4106" y="118"/>
                </a:lnTo>
                <a:lnTo>
                  <a:pt x="3960" y="148"/>
                </a:lnTo>
                <a:lnTo>
                  <a:pt x="3816" y="184"/>
                </a:lnTo>
                <a:lnTo>
                  <a:pt x="3672" y="222"/>
                </a:lnTo>
                <a:lnTo>
                  <a:pt x="3528" y="262"/>
                </a:lnTo>
                <a:lnTo>
                  <a:pt x="3388" y="308"/>
                </a:lnTo>
                <a:lnTo>
                  <a:pt x="3246" y="356"/>
                </a:lnTo>
                <a:lnTo>
                  <a:pt x="3108" y="408"/>
                </a:lnTo>
                <a:lnTo>
                  <a:pt x="2970" y="464"/>
                </a:lnTo>
                <a:lnTo>
                  <a:pt x="2834" y="522"/>
                </a:lnTo>
                <a:lnTo>
                  <a:pt x="2698" y="584"/>
                </a:lnTo>
                <a:lnTo>
                  <a:pt x="2566" y="650"/>
                </a:lnTo>
                <a:lnTo>
                  <a:pt x="2434" y="718"/>
                </a:lnTo>
                <a:lnTo>
                  <a:pt x="2302" y="790"/>
                </a:lnTo>
                <a:lnTo>
                  <a:pt x="2174" y="866"/>
                </a:lnTo>
                <a:lnTo>
                  <a:pt x="2048" y="944"/>
                </a:lnTo>
                <a:lnTo>
                  <a:pt x="1922" y="1026"/>
                </a:lnTo>
                <a:lnTo>
                  <a:pt x="1798" y="1110"/>
                </a:lnTo>
                <a:lnTo>
                  <a:pt x="1676" y="1200"/>
                </a:lnTo>
                <a:lnTo>
                  <a:pt x="1556" y="1290"/>
                </a:lnTo>
                <a:lnTo>
                  <a:pt x="1440" y="1386"/>
                </a:lnTo>
                <a:lnTo>
                  <a:pt x="1324" y="1482"/>
                </a:lnTo>
                <a:lnTo>
                  <a:pt x="1210" y="1584"/>
                </a:lnTo>
                <a:lnTo>
                  <a:pt x="1098" y="1688"/>
                </a:lnTo>
                <a:lnTo>
                  <a:pt x="988" y="1794"/>
                </a:lnTo>
                <a:lnTo>
                  <a:pt x="988" y="1794"/>
                </a:lnTo>
                <a:lnTo>
                  <a:pt x="916" y="1868"/>
                </a:lnTo>
                <a:lnTo>
                  <a:pt x="844" y="1942"/>
                </a:lnTo>
                <a:lnTo>
                  <a:pt x="774" y="2018"/>
                </a:lnTo>
                <a:lnTo>
                  <a:pt x="706" y="2094"/>
                </a:lnTo>
                <a:lnTo>
                  <a:pt x="640" y="2172"/>
                </a:lnTo>
                <a:lnTo>
                  <a:pt x="574" y="2250"/>
                </a:lnTo>
                <a:lnTo>
                  <a:pt x="510" y="2330"/>
                </a:lnTo>
                <a:lnTo>
                  <a:pt x="448" y="2410"/>
                </a:lnTo>
                <a:lnTo>
                  <a:pt x="386" y="2492"/>
                </a:lnTo>
                <a:lnTo>
                  <a:pt x="328" y="2574"/>
                </a:lnTo>
                <a:lnTo>
                  <a:pt x="268" y="2656"/>
                </a:lnTo>
                <a:lnTo>
                  <a:pt x="212" y="2740"/>
                </a:lnTo>
                <a:lnTo>
                  <a:pt x="156" y="2824"/>
                </a:lnTo>
                <a:lnTo>
                  <a:pt x="102" y="2910"/>
                </a:lnTo>
                <a:lnTo>
                  <a:pt x="50" y="2996"/>
                </a:lnTo>
                <a:lnTo>
                  <a:pt x="0" y="3082"/>
                </a:lnTo>
                <a:lnTo>
                  <a:pt x="0" y="3612"/>
                </a:lnTo>
                <a:lnTo>
                  <a:pt x="1266" y="3612"/>
                </a:lnTo>
                <a:lnTo>
                  <a:pt x="1266" y="3612"/>
                </a:lnTo>
                <a:lnTo>
                  <a:pt x="1340" y="3498"/>
                </a:lnTo>
                <a:lnTo>
                  <a:pt x="1416" y="3386"/>
                </a:lnTo>
                <a:lnTo>
                  <a:pt x="1496" y="3274"/>
                </a:lnTo>
                <a:lnTo>
                  <a:pt x="1580" y="3166"/>
                </a:lnTo>
                <a:lnTo>
                  <a:pt x="1668" y="3060"/>
                </a:lnTo>
                <a:lnTo>
                  <a:pt x="1758" y="2956"/>
                </a:lnTo>
                <a:lnTo>
                  <a:pt x="1852" y="2854"/>
                </a:lnTo>
                <a:lnTo>
                  <a:pt x="1948" y="2754"/>
                </a:lnTo>
                <a:lnTo>
                  <a:pt x="1948" y="2754"/>
                </a:lnTo>
                <a:lnTo>
                  <a:pt x="2034" y="2672"/>
                </a:lnTo>
                <a:lnTo>
                  <a:pt x="2120" y="2590"/>
                </a:lnTo>
                <a:lnTo>
                  <a:pt x="2208" y="2512"/>
                </a:lnTo>
                <a:lnTo>
                  <a:pt x="2300" y="2436"/>
                </a:lnTo>
                <a:lnTo>
                  <a:pt x="2390" y="2362"/>
                </a:lnTo>
                <a:lnTo>
                  <a:pt x="2484" y="2290"/>
                </a:lnTo>
                <a:lnTo>
                  <a:pt x="2578" y="2222"/>
                </a:lnTo>
                <a:lnTo>
                  <a:pt x="2674" y="2156"/>
                </a:lnTo>
                <a:lnTo>
                  <a:pt x="2772" y="2092"/>
                </a:lnTo>
                <a:lnTo>
                  <a:pt x="2870" y="2032"/>
                </a:lnTo>
                <a:lnTo>
                  <a:pt x="2972" y="1972"/>
                </a:lnTo>
                <a:lnTo>
                  <a:pt x="3072" y="1916"/>
                </a:lnTo>
                <a:lnTo>
                  <a:pt x="3176" y="1864"/>
                </a:lnTo>
                <a:lnTo>
                  <a:pt x="3278" y="1812"/>
                </a:lnTo>
                <a:lnTo>
                  <a:pt x="3384" y="1764"/>
                </a:lnTo>
                <a:lnTo>
                  <a:pt x="3490" y="1718"/>
                </a:lnTo>
                <a:lnTo>
                  <a:pt x="3596" y="1676"/>
                </a:lnTo>
                <a:lnTo>
                  <a:pt x="3704" y="1634"/>
                </a:lnTo>
                <a:lnTo>
                  <a:pt x="3814" y="1598"/>
                </a:lnTo>
                <a:lnTo>
                  <a:pt x="3924" y="1562"/>
                </a:lnTo>
                <a:lnTo>
                  <a:pt x="4036" y="1530"/>
                </a:lnTo>
                <a:lnTo>
                  <a:pt x="4146" y="1500"/>
                </a:lnTo>
                <a:lnTo>
                  <a:pt x="4260" y="1474"/>
                </a:lnTo>
                <a:lnTo>
                  <a:pt x="4372" y="1450"/>
                </a:lnTo>
                <a:lnTo>
                  <a:pt x="4488" y="1428"/>
                </a:lnTo>
                <a:lnTo>
                  <a:pt x="4602" y="1410"/>
                </a:lnTo>
                <a:lnTo>
                  <a:pt x="4718" y="1394"/>
                </a:lnTo>
                <a:lnTo>
                  <a:pt x="4834" y="1380"/>
                </a:lnTo>
                <a:lnTo>
                  <a:pt x="4950" y="1370"/>
                </a:lnTo>
                <a:lnTo>
                  <a:pt x="5068" y="1364"/>
                </a:lnTo>
                <a:lnTo>
                  <a:pt x="5186" y="1360"/>
                </a:lnTo>
                <a:lnTo>
                  <a:pt x="5304" y="135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 name="Date Placeholder 3"/>
          <p:cNvSpPr>
            <a:spLocks noGrp="1"/>
          </p:cNvSpPr>
          <p:nvPr>
            <p:ph type="dt" sz="half" idx="10"/>
          </p:nvPr>
        </p:nvSpPr>
        <p:spPr/>
        <p:txBody>
          <a:bodyPr/>
          <a:lstStyle/>
          <a:p>
            <a:fld id="{60A8D220-3997-4F2A-A38A-DCC29DE634F4}"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sp>
        <p:nvSpPr>
          <p:cNvPr id="9" name="Title 8"/>
          <p:cNvSpPr>
            <a:spLocks noGrp="1"/>
          </p:cNvSpPr>
          <p:nvPr>
            <p:ph type="title" hasCustomPrompt="1"/>
          </p:nvPr>
        </p:nvSpPr>
        <p:spPr>
          <a:xfrm>
            <a:off x="576000" y="381204"/>
            <a:ext cx="11040000" cy="1072601"/>
          </a:xfrm>
        </p:spPr>
        <p:txBody>
          <a:bodyPr/>
          <a:lstStyle>
            <a:lvl1pPr>
              <a:lnSpc>
                <a:spcPct val="85000"/>
              </a:lnSpc>
              <a:defRPr sz="8200">
                <a:solidFill>
                  <a:schemeClr val="accent2"/>
                </a:solidFill>
              </a:defRPr>
            </a:lvl1pPr>
          </a:lstStyle>
          <a:p>
            <a:r>
              <a:rPr lang="en-US" dirty="0"/>
              <a:t>Add title</a:t>
            </a:r>
            <a:endParaRPr lang="en-GB" dirty="0"/>
          </a:p>
        </p:txBody>
      </p:sp>
      <p:pic>
        <p:nvPicPr>
          <p:cNvPr id="2" name="Picture 1">
            <a:extLst>
              <a:ext uri="{FF2B5EF4-FFF2-40B4-BE49-F238E27FC236}">
                <a16:creationId xmlns:a16="http://schemas.microsoft.com/office/drawing/2014/main" id="{9F4EC9B3-B0C8-3FDC-15C9-6F4DB87EF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133850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0" name="Freeform 10"/>
          <p:cNvSpPr>
            <a:spLocks/>
          </p:cNvSpPr>
          <p:nvPr userDrawn="1"/>
        </p:nvSpPr>
        <p:spPr bwMode="auto">
          <a:xfrm>
            <a:off x="9042400" y="4041782"/>
            <a:ext cx="3149600" cy="2816225"/>
          </a:xfrm>
          <a:custGeom>
            <a:avLst/>
            <a:gdLst>
              <a:gd name="T0" fmla="*/ 1488 w 1488"/>
              <a:gd name="T1" fmla="*/ 1774 h 1774"/>
              <a:gd name="T2" fmla="*/ 1488 w 1488"/>
              <a:gd name="T3" fmla="*/ 0 h 1774"/>
              <a:gd name="T4" fmla="*/ 1488 w 1488"/>
              <a:gd name="T5" fmla="*/ 0 h 1774"/>
              <a:gd name="T6" fmla="*/ 1302 w 1488"/>
              <a:gd name="T7" fmla="*/ 252 h 1774"/>
              <a:gd name="T8" fmla="*/ 1114 w 1488"/>
              <a:gd name="T9" fmla="*/ 494 h 1774"/>
              <a:gd name="T10" fmla="*/ 1020 w 1488"/>
              <a:gd name="T11" fmla="*/ 612 h 1774"/>
              <a:gd name="T12" fmla="*/ 928 w 1488"/>
              <a:gd name="T13" fmla="*/ 728 h 1774"/>
              <a:gd name="T14" fmla="*/ 834 w 1488"/>
              <a:gd name="T15" fmla="*/ 842 h 1774"/>
              <a:gd name="T16" fmla="*/ 742 w 1488"/>
              <a:gd name="T17" fmla="*/ 952 h 1774"/>
              <a:gd name="T18" fmla="*/ 648 w 1488"/>
              <a:gd name="T19" fmla="*/ 1062 h 1774"/>
              <a:gd name="T20" fmla="*/ 556 w 1488"/>
              <a:gd name="T21" fmla="*/ 1170 h 1774"/>
              <a:gd name="T22" fmla="*/ 462 w 1488"/>
              <a:gd name="T23" fmla="*/ 1276 h 1774"/>
              <a:gd name="T24" fmla="*/ 370 w 1488"/>
              <a:gd name="T25" fmla="*/ 1380 h 1774"/>
              <a:gd name="T26" fmla="*/ 278 w 1488"/>
              <a:gd name="T27" fmla="*/ 1482 h 1774"/>
              <a:gd name="T28" fmla="*/ 184 w 1488"/>
              <a:gd name="T29" fmla="*/ 1580 h 1774"/>
              <a:gd name="T30" fmla="*/ 92 w 1488"/>
              <a:gd name="T31" fmla="*/ 1678 h 1774"/>
              <a:gd name="T32" fmla="*/ 0 w 1488"/>
              <a:gd name="T33" fmla="*/ 1774 h 1774"/>
              <a:gd name="T34" fmla="*/ 1488 w 1488"/>
              <a:gd name="T35" fmla="*/ 1774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8" h="1774">
                <a:moveTo>
                  <a:pt x="1488" y="1774"/>
                </a:moveTo>
                <a:lnTo>
                  <a:pt x="1488" y="0"/>
                </a:lnTo>
                <a:lnTo>
                  <a:pt x="1488" y="0"/>
                </a:lnTo>
                <a:lnTo>
                  <a:pt x="1302" y="252"/>
                </a:lnTo>
                <a:lnTo>
                  <a:pt x="1114" y="494"/>
                </a:lnTo>
                <a:lnTo>
                  <a:pt x="1020" y="612"/>
                </a:lnTo>
                <a:lnTo>
                  <a:pt x="928" y="728"/>
                </a:lnTo>
                <a:lnTo>
                  <a:pt x="834" y="842"/>
                </a:lnTo>
                <a:lnTo>
                  <a:pt x="742" y="952"/>
                </a:lnTo>
                <a:lnTo>
                  <a:pt x="648" y="1062"/>
                </a:lnTo>
                <a:lnTo>
                  <a:pt x="556" y="1170"/>
                </a:lnTo>
                <a:lnTo>
                  <a:pt x="462" y="1276"/>
                </a:lnTo>
                <a:lnTo>
                  <a:pt x="370" y="1380"/>
                </a:lnTo>
                <a:lnTo>
                  <a:pt x="278" y="1482"/>
                </a:lnTo>
                <a:lnTo>
                  <a:pt x="184" y="1580"/>
                </a:lnTo>
                <a:lnTo>
                  <a:pt x="92" y="1678"/>
                </a:lnTo>
                <a:lnTo>
                  <a:pt x="0" y="1774"/>
                </a:lnTo>
                <a:lnTo>
                  <a:pt x="1488" y="177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5" name="Freeform 5"/>
          <p:cNvSpPr>
            <a:spLocks/>
          </p:cNvSpPr>
          <p:nvPr userDrawn="1"/>
        </p:nvSpPr>
        <p:spPr bwMode="auto">
          <a:xfrm>
            <a:off x="0" y="0"/>
            <a:ext cx="12192000" cy="6858000"/>
          </a:xfrm>
          <a:custGeom>
            <a:avLst/>
            <a:gdLst>
              <a:gd name="T0" fmla="*/ 5760 w 5760"/>
              <a:gd name="T1" fmla="*/ 0 h 4320"/>
              <a:gd name="T2" fmla="*/ 4274 w 5760"/>
              <a:gd name="T3" fmla="*/ 0 h 4320"/>
              <a:gd name="T4" fmla="*/ 3992 w 5760"/>
              <a:gd name="T5" fmla="*/ 418 h 4320"/>
              <a:gd name="T6" fmla="*/ 3714 w 5760"/>
              <a:gd name="T7" fmla="*/ 814 h 4320"/>
              <a:gd name="T8" fmla="*/ 3436 w 5760"/>
              <a:gd name="T9" fmla="*/ 1188 h 4320"/>
              <a:gd name="T10" fmla="*/ 3162 w 5760"/>
              <a:gd name="T11" fmla="*/ 1538 h 4320"/>
              <a:gd name="T12" fmla="*/ 2890 w 5760"/>
              <a:gd name="T13" fmla="*/ 1866 h 4320"/>
              <a:gd name="T14" fmla="*/ 2620 w 5760"/>
              <a:gd name="T15" fmla="*/ 2172 h 4320"/>
              <a:gd name="T16" fmla="*/ 2352 w 5760"/>
              <a:gd name="T17" fmla="*/ 2454 h 4320"/>
              <a:gd name="T18" fmla="*/ 2088 w 5760"/>
              <a:gd name="T19" fmla="*/ 2714 h 4320"/>
              <a:gd name="T20" fmla="*/ 1990 w 5760"/>
              <a:gd name="T21" fmla="*/ 2804 h 4320"/>
              <a:gd name="T22" fmla="*/ 1780 w 5760"/>
              <a:gd name="T23" fmla="*/ 2980 h 4320"/>
              <a:gd name="T24" fmla="*/ 1554 w 5760"/>
              <a:gd name="T25" fmla="*/ 3154 h 4320"/>
              <a:gd name="T26" fmla="*/ 1310 w 5760"/>
              <a:gd name="T27" fmla="*/ 3322 h 4320"/>
              <a:gd name="T28" fmla="*/ 1048 w 5760"/>
              <a:gd name="T29" fmla="*/ 3488 h 4320"/>
              <a:gd name="T30" fmla="*/ 770 w 5760"/>
              <a:gd name="T31" fmla="*/ 3648 h 4320"/>
              <a:gd name="T32" fmla="*/ 474 w 5760"/>
              <a:gd name="T33" fmla="*/ 3806 h 4320"/>
              <a:gd name="T34" fmla="*/ 162 w 5760"/>
              <a:gd name="T35" fmla="*/ 3960 h 4320"/>
              <a:gd name="T36" fmla="*/ 0 w 5760"/>
              <a:gd name="T37" fmla="*/ 4320 h 4320"/>
              <a:gd name="T38" fmla="*/ 2220 w 5760"/>
              <a:gd name="T39" fmla="*/ 4320 h 4320"/>
              <a:gd name="T40" fmla="*/ 2432 w 5760"/>
              <a:gd name="T41" fmla="*/ 4166 h 4320"/>
              <a:gd name="T42" fmla="*/ 2634 w 5760"/>
              <a:gd name="T43" fmla="*/ 4010 h 4320"/>
              <a:gd name="T44" fmla="*/ 2824 w 5760"/>
              <a:gd name="T45" fmla="*/ 3850 h 4320"/>
              <a:gd name="T46" fmla="*/ 3004 w 5760"/>
              <a:gd name="T47" fmla="*/ 3688 h 4320"/>
              <a:gd name="T48" fmla="*/ 3088 w 5760"/>
              <a:gd name="T49" fmla="*/ 3610 h 4320"/>
              <a:gd name="T50" fmla="*/ 3254 w 5760"/>
              <a:gd name="T51" fmla="*/ 3444 h 4320"/>
              <a:gd name="T52" fmla="*/ 3422 w 5760"/>
              <a:gd name="T53" fmla="*/ 3272 h 4320"/>
              <a:gd name="T54" fmla="*/ 3592 w 5760"/>
              <a:gd name="T55" fmla="*/ 3090 h 4320"/>
              <a:gd name="T56" fmla="*/ 3762 w 5760"/>
              <a:gd name="T57" fmla="*/ 2902 h 4320"/>
              <a:gd name="T58" fmla="*/ 4016 w 5760"/>
              <a:gd name="T59" fmla="*/ 2602 h 4320"/>
              <a:gd name="T60" fmla="*/ 4360 w 5760"/>
              <a:gd name="T61" fmla="*/ 2174 h 4320"/>
              <a:gd name="T62" fmla="*/ 4706 w 5760"/>
              <a:gd name="T63" fmla="*/ 1716 h 4320"/>
              <a:gd name="T64" fmla="*/ 5056 w 5760"/>
              <a:gd name="T65" fmla="*/ 1224 h 4320"/>
              <a:gd name="T66" fmla="*/ 5406 w 5760"/>
              <a:gd name="T67" fmla="*/ 702 h 4320"/>
              <a:gd name="T68" fmla="*/ 5760 w 5760"/>
              <a:gd name="T69" fmla="*/ 15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60" h="4320">
                <a:moveTo>
                  <a:pt x="5760" y="150"/>
                </a:moveTo>
                <a:lnTo>
                  <a:pt x="5760" y="0"/>
                </a:lnTo>
                <a:lnTo>
                  <a:pt x="4274" y="0"/>
                </a:lnTo>
                <a:lnTo>
                  <a:pt x="4274" y="0"/>
                </a:lnTo>
                <a:lnTo>
                  <a:pt x="4132" y="212"/>
                </a:lnTo>
                <a:lnTo>
                  <a:pt x="3992" y="418"/>
                </a:lnTo>
                <a:lnTo>
                  <a:pt x="3852" y="618"/>
                </a:lnTo>
                <a:lnTo>
                  <a:pt x="3714" y="814"/>
                </a:lnTo>
                <a:lnTo>
                  <a:pt x="3574" y="1004"/>
                </a:lnTo>
                <a:lnTo>
                  <a:pt x="3436" y="1188"/>
                </a:lnTo>
                <a:lnTo>
                  <a:pt x="3298" y="1366"/>
                </a:lnTo>
                <a:lnTo>
                  <a:pt x="3162" y="1538"/>
                </a:lnTo>
                <a:lnTo>
                  <a:pt x="3026" y="1706"/>
                </a:lnTo>
                <a:lnTo>
                  <a:pt x="2890" y="1866"/>
                </a:lnTo>
                <a:lnTo>
                  <a:pt x="2754" y="2022"/>
                </a:lnTo>
                <a:lnTo>
                  <a:pt x="2620" y="2172"/>
                </a:lnTo>
                <a:lnTo>
                  <a:pt x="2486" y="2316"/>
                </a:lnTo>
                <a:lnTo>
                  <a:pt x="2352" y="2454"/>
                </a:lnTo>
                <a:lnTo>
                  <a:pt x="2220" y="2588"/>
                </a:lnTo>
                <a:lnTo>
                  <a:pt x="2088" y="2714"/>
                </a:lnTo>
                <a:lnTo>
                  <a:pt x="2088" y="2714"/>
                </a:lnTo>
                <a:lnTo>
                  <a:pt x="1990" y="2804"/>
                </a:lnTo>
                <a:lnTo>
                  <a:pt x="1888" y="2892"/>
                </a:lnTo>
                <a:lnTo>
                  <a:pt x="1780" y="2980"/>
                </a:lnTo>
                <a:lnTo>
                  <a:pt x="1670" y="3068"/>
                </a:lnTo>
                <a:lnTo>
                  <a:pt x="1554" y="3154"/>
                </a:lnTo>
                <a:lnTo>
                  <a:pt x="1434" y="3238"/>
                </a:lnTo>
                <a:lnTo>
                  <a:pt x="1310" y="3322"/>
                </a:lnTo>
                <a:lnTo>
                  <a:pt x="1180" y="3406"/>
                </a:lnTo>
                <a:lnTo>
                  <a:pt x="1048" y="3488"/>
                </a:lnTo>
                <a:lnTo>
                  <a:pt x="912" y="3568"/>
                </a:lnTo>
                <a:lnTo>
                  <a:pt x="770" y="3648"/>
                </a:lnTo>
                <a:lnTo>
                  <a:pt x="624" y="3728"/>
                </a:lnTo>
                <a:lnTo>
                  <a:pt x="474" y="3806"/>
                </a:lnTo>
                <a:lnTo>
                  <a:pt x="320" y="3884"/>
                </a:lnTo>
                <a:lnTo>
                  <a:pt x="162" y="3960"/>
                </a:lnTo>
                <a:lnTo>
                  <a:pt x="0" y="4034"/>
                </a:lnTo>
                <a:lnTo>
                  <a:pt x="0" y="4320"/>
                </a:lnTo>
                <a:lnTo>
                  <a:pt x="2220" y="4320"/>
                </a:lnTo>
                <a:lnTo>
                  <a:pt x="2220" y="4320"/>
                </a:lnTo>
                <a:lnTo>
                  <a:pt x="2328" y="4244"/>
                </a:lnTo>
                <a:lnTo>
                  <a:pt x="2432" y="4166"/>
                </a:lnTo>
                <a:lnTo>
                  <a:pt x="2534" y="4088"/>
                </a:lnTo>
                <a:lnTo>
                  <a:pt x="2634" y="4010"/>
                </a:lnTo>
                <a:lnTo>
                  <a:pt x="2730" y="3930"/>
                </a:lnTo>
                <a:lnTo>
                  <a:pt x="2824" y="3850"/>
                </a:lnTo>
                <a:lnTo>
                  <a:pt x="2916" y="3770"/>
                </a:lnTo>
                <a:lnTo>
                  <a:pt x="3004" y="3688"/>
                </a:lnTo>
                <a:lnTo>
                  <a:pt x="3004" y="3688"/>
                </a:lnTo>
                <a:lnTo>
                  <a:pt x="3088" y="3610"/>
                </a:lnTo>
                <a:lnTo>
                  <a:pt x="3172" y="3528"/>
                </a:lnTo>
                <a:lnTo>
                  <a:pt x="3254" y="3444"/>
                </a:lnTo>
                <a:lnTo>
                  <a:pt x="3338" y="3360"/>
                </a:lnTo>
                <a:lnTo>
                  <a:pt x="3422" y="3272"/>
                </a:lnTo>
                <a:lnTo>
                  <a:pt x="3506" y="3182"/>
                </a:lnTo>
                <a:lnTo>
                  <a:pt x="3592" y="3090"/>
                </a:lnTo>
                <a:lnTo>
                  <a:pt x="3676" y="2996"/>
                </a:lnTo>
                <a:lnTo>
                  <a:pt x="3762" y="2902"/>
                </a:lnTo>
                <a:lnTo>
                  <a:pt x="3846" y="2804"/>
                </a:lnTo>
                <a:lnTo>
                  <a:pt x="4016" y="2602"/>
                </a:lnTo>
                <a:lnTo>
                  <a:pt x="4188" y="2392"/>
                </a:lnTo>
                <a:lnTo>
                  <a:pt x="4360" y="2174"/>
                </a:lnTo>
                <a:lnTo>
                  <a:pt x="4534" y="1948"/>
                </a:lnTo>
                <a:lnTo>
                  <a:pt x="4706" y="1716"/>
                </a:lnTo>
                <a:lnTo>
                  <a:pt x="4880" y="1474"/>
                </a:lnTo>
                <a:lnTo>
                  <a:pt x="5056" y="1224"/>
                </a:lnTo>
                <a:lnTo>
                  <a:pt x="5230" y="968"/>
                </a:lnTo>
                <a:lnTo>
                  <a:pt x="5406" y="702"/>
                </a:lnTo>
                <a:lnTo>
                  <a:pt x="5582" y="430"/>
                </a:lnTo>
                <a:lnTo>
                  <a:pt x="5760" y="15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4" name="Date Placeholder 3"/>
          <p:cNvSpPr>
            <a:spLocks noGrp="1"/>
          </p:cNvSpPr>
          <p:nvPr>
            <p:ph type="dt" sz="half" idx="10"/>
          </p:nvPr>
        </p:nvSpPr>
        <p:spPr/>
        <p:txBody>
          <a:bodyPr/>
          <a:lstStyle/>
          <a:p>
            <a:fld id="{60A8D220-3997-4F2A-A38A-DCC29DE634F4}"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sp>
        <p:nvSpPr>
          <p:cNvPr id="9" name="Title 8"/>
          <p:cNvSpPr>
            <a:spLocks noGrp="1"/>
          </p:cNvSpPr>
          <p:nvPr>
            <p:ph type="title" hasCustomPrompt="1"/>
          </p:nvPr>
        </p:nvSpPr>
        <p:spPr>
          <a:xfrm>
            <a:off x="576000" y="381204"/>
            <a:ext cx="11040000" cy="1072601"/>
          </a:xfrm>
        </p:spPr>
        <p:txBody>
          <a:bodyPr/>
          <a:lstStyle>
            <a:lvl1pPr>
              <a:lnSpc>
                <a:spcPct val="85000"/>
              </a:lnSpc>
              <a:defRPr sz="8200">
                <a:solidFill>
                  <a:schemeClr val="accent2"/>
                </a:solidFill>
              </a:defRPr>
            </a:lvl1pPr>
          </a:lstStyle>
          <a:p>
            <a:r>
              <a:rPr lang="en-US" dirty="0"/>
              <a:t>Add title</a:t>
            </a:r>
            <a:endParaRPr lang="en-GB" dirty="0"/>
          </a:p>
        </p:txBody>
      </p:sp>
      <p:sp>
        <p:nvSpPr>
          <p:cNvPr id="7" name="Text Placeholder 6"/>
          <p:cNvSpPr>
            <a:spLocks noGrp="1"/>
          </p:cNvSpPr>
          <p:nvPr>
            <p:ph type="body" sz="quarter" idx="13"/>
          </p:nvPr>
        </p:nvSpPr>
        <p:spPr>
          <a:xfrm>
            <a:off x="576003" y="2270521"/>
            <a:ext cx="4268191" cy="1620000"/>
          </a:xfrm>
        </p:spPr>
        <p:txBody>
          <a:bodyPr wrap="square">
            <a:noAutofit/>
          </a:bodyPr>
          <a:lstStyle>
            <a:lvl1pPr>
              <a:defRPr sz="1400">
                <a:solidFill>
                  <a:schemeClr val="accent2"/>
                </a:solidFill>
              </a:defRPr>
            </a:lvl1pPr>
            <a:lvl2pPr>
              <a:spcAft>
                <a:spcPts val="0"/>
              </a:spcAft>
              <a:defRPr sz="1400">
                <a:solidFill>
                  <a:schemeClr val="accent2"/>
                </a:solidFill>
              </a:defRPr>
            </a:lvl2pPr>
          </a:lstStyle>
          <a:p>
            <a:pPr lvl="0"/>
            <a:r>
              <a:rPr lang="en-US" dirty="0"/>
              <a:t>Click to edit Master text styles</a:t>
            </a:r>
          </a:p>
          <a:p>
            <a:pPr lvl="1"/>
            <a:r>
              <a:rPr lang="en-US" dirty="0"/>
              <a:t>Second level</a:t>
            </a:r>
          </a:p>
        </p:txBody>
      </p:sp>
      <p:pic>
        <p:nvPicPr>
          <p:cNvPr id="3" name="Picture 2">
            <a:extLst>
              <a:ext uri="{FF2B5EF4-FFF2-40B4-BE49-F238E27FC236}">
                <a16:creationId xmlns:a16="http://schemas.microsoft.com/office/drawing/2014/main" id="{74A03528-BFC8-D886-2F00-1E37DD476C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145748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6CCE-A5A1-3B0D-B474-2D61C6D168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C48CC1-4380-6219-602D-BA0F16C50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3791F4-30BD-819F-C3E5-B637C5F33C96}"/>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5" name="Footer Placeholder 4">
            <a:extLst>
              <a:ext uri="{FF2B5EF4-FFF2-40B4-BE49-F238E27FC236}">
                <a16:creationId xmlns:a16="http://schemas.microsoft.com/office/drawing/2014/main" id="{00CA77CA-5F34-8656-B6DD-B217C34375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A6300B-AC04-A81D-72BC-12696367273F}"/>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2469032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B580-C46B-2917-133C-705239906B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FF1F1F-0FBD-6224-4348-87B9D06A14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561BFF-21E2-0FDB-6CC3-AFBD62E3CF0B}"/>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5" name="Footer Placeholder 4">
            <a:extLst>
              <a:ext uri="{FF2B5EF4-FFF2-40B4-BE49-F238E27FC236}">
                <a16:creationId xmlns:a16="http://schemas.microsoft.com/office/drawing/2014/main" id="{D111DCBD-C998-C0D5-A94F-B2BD0D0B71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1B7D77-9A6F-DE46-C973-32B1A58AFCBD}"/>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1886176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102D-2BDD-74D4-8242-FCEF99956D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A92174-54D1-16B3-E19D-69542B02F8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17394C-D903-1F10-9191-0B8C0C625106}"/>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5" name="Footer Placeholder 4">
            <a:extLst>
              <a:ext uri="{FF2B5EF4-FFF2-40B4-BE49-F238E27FC236}">
                <a16:creationId xmlns:a16="http://schemas.microsoft.com/office/drawing/2014/main" id="{DE228C67-4954-EDC5-4D78-F9CFF08597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A73A9D-ACEE-2D8F-278A-3E4846CE97E0}"/>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3132921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9DF8-440A-527D-41A5-00EAF96FAC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6C580F-17E8-EF2A-E581-3EEF902B2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861ECA-EBE3-1224-F671-082D5546D9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D1D5DB-CB63-43F2-34FA-AF47AB806C13}"/>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6" name="Footer Placeholder 5">
            <a:extLst>
              <a:ext uri="{FF2B5EF4-FFF2-40B4-BE49-F238E27FC236}">
                <a16:creationId xmlns:a16="http://schemas.microsoft.com/office/drawing/2014/main" id="{470E3671-E37F-C46F-BCA6-1BC6306460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2312EF-C25E-C7BE-80C9-3757C6836C6D}"/>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293994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DB9A-8864-A990-3C3F-C4C82AF02F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D0D9A9-D6B5-0BEB-7C68-3FF74B406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369515-FFB3-AABE-3482-C3E96293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6942C5-41D1-AAF2-D900-EEF84CBF6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5DB9F-AA0D-1E52-3663-DD835FE662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C1050B-3E4B-D6E1-211C-B7002565D43D}"/>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8" name="Footer Placeholder 7">
            <a:extLst>
              <a:ext uri="{FF2B5EF4-FFF2-40B4-BE49-F238E27FC236}">
                <a16:creationId xmlns:a16="http://schemas.microsoft.com/office/drawing/2014/main" id="{1AB1EB06-779D-F330-C0FD-2CB12827B4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FC5C31-E54C-BADF-4D77-0406E1D80DA3}"/>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25180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E8B0-2358-44D6-C219-0CE2A3406A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F2E5A8-4CDF-BD36-3230-16B5814E214E}"/>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4" name="Footer Placeholder 3">
            <a:extLst>
              <a:ext uri="{FF2B5EF4-FFF2-40B4-BE49-F238E27FC236}">
                <a16:creationId xmlns:a16="http://schemas.microsoft.com/office/drawing/2014/main" id="{59ED1F99-50D1-2E07-CC1B-842FB748C3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A59C0F-B711-8E0A-54AD-95EAB4BC7745}"/>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19144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5" name="Rectangle 14"/>
          <p:cNvSpPr/>
          <p:nvPr userDrawn="1"/>
        </p:nvSpPr>
        <p:spPr>
          <a:xfrm>
            <a:off x="9286426" y="0"/>
            <a:ext cx="77736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Freeform 5"/>
          <p:cNvSpPr>
            <a:spLocks/>
          </p:cNvSpPr>
          <p:nvPr userDrawn="1"/>
        </p:nvSpPr>
        <p:spPr bwMode="auto">
          <a:xfrm>
            <a:off x="10971111" y="0"/>
            <a:ext cx="1220894" cy="6858000"/>
          </a:xfrm>
          <a:custGeom>
            <a:avLst/>
            <a:gdLst>
              <a:gd name="T0" fmla="*/ 732 w 1186"/>
              <a:gd name="T1" fmla="*/ 0 h 4320"/>
              <a:gd name="T2" fmla="*/ 732 w 1186"/>
              <a:gd name="T3" fmla="*/ 0 h 4320"/>
              <a:gd name="T4" fmla="*/ 688 w 1186"/>
              <a:gd name="T5" fmla="*/ 62 h 4320"/>
              <a:gd name="T6" fmla="*/ 646 w 1186"/>
              <a:gd name="T7" fmla="*/ 124 h 4320"/>
              <a:gd name="T8" fmla="*/ 604 w 1186"/>
              <a:gd name="T9" fmla="*/ 186 h 4320"/>
              <a:gd name="T10" fmla="*/ 564 w 1186"/>
              <a:gd name="T11" fmla="*/ 250 h 4320"/>
              <a:gd name="T12" fmla="*/ 526 w 1186"/>
              <a:gd name="T13" fmla="*/ 314 h 4320"/>
              <a:gd name="T14" fmla="*/ 488 w 1186"/>
              <a:gd name="T15" fmla="*/ 380 h 4320"/>
              <a:gd name="T16" fmla="*/ 452 w 1186"/>
              <a:gd name="T17" fmla="*/ 446 h 4320"/>
              <a:gd name="T18" fmla="*/ 418 w 1186"/>
              <a:gd name="T19" fmla="*/ 512 h 4320"/>
              <a:gd name="T20" fmla="*/ 384 w 1186"/>
              <a:gd name="T21" fmla="*/ 578 h 4320"/>
              <a:gd name="T22" fmla="*/ 352 w 1186"/>
              <a:gd name="T23" fmla="*/ 646 h 4320"/>
              <a:gd name="T24" fmla="*/ 320 w 1186"/>
              <a:gd name="T25" fmla="*/ 714 h 4320"/>
              <a:gd name="T26" fmla="*/ 292 w 1186"/>
              <a:gd name="T27" fmla="*/ 784 h 4320"/>
              <a:gd name="T28" fmla="*/ 264 w 1186"/>
              <a:gd name="T29" fmla="*/ 852 h 4320"/>
              <a:gd name="T30" fmla="*/ 236 w 1186"/>
              <a:gd name="T31" fmla="*/ 922 h 4320"/>
              <a:gd name="T32" fmla="*/ 212 w 1186"/>
              <a:gd name="T33" fmla="*/ 992 h 4320"/>
              <a:gd name="T34" fmla="*/ 188 w 1186"/>
              <a:gd name="T35" fmla="*/ 1064 h 4320"/>
              <a:gd name="T36" fmla="*/ 166 w 1186"/>
              <a:gd name="T37" fmla="*/ 1136 h 4320"/>
              <a:gd name="T38" fmla="*/ 144 w 1186"/>
              <a:gd name="T39" fmla="*/ 1206 h 4320"/>
              <a:gd name="T40" fmla="*/ 124 w 1186"/>
              <a:gd name="T41" fmla="*/ 1280 h 4320"/>
              <a:gd name="T42" fmla="*/ 106 w 1186"/>
              <a:gd name="T43" fmla="*/ 1352 h 4320"/>
              <a:gd name="T44" fmla="*/ 90 w 1186"/>
              <a:gd name="T45" fmla="*/ 1426 h 4320"/>
              <a:gd name="T46" fmla="*/ 74 w 1186"/>
              <a:gd name="T47" fmla="*/ 1498 h 4320"/>
              <a:gd name="T48" fmla="*/ 60 w 1186"/>
              <a:gd name="T49" fmla="*/ 1572 h 4320"/>
              <a:gd name="T50" fmla="*/ 48 w 1186"/>
              <a:gd name="T51" fmla="*/ 1646 h 4320"/>
              <a:gd name="T52" fmla="*/ 36 w 1186"/>
              <a:gd name="T53" fmla="*/ 1722 h 4320"/>
              <a:gd name="T54" fmla="*/ 26 w 1186"/>
              <a:gd name="T55" fmla="*/ 1796 h 4320"/>
              <a:gd name="T56" fmla="*/ 18 w 1186"/>
              <a:gd name="T57" fmla="*/ 1872 h 4320"/>
              <a:gd name="T58" fmla="*/ 12 w 1186"/>
              <a:gd name="T59" fmla="*/ 1948 h 4320"/>
              <a:gd name="T60" fmla="*/ 6 w 1186"/>
              <a:gd name="T61" fmla="*/ 2024 h 4320"/>
              <a:gd name="T62" fmla="*/ 2 w 1186"/>
              <a:gd name="T63" fmla="*/ 2100 h 4320"/>
              <a:gd name="T64" fmla="*/ 0 w 1186"/>
              <a:gd name="T65" fmla="*/ 2176 h 4320"/>
              <a:gd name="T66" fmla="*/ 0 w 1186"/>
              <a:gd name="T67" fmla="*/ 2252 h 4320"/>
              <a:gd name="T68" fmla="*/ 0 w 1186"/>
              <a:gd name="T69" fmla="*/ 4320 h 4320"/>
              <a:gd name="T70" fmla="*/ 854 w 1186"/>
              <a:gd name="T71" fmla="*/ 4320 h 4320"/>
              <a:gd name="T72" fmla="*/ 854 w 1186"/>
              <a:gd name="T73" fmla="*/ 2252 h 4320"/>
              <a:gd name="T74" fmla="*/ 854 w 1186"/>
              <a:gd name="T75" fmla="*/ 2252 h 4320"/>
              <a:gd name="T76" fmla="*/ 856 w 1186"/>
              <a:gd name="T77" fmla="*/ 2162 h 4320"/>
              <a:gd name="T78" fmla="*/ 860 w 1186"/>
              <a:gd name="T79" fmla="*/ 2072 h 4320"/>
              <a:gd name="T80" fmla="*/ 866 w 1186"/>
              <a:gd name="T81" fmla="*/ 1984 h 4320"/>
              <a:gd name="T82" fmla="*/ 876 w 1186"/>
              <a:gd name="T83" fmla="*/ 1894 h 4320"/>
              <a:gd name="T84" fmla="*/ 888 w 1186"/>
              <a:gd name="T85" fmla="*/ 1806 h 4320"/>
              <a:gd name="T86" fmla="*/ 902 w 1186"/>
              <a:gd name="T87" fmla="*/ 1718 h 4320"/>
              <a:gd name="T88" fmla="*/ 920 w 1186"/>
              <a:gd name="T89" fmla="*/ 1632 h 4320"/>
              <a:gd name="T90" fmla="*/ 938 w 1186"/>
              <a:gd name="T91" fmla="*/ 1546 h 4320"/>
              <a:gd name="T92" fmla="*/ 962 w 1186"/>
              <a:gd name="T93" fmla="*/ 1460 h 4320"/>
              <a:gd name="T94" fmla="*/ 986 w 1186"/>
              <a:gd name="T95" fmla="*/ 1374 h 4320"/>
              <a:gd name="T96" fmla="*/ 1014 w 1186"/>
              <a:gd name="T97" fmla="*/ 1292 h 4320"/>
              <a:gd name="T98" fmla="*/ 1042 w 1186"/>
              <a:gd name="T99" fmla="*/ 1208 h 4320"/>
              <a:gd name="T100" fmla="*/ 1076 w 1186"/>
              <a:gd name="T101" fmla="*/ 1126 h 4320"/>
              <a:gd name="T102" fmla="*/ 1110 w 1186"/>
              <a:gd name="T103" fmla="*/ 1044 h 4320"/>
              <a:gd name="T104" fmla="*/ 1146 w 1186"/>
              <a:gd name="T105" fmla="*/ 964 h 4320"/>
              <a:gd name="T106" fmla="*/ 1186 w 1186"/>
              <a:gd name="T107" fmla="*/ 886 h 4320"/>
              <a:gd name="T108" fmla="*/ 1186 w 1186"/>
              <a:gd name="T109" fmla="*/ 0 h 4320"/>
              <a:gd name="T110" fmla="*/ 732 w 1186"/>
              <a:gd name="T111"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6" h="4320">
                <a:moveTo>
                  <a:pt x="732" y="0"/>
                </a:moveTo>
                <a:lnTo>
                  <a:pt x="732" y="0"/>
                </a:lnTo>
                <a:lnTo>
                  <a:pt x="688" y="62"/>
                </a:lnTo>
                <a:lnTo>
                  <a:pt x="646" y="124"/>
                </a:lnTo>
                <a:lnTo>
                  <a:pt x="604" y="186"/>
                </a:lnTo>
                <a:lnTo>
                  <a:pt x="564" y="250"/>
                </a:lnTo>
                <a:lnTo>
                  <a:pt x="526" y="314"/>
                </a:lnTo>
                <a:lnTo>
                  <a:pt x="488" y="380"/>
                </a:lnTo>
                <a:lnTo>
                  <a:pt x="452" y="446"/>
                </a:lnTo>
                <a:lnTo>
                  <a:pt x="418" y="512"/>
                </a:lnTo>
                <a:lnTo>
                  <a:pt x="384" y="578"/>
                </a:lnTo>
                <a:lnTo>
                  <a:pt x="352" y="646"/>
                </a:lnTo>
                <a:lnTo>
                  <a:pt x="320" y="714"/>
                </a:lnTo>
                <a:lnTo>
                  <a:pt x="292" y="784"/>
                </a:lnTo>
                <a:lnTo>
                  <a:pt x="264" y="852"/>
                </a:lnTo>
                <a:lnTo>
                  <a:pt x="236" y="922"/>
                </a:lnTo>
                <a:lnTo>
                  <a:pt x="212" y="992"/>
                </a:lnTo>
                <a:lnTo>
                  <a:pt x="188" y="1064"/>
                </a:lnTo>
                <a:lnTo>
                  <a:pt x="166" y="1136"/>
                </a:lnTo>
                <a:lnTo>
                  <a:pt x="144" y="1206"/>
                </a:lnTo>
                <a:lnTo>
                  <a:pt x="124" y="1280"/>
                </a:lnTo>
                <a:lnTo>
                  <a:pt x="106" y="1352"/>
                </a:lnTo>
                <a:lnTo>
                  <a:pt x="90" y="1426"/>
                </a:lnTo>
                <a:lnTo>
                  <a:pt x="74" y="1498"/>
                </a:lnTo>
                <a:lnTo>
                  <a:pt x="60" y="1572"/>
                </a:lnTo>
                <a:lnTo>
                  <a:pt x="48" y="1646"/>
                </a:lnTo>
                <a:lnTo>
                  <a:pt x="36" y="1722"/>
                </a:lnTo>
                <a:lnTo>
                  <a:pt x="26" y="1796"/>
                </a:lnTo>
                <a:lnTo>
                  <a:pt x="18" y="1872"/>
                </a:lnTo>
                <a:lnTo>
                  <a:pt x="12" y="1948"/>
                </a:lnTo>
                <a:lnTo>
                  <a:pt x="6" y="2024"/>
                </a:lnTo>
                <a:lnTo>
                  <a:pt x="2" y="2100"/>
                </a:lnTo>
                <a:lnTo>
                  <a:pt x="0" y="2176"/>
                </a:lnTo>
                <a:lnTo>
                  <a:pt x="0" y="2252"/>
                </a:lnTo>
                <a:lnTo>
                  <a:pt x="0" y="4320"/>
                </a:lnTo>
                <a:lnTo>
                  <a:pt x="854" y="4320"/>
                </a:lnTo>
                <a:lnTo>
                  <a:pt x="854" y="2252"/>
                </a:lnTo>
                <a:lnTo>
                  <a:pt x="854" y="2252"/>
                </a:lnTo>
                <a:lnTo>
                  <a:pt x="856" y="2162"/>
                </a:lnTo>
                <a:lnTo>
                  <a:pt x="860" y="2072"/>
                </a:lnTo>
                <a:lnTo>
                  <a:pt x="866" y="1984"/>
                </a:lnTo>
                <a:lnTo>
                  <a:pt x="876" y="1894"/>
                </a:lnTo>
                <a:lnTo>
                  <a:pt x="888" y="1806"/>
                </a:lnTo>
                <a:lnTo>
                  <a:pt x="902" y="1718"/>
                </a:lnTo>
                <a:lnTo>
                  <a:pt x="920" y="1632"/>
                </a:lnTo>
                <a:lnTo>
                  <a:pt x="938" y="1546"/>
                </a:lnTo>
                <a:lnTo>
                  <a:pt x="962" y="1460"/>
                </a:lnTo>
                <a:lnTo>
                  <a:pt x="986" y="1374"/>
                </a:lnTo>
                <a:lnTo>
                  <a:pt x="1014" y="1292"/>
                </a:lnTo>
                <a:lnTo>
                  <a:pt x="1042" y="1208"/>
                </a:lnTo>
                <a:lnTo>
                  <a:pt x="1076" y="1126"/>
                </a:lnTo>
                <a:lnTo>
                  <a:pt x="1110" y="1044"/>
                </a:lnTo>
                <a:lnTo>
                  <a:pt x="1146" y="964"/>
                </a:lnTo>
                <a:lnTo>
                  <a:pt x="1186" y="886"/>
                </a:lnTo>
                <a:lnTo>
                  <a:pt x="1186" y="0"/>
                </a:lnTo>
                <a:lnTo>
                  <a:pt x="73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ctrTitle" hasCustomPrompt="1"/>
          </p:nvPr>
        </p:nvSpPr>
        <p:spPr>
          <a:xfrm>
            <a:off x="576001" y="2460069"/>
            <a:ext cx="6787200" cy="567848"/>
          </a:xfrm>
        </p:spPr>
        <p:txBody>
          <a:bodyPr anchor="b" anchorCtr="0"/>
          <a:lstStyle>
            <a:lvl1pPr>
              <a:defRPr sz="4100" spc="-20" baseline="0">
                <a:solidFill>
                  <a:schemeClr val="accent2"/>
                </a:solidFill>
              </a:defRPr>
            </a:lvl1pPr>
          </a:lstStyle>
          <a:p>
            <a:r>
              <a:rPr lang="en-US" dirty="0"/>
              <a:t>Add Title</a:t>
            </a:r>
            <a:endParaRPr lang="en-GB" dirty="0"/>
          </a:p>
        </p:txBody>
      </p:sp>
      <p:sp>
        <p:nvSpPr>
          <p:cNvPr id="3" name="Subtitle 2"/>
          <p:cNvSpPr>
            <a:spLocks noGrp="1"/>
          </p:cNvSpPr>
          <p:nvPr>
            <p:ph type="subTitle" idx="1" hasCustomPrompt="1"/>
          </p:nvPr>
        </p:nvSpPr>
        <p:spPr>
          <a:xfrm>
            <a:off x="575999" y="3145738"/>
            <a:ext cx="6787200" cy="246221"/>
          </a:xfrm>
        </p:spPr>
        <p:txBody>
          <a:bodyPr wrap="square">
            <a:spAutoFit/>
          </a:bodyPr>
          <a:lstStyle>
            <a:lvl1pPr marL="0" indent="0" algn="l">
              <a:buNone/>
              <a:defRPr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Subtitle</a:t>
            </a:r>
            <a:endParaRPr lang="en-GB" dirty="0"/>
          </a:p>
        </p:txBody>
      </p:sp>
      <p:sp>
        <p:nvSpPr>
          <p:cNvPr id="12" name="TextBox 11"/>
          <p:cNvSpPr txBox="1"/>
          <p:nvPr userDrawn="1"/>
        </p:nvSpPr>
        <p:spPr>
          <a:xfrm>
            <a:off x="576000" y="6434023"/>
            <a:ext cx="5491200" cy="169277"/>
          </a:xfrm>
          <a:prstGeom prst="rect">
            <a:avLst/>
          </a:prstGeom>
          <a:noFill/>
        </p:spPr>
        <p:txBody>
          <a:bodyPr wrap="square" lIns="0" tIns="0" rIns="0" bIns="0" rtlCol="0">
            <a:spAutoFit/>
          </a:bodyPr>
          <a:lstStyle/>
          <a:p>
            <a:r>
              <a:rPr lang="en-GB" sz="1100" b="1" dirty="0">
                <a:solidFill>
                  <a:schemeClr val="accent2"/>
                </a:solidFill>
              </a:rPr>
              <a:t>www.bacp.co.uk</a:t>
            </a:r>
          </a:p>
        </p:txBody>
      </p:sp>
      <p:sp>
        <p:nvSpPr>
          <p:cNvPr id="4" name="Text Placeholder 9">
            <a:extLst>
              <a:ext uri="{FF2B5EF4-FFF2-40B4-BE49-F238E27FC236}">
                <a16:creationId xmlns:a16="http://schemas.microsoft.com/office/drawing/2014/main" id="{B2AAD200-312F-0FBC-C38E-B28B79F3174E}"/>
              </a:ext>
            </a:extLst>
          </p:cNvPr>
          <p:cNvSpPr>
            <a:spLocks noGrp="1"/>
          </p:cNvSpPr>
          <p:nvPr>
            <p:ph type="body" sz="quarter" idx="10" hasCustomPrompt="1"/>
          </p:nvPr>
        </p:nvSpPr>
        <p:spPr>
          <a:xfrm>
            <a:off x="576005" y="5733256"/>
            <a:ext cx="5492519" cy="169277"/>
          </a:xfrm>
        </p:spPr>
        <p:txBody>
          <a:bodyPr wrap="square" anchor="b" anchorCtr="0">
            <a:spAutoFit/>
          </a:bodyPr>
          <a:lstStyle>
            <a:lvl1pPr>
              <a:defRPr sz="1100">
                <a:solidFill>
                  <a:schemeClr val="accent2"/>
                </a:solidFill>
              </a:defRPr>
            </a:lvl1pPr>
          </a:lstStyle>
          <a:p>
            <a:pPr lvl="0"/>
            <a:r>
              <a:rPr lang="en-US" dirty="0"/>
              <a:t>Add Name</a:t>
            </a:r>
          </a:p>
        </p:txBody>
      </p:sp>
      <p:sp>
        <p:nvSpPr>
          <p:cNvPr id="5" name="Text Placeholder 9">
            <a:extLst>
              <a:ext uri="{FF2B5EF4-FFF2-40B4-BE49-F238E27FC236}">
                <a16:creationId xmlns:a16="http://schemas.microsoft.com/office/drawing/2014/main" id="{1C6A097A-2785-1247-EF61-739FB2605E89}"/>
              </a:ext>
            </a:extLst>
          </p:cNvPr>
          <p:cNvSpPr>
            <a:spLocks noGrp="1"/>
          </p:cNvSpPr>
          <p:nvPr>
            <p:ph type="body" sz="quarter" idx="11" hasCustomPrompt="1"/>
          </p:nvPr>
        </p:nvSpPr>
        <p:spPr>
          <a:xfrm>
            <a:off x="576000" y="6021288"/>
            <a:ext cx="5491200" cy="169277"/>
          </a:xfrm>
        </p:spPr>
        <p:txBody>
          <a:bodyPr wrap="square" anchor="t" anchorCtr="0">
            <a:spAutoFit/>
          </a:bodyPr>
          <a:lstStyle>
            <a:lvl1pPr>
              <a:defRPr sz="1100" b="0">
                <a:solidFill>
                  <a:schemeClr val="accent2"/>
                </a:solidFill>
              </a:defRPr>
            </a:lvl1pPr>
          </a:lstStyle>
          <a:p>
            <a:pPr lvl="0"/>
            <a:r>
              <a:rPr lang="en-US" dirty="0"/>
              <a:t>Add Contact Details</a:t>
            </a:r>
          </a:p>
        </p:txBody>
      </p:sp>
      <p:pic>
        <p:nvPicPr>
          <p:cNvPr id="6" name="Picture 5">
            <a:extLst>
              <a:ext uri="{FF2B5EF4-FFF2-40B4-BE49-F238E27FC236}">
                <a16:creationId xmlns:a16="http://schemas.microsoft.com/office/drawing/2014/main" id="{2E16AD2F-E5E0-F65B-F9F9-A2A7DF6BD5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286054"/>
            <a:ext cx="2165570" cy="490475"/>
          </a:xfrm>
          <a:prstGeom prst="rect">
            <a:avLst/>
          </a:prstGeom>
        </p:spPr>
      </p:pic>
      <p:sp>
        <p:nvSpPr>
          <p:cNvPr id="7" name="Text Placeholder 9">
            <a:extLst>
              <a:ext uri="{FF2B5EF4-FFF2-40B4-BE49-F238E27FC236}">
                <a16:creationId xmlns:a16="http://schemas.microsoft.com/office/drawing/2014/main" id="{1AADB06D-FC72-F743-CCB5-964E9EE1E9B3}"/>
              </a:ext>
            </a:extLst>
          </p:cNvPr>
          <p:cNvSpPr txBox="1">
            <a:spLocks noChangeAspect="1"/>
          </p:cNvSpPr>
          <p:nvPr userDrawn="1"/>
        </p:nvSpPr>
        <p:spPr>
          <a:xfrm>
            <a:off x="323531" y="796062"/>
            <a:ext cx="4119389" cy="184666"/>
          </a:xfrm>
          <a:prstGeom prst="rect">
            <a:avLst/>
          </a:prstGeom>
        </p:spPr>
        <p:txBody>
          <a:bodyPr wrap="square" anchor="b" anchorCtr="0">
            <a:spAutoFit/>
          </a:bodyPr>
          <a:lstStyle>
            <a:lvl1pPr marL="0" indent="0" algn="r" defTabSz="914400" rtl="0" eaLnBrk="1" latinLnBrk="0" hangingPunct="1">
              <a:spcBef>
                <a:spcPts val="0"/>
              </a:spcBef>
              <a:spcAft>
                <a:spcPts val="0"/>
              </a:spcAft>
              <a:buFont typeface="Arial" panose="020B0604020202020204" pitchFamily="34" charset="0"/>
              <a:buNone/>
              <a:defRPr sz="650" b="0" kern="1200">
                <a:solidFill>
                  <a:schemeClr val="accent2"/>
                </a:solidFill>
                <a:latin typeface="+mn-lt"/>
                <a:ea typeface="+mn-ea"/>
                <a:cs typeface="+mn-cs"/>
              </a:defRPr>
            </a:lvl1pPr>
            <a:lvl2pPr marL="0" indent="0" algn="l" defTabSz="914400" rtl="0" eaLnBrk="1" latinLnBrk="0" hangingPunct="1">
              <a:spcBef>
                <a:spcPts val="0"/>
              </a:spcBef>
              <a:spcAft>
                <a:spcPts val="1800"/>
              </a:spcAft>
              <a:buFont typeface="Arial" panose="020B0604020202020204" pitchFamily="34" charset="0"/>
              <a:buNone/>
              <a:defRPr sz="1600" kern="1200">
                <a:solidFill>
                  <a:schemeClr val="accent2"/>
                </a:solidFill>
                <a:latin typeface="+mn-lt"/>
                <a:ea typeface="+mn-ea"/>
                <a:cs typeface="+mn-cs"/>
              </a:defRPr>
            </a:lvl2pPr>
            <a:lvl3pPr marL="180000" indent="-180000" algn="l" defTabSz="914400" rtl="0" eaLnBrk="1" latinLnBrk="0" hangingPunct="1">
              <a:spcBef>
                <a:spcPts val="0"/>
              </a:spcBef>
              <a:spcAft>
                <a:spcPts val="600"/>
              </a:spcAft>
              <a:buFont typeface="Trebuchet MS" panose="020B0603020202020204" pitchFamily="34" charset="0"/>
              <a:buChar char="•"/>
              <a:defRPr sz="1600" kern="1200">
                <a:solidFill>
                  <a:schemeClr val="accent2"/>
                </a:solidFill>
                <a:latin typeface="+mn-lt"/>
                <a:ea typeface="+mn-ea"/>
                <a:cs typeface="+mn-cs"/>
              </a:defRPr>
            </a:lvl3pPr>
            <a:lvl4pPr marL="0" indent="0" algn="l" defTabSz="914400" rtl="0" eaLnBrk="1" latinLnBrk="0" hangingPunct="1">
              <a:spcBef>
                <a:spcPts val="1200"/>
              </a:spcBef>
              <a:buFont typeface="Trebuchet MS" panose="020B0603020202020204" pitchFamily="34" charset="0"/>
              <a:buNone/>
              <a:defRPr sz="2400" i="1" kern="1200">
                <a:solidFill>
                  <a:schemeClr val="accent1"/>
                </a:solidFill>
                <a:latin typeface="+mn-lt"/>
                <a:ea typeface="+mn-ea"/>
                <a:cs typeface="+mn-cs"/>
              </a:defRPr>
            </a:lvl4pPr>
            <a:lvl5pPr marL="0" indent="0" algn="l" defTabSz="914400" rtl="0" eaLnBrk="1" latinLnBrk="0" hangingPunct="1">
              <a:spcBef>
                <a:spcPts val="600"/>
              </a:spcBef>
              <a:spcAft>
                <a:spcPts val="0"/>
              </a:spcAft>
              <a:buFont typeface="Arial" panose="020B0604020202020204" pitchFamily="34" charset="0"/>
              <a:buNone/>
              <a:defRPr sz="1400" b="1" i="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sz="600" dirty="0"/>
              <a:t>BACP and the BACP logo are registered trade marks of BACP.</a:t>
            </a:r>
          </a:p>
        </p:txBody>
      </p:sp>
    </p:spTree>
    <p:extLst>
      <p:ext uri="{BB962C8B-B14F-4D97-AF65-F5344CB8AC3E}">
        <p14:creationId xmlns:p14="http://schemas.microsoft.com/office/powerpoint/2010/main" val="358591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E2740-A946-AD4D-5360-E9E7EC3D73C7}"/>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3" name="Footer Placeholder 2">
            <a:extLst>
              <a:ext uri="{FF2B5EF4-FFF2-40B4-BE49-F238E27FC236}">
                <a16:creationId xmlns:a16="http://schemas.microsoft.com/office/drawing/2014/main" id="{F3F5024E-A5D9-6F82-B2EF-D45C0277CD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66A570-E9BF-8033-CF74-2BFF8F5E499F}"/>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2162171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6D7C-CBE7-A2E0-3496-4625431BB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09655-31A9-515F-1D6E-DEE82F08EF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5AC250-323C-B579-94B6-2F01198F7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69D1E-379A-74B0-43B4-DFD4B1C9E755}"/>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6" name="Footer Placeholder 5">
            <a:extLst>
              <a:ext uri="{FF2B5EF4-FFF2-40B4-BE49-F238E27FC236}">
                <a16:creationId xmlns:a16="http://schemas.microsoft.com/office/drawing/2014/main" id="{74B35933-B1B5-CD9B-D37D-3A7810E85A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90C44B-6565-389C-F716-317A835641A6}"/>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3752005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6729-435A-E590-90C2-473C02976A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D04DAE-B5F4-B02E-F4BE-EBF904247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AA92FF-0F86-44D9-8507-92BF54A9A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B3853-47E9-9B3E-C0CE-B6A22A42028D}"/>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6" name="Footer Placeholder 5">
            <a:extLst>
              <a:ext uri="{FF2B5EF4-FFF2-40B4-BE49-F238E27FC236}">
                <a16:creationId xmlns:a16="http://schemas.microsoft.com/office/drawing/2014/main" id="{F5D397DD-DA52-C032-0059-D8DED4D0CC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08F78F-6540-79B6-D8DB-73CAE3E705D8}"/>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2752290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7511-34E0-B2F5-EFE0-8BD5237020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0A4F41-9D74-0417-5DC7-E91EABE5F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D1AEC0-A49E-FD66-23C7-810AB4CFF6AF}"/>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5" name="Footer Placeholder 4">
            <a:extLst>
              <a:ext uri="{FF2B5EF4-FFF2-40B4-BE49-F238E27FC236}">
                <a16:creationId xmlns:a16="http://schemas.microsoft.com/office/drawing/2014/main" id="{00D0F583-284C-1693-C2A9-5C156CEB51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F1155F-0CE5-BE8D-8CE9-92B977CDF87A}"/>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1466465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E0D4D4-5796-12FA-952F-273BB67EBB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935F73-C56C-F301-9DE1-7519C64C91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5624E2-2642-85D4-AA44-BDB9D7AFBCBE}"/>
              </a:ext>
            </a:extLst>
          </p:cNvPr>
          <p:cNvSpPr>
            <a:spLocks noGrp="1"/>
          </p:cNvSpPr>
          <p:nvPr>
            <p:ph type="dt" sz="half" idx="10"/>
          </p:nvPr>
        </p:nvSpPr>
        <p:spPr/>
        <p:txBody>
          <a:bodyPr/>
          <a:lstStyle/>
          <a:p>
            <a:fld id="{345E4E92-58C3-4612-A12F-845F68BBCDE1}" type="datetimeFigureOut">
              <a:rPr lang="en-GB" smtClean="0"/>
              <a:t>29/05/2025</a:t>
            </a:fld>
            <a:endParaRPr lang="en-GB"/>
          </a:p>
        </p:txBody>
      </p:sp>
      <p:sp>
        <p:nvSpPr>
          <p:cNvPr id="5" name="Footer Placeholder 4">
            <a:extLst>
              <a:ext uri="{FF2B5EF4-FFF2-40B4-BE49-F238E27FC236}">
                <a16:creationId xmlns:a16="http://schemas.microsoft.com/office/drawing/2014/main" id="{5DD8CD0F-C26D-310C-532E-28671FCD00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1A213F-A5B7-4E56-CB67-3CF6BF571B3B}"/>
              </a:ext>
            </a:extLst>
          </p:cNvPr>
          <p:cNvSpPr>
            <a:spLocks noGrp="1"/>
          </p:cNvSpPr>
          <p:nvPr>
            <p:ph type="sldNum" sz="quarter" idx="12"/>
          </p:nvPr>
        </p:nvSpPr>
        <p:spPr/>
        <p:txBody>
          <a:bodyPr/>
          <a:lstStyle/>
          <a:p>
            <a:fld id="{CB07C946-2C95-405F-A574-77CE3A83AC65}" type="slidenum">
              <a:rPr lang="en-GB" smtClean="0"/>
              <a:t>‹#›</a:t>
            </a:fld>
            <a:endParaRPr lang="en-GB"/>
          </a:p>
        </p:txBody>
      </p:sp>
    </p:spTree>
    <p:extLst>
      <p:ext uri="{BB962C8B-B14F-4D97-AF65-F5344CB8AC3E}">
        <p14:creationId xmlns:p14="http://schemas.microsoft.com/office/powerpoint/2010/main" val="333744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Freeform 5"/>
          <p:cNvSpPr>
            <a:spLocks/>
          </p:cNvSpPr>
          <p:nvPr userDrawn="1"/>
        </p:nvSpPr>
        <p:spPr bwMode="auto">
          <a:xfrm>
            <a:off x="4004733" y="0"/>
            <a:ext cx="8187267" cy="6858000"/>
          </a:xfrm>
          <a:custGeom>
            <a:avLst/>
            <a:gdLst>
              <a:gd name="T0" fmla="*/ 3868 w 3868"/>
              <a:gd name="T1" fmla="*/ 4320 h 4320"/>
              <a:gd name="T2" fmla="*/ 3868 w 3868"/>
              <a:gd name="T3" fmla="*/ 1434 h 4320"/>
              <a:gd name="T4" fmla="*/ 3868 w 3868"/>
              <a:gd name="T5" fmla="*/ 1434 h 4320"/>
              <a:gd name="T6" fmla="*/ 3792 w 3868"/>
              <a:gd name="T7" fmla="*/ 1350 h 4320"/>
              <a:gd name="T8" fmla="*/ 3718 w 3868"/>
              <a:gd name="T9" fmla="*/ 1264 h 4320"/>
              <a:gd name="T10" fmla="*/ 3646 w 3868"/>
              <a:gd name="T11" fmla="*/ 1178 h 4320"/>
              <a:gd name="T12" fmla="*/ 3574 w 3868"/>
              <a:gd name="T13" fmla="*/ 1092 h 4320"/>
              <a:gd name="T14" fmla="*/ 3504 w 3868"/>
              <a:gd name="T15" fmla="*/ 1006 h 4320"/>
              <a:gd name="T16" fmla="*/ 3434 w 3868"/>
              <a:gd name="T17" fmla="*/ 918 h 4320"/>
              <a:gd name="T18" fmla="*/ 3366 w 3868"/>
              <a:gd name="T19" fmla="*/ 828 h 4320"/>
              <a:gd name="T20" fmla="*/ 3300 w 3868"/>
              <a:gd name="T21" fmla="*/ 740 h 4320"/>
              <a:gd name="T22" fmla="*/ 3234 w 3868"/>
              <a:gd name="T23" fmla="*/ 650 h 4320"/>
              <a:gd name="T24" fmla="*/ 3170 w 3868"/>
              <a:gd name="T25" fmla="*/ 558 h 4320"/>
              <a:gd name="T26" fmla="*/ 3106 w 3868"/>
              <a:gd name="T27" fmla="*/ 466 h 4320"/>
              <a:gd name="T28" fmla="*/ 3044 w 3868"/>
              <a:gd name="T29" fmla="*/ 374 h 4320"/>
              <a:gd name="T30" fmla="*/ 2984 w 3868"/>
              <a:gd name="T31" fmla="*/ 282 h 4320"/>
              <a:gd name="T32" fmla="*/ 2924 w 3868"/>
              <a:gd name="T33" fmla="*/ 188 h 4320"/>
              <a:gd name="T34" fmla="*/ 2866 w 3868"/>
              <a:gd name="T35" fmla="*/ 94 h 4320"/>
              <a:gd name="T36" fmla="*/ 2810 w 3868"/>
              <a:gd name="T37" fmla="*/ 0 h 4320"/>
              <a:gd name="T38" fmla="*/ 0 w 3868"/>
              <a:gd name="T39" fmla="*/ 0 h 4320"/>
              <a:gd name="T40" fmla="*/ 0 w 3868"/>
              <a:gd name="T41" fmla="*/ 0 h 4320"/>
              <a:gd name="T42" fmla="*/ 52 w 3868"/>
              <a:gd name="T43" fmla="*/ 122 h 4320"/>
              <a:gd name="T44" fmla="*/ 108 w 3868"/>
              <a:gd name="T45" fmla="*/ 242 h 4320"/>
              <a:gd name="T46" fmla="*/ 164 w 3868"/>
              <a:gd name="T47" fmla="*/ 362 h 4320"/>
              <a:gd name="T48" fmla="*/ 222 w 3868"/>
              <a:gd name="T49" fmla="*/ 482 h 4320"/>
              <a:gd name="T50" fmla="*/ 280 w 3868"/>
              <a:gd name="T51" fmla="*/ 602 h 4320"/>
              <a:gd name="T52" fmla="*/ 340 w 3868"/>
              <a:gd name="T53" fmla="*/ 720 h 4320"/>
              <a:gd name="T54" fmla="*/ 402 w 3868"/>
              <a:gd name="T55" fmla="*/ 838 h 4320"/>
              <a:gd name="T56" fmla="*/ 466 w 3868"/>
              <a:gd name="T57" fmla="*/ 956 h 4320"/>
              <a:gd name="T58" fmla="*/ 530 w 3868"/>
              <a:gd name="T59" fmla="*/ 1072 h 4320"/>
              <a:gd name="T60" fmla="*/ 598 w 3868"/>
              <a:gd name="T61" fmla="*/ 1188 h 4320"/>
              <a:gd name="T62" fmla="*/ 664 w 3868"/>
              <a:gd name="T63" fmla="*/ 1302 h 4320"/>
              <a:gd name="T64" fmla="*/ 734 w 3868"/>
              <a:gd name="T65" fmla="*/ 1416 h 4320"/>
              <a:gd name="T66" fmla="*/ 804 w 3868"/>
              <a:gd name="T67" fmla="*/ 1530 h 4320"/>
              <a:gd name="T68" fmla="*/ 876 w 3868"/>
              <a:gd name="T69" fmla="*/ 1644 h 4320"/>
              <a:gd name="T70" fmla="*/ 950 w 3868"/>
              <a:gd name="T71" fmla="*/ 1756 h 4320"/>
              <a:gd name="T72" fmla="*/ 1024 w 3868"/>
              <a:gd name="T73" fmla="*/ 1866 h 4320"/>
              <a:gd name="T74" fmla="*/ 1100 w 3868"/>
              <a:gd name="T75" fmla="*/ 1976 h 4320"/>
              <a:gd name="T76" fmla="*/ 1178 w 3868"/>
              <a:gd name="T77" fmla="*/ 2086 h 4320"/>
              <a:gd name="T78" fmla="*/ 1256 w 3868"/>
              <a:gd name="T79" fmla="*/ 2196 h 4320"/>
              <a:gd name="T80" fmla="*/ 1336 w 3868"/>
              <a:gd name="T81" fmla="*/ 2304 h 4320"/>
              <a:gd name="T82" fmla="*/ 1418 w 3868"/>
              <a:gd name="T83" fmla="*/ 2410 h 4320"/>
              <a:gd name="T84" fmla="*/ 1500 w 3868"/>
              <a:gd name="T85" fmla="*/ 2518 h 4320"/>
              <a:gd name="T86" fmla="*/ 1586 w 3868"/>
              <a:gd name="T87" fmla="*/ 2622 h 4320"/>
              <a:gd name="T88" fmla="*/ 1670 w 3868"/>
              <a:gd name="T89" fmla="*/ 2728 h 4320"/>
              <a:gd name="T90" fmla="*/ 1758 w 3868"/>
              <a:gd name="T91" fmla="*/ 2832 h 4320"/>
              <a:gd name="T92" fmla="*/ 1846 w 3868"/>
              <a:gd name="T93" fmla="*/ 2934 h 4320"/>
              <a:gd name="T94" fmla="*/ 1936 w 3868"/>
              <a:gd name="T95" fmla="*/ 3036 h 4320"/>
              <a:gd name="T96" fmla="*/ 2026 w 3868"/>
              <a:gd name="T97" fmla="*/ 3138 h 4320"/>
              <a:gd name="T98" fmla="*/ 2120 w 3868"/>
              <a:gd name="T99" fmla="*/ 3238 h 4320"/>
              <a:gd name="T100" fmla="*/ 2214 w 3868"/>
              <a:gd name="T101" fmla="*/ 3338 h 4320"/>
              <a:gd name="T102" fmla="*/ 2308 w 3868"/>
              <a:gd name="T103" fmla="*/ 3436 h 4320"/>
              <a:gd name="T104" fmla="*/ 2404 w 3868"/>
              <a:gd name="T105" fmla="*/ 3534 h 4320"/>
              <a:gd name="T106" fmla="*/ 2404 w 3868"/>
              <a:gd name="T107" fmla="*/ 3534 h 4320"/>
              <a:gd name="T108" fmla="*/ 2510 w 3868"/>
              <a:gd name="T109" fmla="*/ 3638 h 4320"/>
              <a:gd name="T110" fmla="*/ 2616 w 3868"/>
              <a:gd name="T111" fmla="*/ 3740 h 4320"/>
              <a:gd name="T112" fmla="*/ 2722 w 3868"/>
              <a:gd name="T113" fmla="*/ 3840 h 4320"/>
              <a:gd name="T114" fmla="*/ 2830 w 3868"/>
              <a:gd name="T115" fmla="*/ 3940 h 4320"/>
              <a:gd name="T116" fmla="*/ 2940 w 3868"/>
              <a:gd name="T117" fmla="*/ 4036 h 4320"/>
              <a:gd name="T118" fmla="*/ 3050 w 3868"/>
              <a:gd name="T119" fmla="*/ 4132 h 4320"/>
              <a:gd name="T120" fmla="*/ 3162 w 3868"/>
              <a:gd name="T121" fmla="*/ 4226 h 4320"/>
              <a:gd name="T122" fmla="*/ 3274 w 3868"/>
              <a:gd name="T123" fmla="*/ 4320 h 4320"/>
              <a:gd name="T124" fmla="*/ 3868 w 3868"/>
              <a:gd name="T125"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68" h="4320">
                <a:moveTo>
                  <a:pt x="3868" y="4320"/>
                </a:moveTo>
                <a:lnTo>
                  <a:pt x="3868" y="1434"/>
                </a:lnTo>
                <a:lnTo>
                  <a:pt x="3868" y="1434"/>
                </a:lnTo>
                <a:lnTo>
                  <a:pt x="3792" y="1350"/>
                </a:lnTo>
                <a:lnTo>
                  <a:pt x="3718" y="1264"/>
                </a:lnTo>
                <a:lnTo>
                  <a:pt x="3646" y="1178"/>
                </a:lnTo>
                <a:lnTo>
                  <a:pt x="3574" y="1092"/>
                </a:lnTo>
                <a:lnTo>
                  <a:pt x="3504" y="1006"/>
                </a:lnTo>
                <a:lnTo>
                  <a:pt x="3434" y="918"/>
                </a:lnTo>
                <a:lnTo>
                  <a:pt x="3366" y="828"/>
                </a:lnTo>
                <a:lnTo>
                  <a:pt x="3300" y="740"/>
                </a:lnTo>
                <a:lnTo>
                  <a:pt x="3234" y="650"/>
                </a:lnTo>
                <a:lnTo>
                  <a:pt x="3170" y="558"/>
                </a:lnTo>
                <a:lnTo>
                  <a:pt x="3106" y="466"/>
                </a:lnTo>
                <a:lnTo>
                  <a:pt x="3044" y="374"/>
                </a:lnTo>
                <a:lnTo>
                  <a:pt x="2984" y="282"/>
                </a:lnTo>
                <a:lnTo>
                  <a:pt x="2924" y="188"/>
                </a:lnTo>
                <a:lnTo>
                  <a:pt x="2866" y="94"/>
                </a:lnTo>
                <a:lnTo>
                  <a:pt x="2810" y="0"/>
                </a:lnTo>
                <a:lnTo>
                  <a:pt x="0" y="0"/>
                </a:lnTo>
                <a:lnTo>
                  <a:pt x="0" y="0"/>
                </a:lnTo>
                <a:lnTo>
                  <a:pt x="52" y="122"/>
                </a:lnTo>
                <a:lnTo>
                  <a:pt x="108" y="242"/>
                </a:lnTo>
                <a:lnTo>
                  <a:pt x="164" y="362"/>
                </a:lnTo>
                <a:lnTo>
                  <a:pt x="222" y="482"/>
                </a:lnTo>
                <a:lnTo>
                  <a:pt x="280" y="602"/>
                </a:lnTo>
                <a:lnTo>
                  <a:pt x="340" y="720"/>
                </a:lnTo>
                <a:lnTo>
                  <a:pt x="402" y="838"/>
                </a:lnTo>
                <a:lnTo>
                  <a:pt x="466" y="956"/>
                </a:lnTo>
                <a:lnTo>
                  <a:pt x="530" y="1072"/>
                </a:lnTo>
                <a:lnTo>
                  <a:pt x="598" y="1188"/>
                </a:lnTo>
                <a:lnTo>
                  <a:pt x="664" y="1302"/>
                </a:lnTo>
                <a:lnTo>
                  <a:pt x="734" y="1416"/>
                </a:lnTo>
                <a:lnTo>
                  <a:pt x="804" y="1530"/>
                </a:lnTo>
                <a:lnTo>
                  <a:pt x="876" y="1644"/>
                </a:lnTo>
                <a:lnTo>
                  <a:pt x="950" y="1756"/>
                </a:lnTo>
                <a:lnTo>
                  <a:pt x="1024" y="1866"/>
                </a:lnTo>
                <a:lnTo>
                  <a:pt x="1100" y="1976"/>
                </a:lnTo>
                <a:lnTo>
                  <a:pt x="1178" y="2086"/>
                </a:lnTo>
                <a:lnTo>
                  <a:pt x="1256" y="2196"/>
                </a:lnTo>
                <a:lnTo>
                  <a:pt x="1336" y="2304"/>
                </a:lnTo>
                <a:lnTo>
                  <a:pt x="1418" y="2410"/>
                </a:lnTo>
                <a:lnTo>
                  <a:pt x="1500" y="2518"/>
                </a:lnTo>
                <a:lnTo>
                  <a:pt x="1586" y="2622"/>
                </a:lnTo>
                <a:lnTo>
                  <a:pt x="1670" y="2728"/>
                </a:lnTo>
                <a:lnTo>
                  <a:pt x="1758" y="2832"/>
                </a:lnTo>
                <a:lnTo>
                  <a:pt x="1846" y="2934"/>
                </a:lnTo>
                <a:lnTo>
                  <a:pt x="1936" y="3036"/>
                </a:lnTo>
                <a:lnTo>
                  <a:pt x="2026" y="3138"/>
                </a:lnTo>
                <a:lnTo>
                  <a:pt x="2120" y="3238"/>
                </a:lnTo>
                <a:lnTo>
                  <a:pt x="2214" y="3338"/>
                </a:lnTo>
                <a:lnTo>
                  <a:pt x="2308" y="3436"/>
                </a:lnTo>
                <a:lnTo>
                  <a:pt x="2404" y="3534"/>
                </a:lnTo>
                <a:lnTo>
                  <a:pt x="2404" y="3534"/>
                </a:lnTo>
                <a:lnTo>
                  <a:pt x="2510" y="3638"/>
                </a:lnTo>
                <a:lnTo>
                  <a:pt x="2616" y="3740"/>
                </a:lnTo>
                <a:lnTo>
                  <a:pt x="2722" y="3840"/>
                </a:lnTo>
                <a:lnTo>
                  <a:pt x="2830" y="3940"/>
                </a:lnTo>
                <a:lnTo>
                  <a:pt x="2940" y="4036"/>
                </a:lnTo>
                <a:lnTo>
                  <a:pt x="3050" y="4132"/>
                </a:lnTo>
                <a:lnTo>
                  <a:pt x="3162" y="4226"/>
                </a:lnTo>
                <a:lnTo>
                  <a:pt x="3274" y="4320"/>
                </a:lnTo>
                <a:lnTo>
                  <a:pt x="3868" y="43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5" name="Rectangle 4"/>
          <p:cNvSpPr/>
          <p:nvPr userDrawn="1"/>
        </p:nvSpPr>
        <p:spPr>
          <a:xfrm>
            <a:off x="0" y="1666799"/>
            <a:ext cx="12192000" cy="3437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576001" y="2460069"/>
            <a:ext cx="6787200" cy="567848"/>
          </a:xfrm>
        </p:spPr>
        <p:txBody>
          <a:bodyPr anchor="b" anchorCtr="0"/>
          <a:lstStyle>
            <a:lvl1pPr>
              <a:defRPr sz="4100" spc="-20" baseline="0">
                <a:solidFill>
                  <a:schemeClr val="accent2"/>
                </a:solidFill>
              </a:defRPr>
            </a:lvl1pPr>
          </a:lstStyle>
          <a:p>
            <a:r>
              <a:rPr lang="en-US" dirty="0"/>
              <a:t>Add Title</a:t>
            </a:r>
            <a:endParaRPr lang="en-GB" dirty="0"/>
          </a:p>
        </p:txBody>
      </p:sp>
      <p:sp>
        <p:nvSpPr>
          <p:cNvPr id="3" name="Subtitle 2"/>
          <p:cNvSpPr>
            <a:spLocks noGrp="1"/>
          </p:cNvSpPr>
          <p:nvPr>
            <p:ph type="subTitle" idx="1" hasCustomPrompt="1"/>
          </p:nvPr>
        </p:nvSpPr>
        <p:spPr>
          <a:xfrm>
            <a:off x="575999" y="3145738"/>
            <a:ext cx="6787200" cy="246221"/>
          </a:xfrm>
        </p:spPr>
        <p:txBody>
          <a:bodyPr wrap="square">
            <a:spAutoFit/>
          </a:bodyPr>
          <a:lstStyle>
            <a:lvl1pPr marL="0" indent="0" algn="l">
              <a:buNone/>
              <a:defRPr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Subtitle</a:t>
            </a:r>
            <a:endParaRPr lang="en-GB" dirty="0"/>
          </a:p>
        </p:txBody>
      </p:sp>
      <p:sp>
        <p:nvSpPr>
          <p:cNvPr id="10" name="Text Placeholder 9"/>
          <p:cNvSpPr>
            <a:spLocks noGrp="1"/>
          </p:cNvSpPr>
          <p:nvPr>
            <p:ph type="body" sz="quarter" idx="10" hasCustomPrompt="1"/>
          </p:nvPr>
        </p:nvSpPr>
        <p:spPr>
          <a:xfrm>
            <a:off x="576005" y="5733256"/>
            <a:ext cx="5492519" cy="169277"/>
          </a:xfrm>
        </p:spPr>
        <p:txBody>
          <a:bodyPr wrap="square" anchor="b" anchorCtr="0">
            <a:spAutoFit/>
          </a:bodyPr>
          <a:lstStyle>
            <a:lvl1pPr>
              <a:defRPr sz="1100">
                <a:solidFill>
                  <a:schemeClr val="accent2"/>
                </a:solidFill>
              </a:defRPr>
            </a:lvl1pPr>
          </a:lstStyle>
          <a:p>
            <a:pPr lvl="0"/>
            <a:r>
              <a:rPr lang="en-US" dirty="0"/>
              <a:t>Add Name</a:t>
            </a:r>
          </a:p>
        </p:txBody>
      </p:sp>
      <p:sp>
        <p:nvSpPr>
          <p:cNvPr id="11" name="Text Placeholder 9"/>
          <p:cNvSpPr>
            <a:spLocks noGrp="1"/>
          </p:cNvSpPr>
          <p:nvPr>
            <p:ph type="body" sz="quarter" idx="11" hasCustomPrompt="1"/>
          </p:nvPr>
        </p:nvSpPr>
        <p:spPr>
          <a:xfrm>
            <a:off x="576000" y="6021288"/>
            <a:ext cx="5491200" cy="169277"/>
          </a:xfrm>
        </p:spPr>
        <p:txBody>
          <a:bodyPr wrap="square" anchor="t" anchorCtr="0">
            <a:spAutoFit/>
          </a:bodyPr>
          <a:lstStyle>
            <a:lvl1pPr>
              <a:defRPr sz="1100" b="0">
                <a:solidFill>
                  <a:schemeClr val="accent2"/>
                </a:solidFill>
              </a:defRPr>
            </a:lvl1pPr>
          </a:lstStyle>
          <a:p>
            <a:pPr lvl="0"/>
            <a:r>
              <a:rPr lang="en-US" dirty="0"/>
              <a:t>Add Contact Details</a:t>
            </a:r>
          </a:p>
        </p:txBody>
      </p:sp>
      <p:sp>
        <p:nvSpPr>
          <p:cNvPr id="12" name="TextBox 11"/>
          <p:cNvSpPr txBox="1"/>
          <p:nvPr userDrawn="1"/>
        </p:nvSpPr>
        <p:spPr>
          <a:xfrm>
            <a:off x="576000" y="6434023"/>
            <a:ext cx="5491200" cy="169277"/>
          </a:xfrm>
          <a:prstGeom prst="rect">
            <a:avLst/>
          </a:prstGeom>
          <a:noFill/>
        </p:spPr>
        <p:txBody>
          <a:bodyPr wrap="square" lIns="0" tIns="0" rIns="0" bIns="0" rtlCol="0">
            <a:spAutoFit/>
          </a:bodyPr>
          <a:lstStyle/>
          <a:p>
            <a:r>
              <a:rPr lang="en-GB" sz="1100" b="1" dirty="0">
                <a:solidFill>
                  <a:schemeClr val="accent2"/>
                </a:solidFill>
              </a:rPr>
              <a:t>www.bacp.co.uk</a:t>
            </a:r>
          </a:p>
        </p:txBody>
      </p:sp>
      <p:pic>
        <p:nvPicPr>
          <p:cNvPr id="4" name="Picture 3">
            <a:extLst>
              <a:ext uri="{FF2B5EF4-FFF2-40B4-BE49-F238E27FC236}">
                <a16:creationId xmlns:a16="http://schemas.microsoft.com/office/drawing/2014/main" id="{9DF3729D-8ABB-3889-2207-7B43715F3B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286054"/>
            <a:ext cx="2165570" cy="490475"/>
          </a:xfrm>
          <a:prstGeom prst="rect">
            <a:avLst/>
          </a:prstGeom>
        </p:spPr>
      </p:pic>
      <p:sp>
        <p:nvSpPr>
          <p:cNvPr id="6" name="Text Placeholder 9">
            <a:extLst>
              <a:ext uri="{FF2B5EF4-FFF2-40B4-BE49-F238E27FC236}">
                <a16:creationId xmlns:a16="http://schemas.microsoft.com/office/drawing/2014/main" id="{8BAEB64C-E86B-013B-9A6E-E8699F546579}"/>
              </a:ext>
            </a:extLst>
          </p:cNvPr>
          <p:cNvSpPr txBox="1">
            <a:spLocks noChangeAspect="1"/>
          </p:cNvSpPr>
          <p:nvPr userDrawn="1"/>
        </p:nvSpPr>
        <p:spPr>
          <a:xfrm>
            <a:off x="323531" y="796062"/>
            <a:ext cx="4119389" cy="184666"/>
          </a:xfrm>
          <a:prstGeom prst="rect">
            <a:avLst/>
          </a:prstGeom>
        </p:spPr>
        <p:txBody>
          <a:bodyPr wrap="square" anchor="b" anchorCtr="0">
            <a:spAutoFit/>
          </a:bodyPr>
          <a:lstStyle>
            <a:lvl1pPr marL="0" indent="0" algn="r" defTabSz="914400" rtl="0" eaLnBrk="1" latinLnBrk="0" hangingPunct="1">
              <a:spcBef>
                <a:spcPts val="0"/>
              </a:spcBef>
              <a:spcAft>
                <a:spcPts val="0"/>
              </a:spcAft>
              <a:buFont typeface="Arial" panose="020B0604020202020204" pitchFamily="34" charset="0"/>
              <a:buNone/>
              <a:defRPr sz="650" b="0" kern="1200">
                <a:solidFill>
                  <a:schemeClr val="accent2"/>
                </a:solidFill>
                <a:latin typeface="+mn-lt"/>
                <a:ea typeface="+mn-ea"/>
                <a:cs typeface="+mn-cs"/>
              </a:defRPr>
            </a:lvl1pPr>
            <a:lvl2pPr marL="0" indent="0" algn="l" defTabSz="914400" rtl="0" eaLnBrk="1" latinLnBrk="0" hangingPunct="1">
              <a:spcBef>
                <a:spcPts val="0"/>
              </a:spcBef>
              <a:spcAft>
                <a:spcPts val="1800"/>
              </a:spcAft>
              <a:buFont typeface="Arial" panose="020B0604020202020204" pitchFamily="34" charset="0"/>
              <a:buNone/>
              <a:defRPr sz="1600" kern="1200">
                <a:solidFill>
                  <a:schemeClr val="accent2"/>
                </a:solidFill>
                <a:latin typeface="+mn-lt"/>
                <a:ea typeface="+mn-ea"/>
                <a:cs typeface="+mn-cs"/>
              </a:defRPr>
            </a:lvl2pPr>
            <a:lvl3pPr marL="180000" indent="-180000" algn="l" defTabSz="914400" rtl="0" eaLnBrk="1" latinLnBrk="0" hangingPunct="1">
              <a:spcBef>
                <a:spcPts val="0"/>
              </a:spcBef>
              <a:spcAft>
                <a:spcPts val="600"/>
              </a:spcAft>
              <a:buFont typeface="Trebuchet MS" panose="020B0603020202020204" pitchFamily="34" charset="0"/>
              <a:buChar char="•"/>
              <a:defRPr sz="1600" kern="1200">
                <a:solidFill>
                  <a:schemeClr val="accent2"/>
                </a:solidFill>
                <a:latin typeface="+mn-lt"/>
                <a:ea typeface="+mn-ea"/>
                <a:cs typeface="+mn-cs"/>
              </a:defRPr>
            </a:lvl3pPr>
            <a:lvl4pPr marL="0" indent="0" algn="l" defTabSz="914400" rtl="0" eaLnBrk="1" latinLnBrk="0" hangingPunct="1">
              <a:spcBef>
                <a:spcPts val="1200"/>
              </a:spcBef>
              <a:buFont typeface="Trebuchet MS" panose="020B0603020202020204" pitchFamily="34" charset="0"/>
              <a:buNone/>
              <a:defRPr sz="2400" i="1" kern="1200">
                <a:solidFill>
                  <a:schemeClr val="accent1"/>
                </a:solidFill>
                <a:latin typeface="+mn-lt"/>
                <a:ea typeface="+mn-ea"/>
                <a:cs typeface="+mn-cs"/>
              </a:defRPr>
            </a:lvl4pPr>
            <a:lvl5pPr marL="0" indent="0" algn="l" defTabSz="914400" rtl="0" eaLnBrk="1" latinLnBrk="0" hangingPunct="1">
              <a:spcBef>
                <a:spcPts val="600"/>
              </a:spcBef>
              <a:spcAft>
                <a:spcPts val="0"/>
              </a:spcAft>
              <a:buFont typeface="Arial" panose="020B0604020202020204" pitchFamily="34" charset="0"/>
              <a:buNone/>
              <a:defRPr sz="1400" b="1" i="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sz="600" dirty="0"/>
              <a:t>BACP and the BACP logo are registered trade marks of BACP.</a:t>
            </a:r>
          </a:p>
        </p:txBody>
      </p:sp>
    </p:spTree>
    <p:extLst>
      <p:ext uri="{BB962C8B-B14F-4D97-AF65-F5344CB8AC3E}">
        <p14:creationId xmlns:p14="http://schemas.microsoft.com/office/powerpoint/2010/main" val="21335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2"/>
          </p:nvPr>
        </p:nvSpPr>
        <p:spPr>
          <a:xfrm>
            <a:off x="4798852" y="2582870"/>
            <a:ext cx="7393153" cy="4275137"/>
          </a:xfrm>
          <a:custGeom>
            <a:avLst/>
            <a:gdLst>
              <a:gd name="connsiteX0" fmla="*/ 1685668 w 5903913"/>
              <a:gd name="connsiteY0" fmla="*/ 1406563 h 4508500"/>
              <a:gd name="connsiteX1" fmla="*/ 0 w 5903913"/>
              <a:gd name="connsiteY1" fmla="*/ 4133935 h 4508500"/>
              <a:gd name="connsiteX2" fmla="*/ 0 w 5903913"/>
              <a:gd name="connsiteY2" fmla="*/ 1875389 h 4508500"/>
              <a:gd name="connsiteX3" fmla="*/ 1685668 w 5903913"/>
              <a:gd name="connsiteY3" fmla="*/ 1406563 h 4508500"/>
              <a:gd name="connsiteX4" fmla="*/ 5903913 w 5903913"/>
              <a:gd name="connsiteY4" fmla="*/ 233363 h 4508500"/>
              <a:gd name="connsiteX5" fmla="*/ 5903913 w 5903913"/>
              <a:gd name="connsiteY5" fmla="*/ 4508500 h 4508500"/>
              <a:gd name="connsiteX6" fmla="*/ 359048 w 5903913"/>
              <a:gd name="connsiteY6" fmla="*/ 4508500 h 4508500"/>
              <a:gd name="connsiteX7" fmla="*/ 2398804 w 5903913"/>
              <a:gd name="connsiteY7" fmla="*/ 1208222 h 4508500"/>
              <a:gd name="connsiteX8" fmla="*/ 5903913 w 5903913"/>
              <a:gd name="connsiteY8" fmla="*/ 233363 h 4508500"/>
              <a:gd name="connsiteX9" fmla="*/ 3145552 w 5903913"/>
              <a:gd name="connsiteY9" fmla="*/ 0 h 4508500"/>
              <a:gd name="connsiteX10" fmla="*/ 4870792 w 5903913"/>
              <a:gd name="connsiteY10" fmla="*/ 0 h 4508500"/>
              <a:gd name="connsiteX11" fmla="*/ 3145552 w 5903913"/>
              <a:gd name="connsiteY11" fmla="*/ 0 h 4508500"/>
              <a:gd name="connsiteX12" fmla="*/ 0 w 5903913"/>
              <a:gd name="connsiteY12" fmla="*/ 0 h 4508500"/>
              <a:gd name="connsiteX13" fmla="*/ 2555002 w 5903913"/>
              <a:gd name="connsiteY13" fmla="*/ 0 h 4508500"/>
              <a:gd name="connsiteX14" fmla="*/ 2074293 w 5903913"/>
              <a:gd name="connsiteY14" fmla="*/ 777776 h 4508500"/>
              <a:gd name="connsiteX15" fmla="*/ 0 w 5903913"/>
              <a:gd name="connsiteY15" fmla="*/ 1354689 h 4508500"/>
              <a:gd name="connsiteX16" fmla="*/ 0 w 5903913"/>
              <a:gd name="connsiteY16" fmla="*/ 0 h 4508500"/>
              <a:gd name="connsiteX0" fmla="*/ 1685668 w 5903913"/>
              <a:gd name="connsiteY0" fmla="*/ 1406563 h 4508500"/>
              <a:gd name="connsiteX1" fmla="*/ 0 w 5903913"/>
              <a:gd name="connsiteY1" fmla="*/ 4133935 h 4508500"/>
              <a:gd name="connsiteX2" fmla="*/ 0 w 5903913"/>
              <a:gd name="connsiteY2" fmla="*/ 1875389 h 4508500"/>
              <a:gd name="connsiteX3" fmla="*/ 1685668 w 5903913"/>
              <a:gd name="connsiteY3" fmla="*/ 1406563 h 4508500"/>
              <a:gd name="connsiteX4" fmla="*/ 5903913 w 5903913"/>
              <a:gd name="connsiteY4" fmla="*/ 233363 h 4508500"/>
              <a:gd name="connsiteX5" fmla="*/ 5903913 w 5903913"/>
              <a:gd name="connsiteY5" fmla="*/ 4508500 h 4508500"/>
              <a:gd name="connsiteX6" fmla="*/ 359048 w 5903913"/>
              <a:gd name="connsiteY6" fmla="*/ 4508500 h 4508500"/>
              <a:gd name="connsiteX7" fmla="*/ 2398804 w 5903913"/>
              <a:gd name="connsiteY7" fmla="*/ 1208222 h 4508500"/>
              <a:gd name="connsiteX8" fmla="*/ 5903913 w 5903913"/>
              <a:gd name="connsiteY8" fmla="*/ 233363 h 4508500"/>
              <a:gd name="connsiteX9" fmla="*/ 0 w 5903913"/>
              <a:gd name="connsiteY9" fmla="*/ 0 h 4508500"/>
              <a:gd name="connsiteX10" fmla="*/ 2555002 w 5903913"/>
              <a:gd name="connsiteY10" fmla="*/ 0 h 4508500"/>
              <a:gd name="connsiteX11" fmla="*/ 2074293 w 5903913"/>
              <a:gd name="connsiteY11" fmla="*/ 777776 h 4508500"/>
              <a:gd name="connsiteX12" fmla="*/ 0 w 5903913"/>
              <a:gd name="connsiteY12" fmla="*/ 1354689 h 4508500"/>
              <a:gd name="connsiteX13" fmla="*/ 0 w 5903913"/>
              <a:gd name="connsiteY13" fmla="*/ 0 h 4508500"/>
              <a:gd name="connsiteX0" fmla="*/ 1685668 w 5903913"/>
              <a:gd name="connsiteY0" fmla="*/ 1406563 h 4508500"/>
              <a:gd name="connsiteX1" fmla="*/ 0 w 5903913"/>
              <a:gd name="connsiteY1" fmla="*/ 4133935 h 4508500"/>
              <a:gd name="connsiteX2" fmla="*/ 0 w 5903913"/>
              <a:gd name="connsiteY2" fmla="*/ 1875389 h 4508500"/>
              <a:gd name="connsiteX3" fmla="*/ 1685668 w 5903913"/>
              <a:gd name="connsiteY3" fmla="*/ 1406563 h 4508500"/>
              <a:gd name="connsiteX4" fmla="*/ 5903913 w 5903913"/>
              <a:gd name="connsiteY4" fmla="*/ 233363 h 4508500"/>
              <a:gd name="connsiteX5" fmla="*/ 5903913 w 5903913"/>
              <a:gd name="connsiteY5" fmla="*/ 4508500 h 4508500"/>
              <a:gd name="connsiteX6" fmla="*/ 359048 w 5903913"/>
              <a:gd name="connsiteY6" fmla="*/ 4508500 h 4508500"/>
              <a:gd name="connsiteX7" fmla="*/ 2398804 w 5903913"/>
              <a:gd name="connsiteY7" fmla="*/ 1208222 h 4508500"/>
              <a:gd name="connsiteX8" fmla="*/ 5903913 w 5903913"/>
              <a:gd name="connsiteY8" fmla="*/ 233363 h 4508500"/>
              <a:gd name="connsiteX9" fmla="*/ 0 w 5903913"/>
              <a:gd name="connsiteY9" fmla="*/ 0 h 4508500"/>
              <a:gd name="connsiteX10" fmla="*/ 2074293 w 5903913"/>
              <a:gd name="connsiteY10" fmla="*/ 777776 h 4508500"/>
              <a:gd name="connsiteX11" fmla="*/ 0 w 5903913"/>
              <a:gd name="connsiteY11" fmla="*/ 1354689 h 4508500"/>
              <a:gd name="connsiteX12" fmla="*/ 0 w 5903913"/>
              <a:gd name="connsiteY12" fmla="*/ 0 h 4508500"/>
              <a:gd name="connsiteX0" fmla="*/ 1685668 w 5903913"/>
              <a:gd name="connsiteY0" fmla="*/ 1406563 h 4508500"/>
              <a:gd name="connsiteX1" fmla="*/ 0 w 5903913"/>
              <a:gd name="connsiteY1" fmla="*/ 4133935 h 4508500"/>
              <a:gd name="connsiteX2" fmla="*/ 0 w 5903913"/>
              <a:gd name="connsiteY2" fmla="*/ 1875389 h 4508500"/>
              <a:gd name="connsiteX3" fmla="*/ 1685668 w 5903913"/>
              <a:gd name="connsiteY3" fmla="*/ 1406563 h 4508500"/>
              <a:gd name="connsiteX4" fmla="*/ 5903913 w 5903913"/>
              <a:gd name="connsiteY4" fmla="*/ 233363 h 4508500"/>
              <a:gd name="connsiteX5" fmla="*/ 5903913 w 5903913"/>
              <a:gd name="connsiteY5" fmla="*/ 4508500 h 4508500"/>
              <a:gd name="connsiteX6" fmla="*/ 359048 w 5903913"/>
              <a:gd name="connsiteY6" fmla="*/ 4508500 h 4508500"/>
              <a:gd name="connsiteX7" fmla="*/ 2398804 w 5903913"/>
              <a:gd name="connsiteY7" fmla="*/ 1208222 h 4508500"/>
              <a:gd name="connsiteX8" fmla="*/ 5903913 w 5903913"/>
              <a:gd name="connsiteY8" fmla="*/ 233363 h 4508500"/>
              <a:gd name="connsiteX9" fmla="*/ 0 w 5903913"/>
              <a:gd name="connsiteY9" fmla="*/ 0 h 4508500"/>
              <a:gd name="connsiteX10" fmla="*/ 0 w 5903913"/>
              <a:gd name="connsiteY10" fmla="*/ 1354689 h 4508500"/>
              <a:gd name="connsiteX11" fmla="*/ 0 w 5903913"/>
              <a:gd name="connsiteY11" fmla="*/ 0 h 4508500"/>
              <a:gd name="connsiteX0" fmla="*/ 1685668 w 5903913"/>
              <a:gd name="connsiteY0" fmla="*/ 1173200 h 4275137"/>
              <a:gd name="connsiteX1" fmla="*/ 0 w 5903913"/>
              <a:gd name="connsiteY1" fmla="*/ 3900572 h 4275137"/>
              <a:gd name="connsiteX2" fmla="*/ 0 w 5903913"/>
              <a:gd name="connsiteY2" fmla="*/ 1642026 h 4275137"/>
              <a:gd name="connsiteX3" fmla="*/ 1685668 w 5903913"/>
              <a:gd name="connsiteY3" fmla="*/ 1173200 h 4275137"/>
              <a:gd name="connsiteX4" fmla="*/ 5903913 w 5903913"/>
              <a:gd name="connsiteY4" fmla="*/ 0 h 4275137"/>
              <a:gd name="connsiteX5" fmla="*/ 5903913 w 5903913"/>
              <a:gd name="connsiteY5" fmla="*/ 4275137 h 4275137"/>
              <a:gd name="connsiteX6" fmla="*/ 359048 w 5903913"/>
              <a:gd name="connsiteY6" fmla="*/ 4275137 h 4275137"/>
              <a:gd name="connsiteX7" fmla="*/ 2398804 w 5903913"/>
              <a:gd name="connsiteY7" fmla="*/ 974859 h 4275137"/>
              <a:gd name="connsiteX8" fmla="*/ 5903913 w 5903913"/>
              <a:gd name="connsiteY8" fmla="*/ 0 h 4275137"/>
              <a:gd name="connsiteX0" fmla="*/ 0 w 5903913"/>
              <a:gd name="connsiteY0" fmla="*/ 1642026 h 4275137"/>
              <a:gd name="connsiteX1" fmla="*/ 0 w 5903913"/>
              <a:gd name="connsiteY1" fmla="*/ 3900572 h 4275137"/>
              <a:gd name="connsiteX2" fmla="*/ 0 w 5903913"/>
              <a:gd name="connsiteY2" fmla="*/ 1642026 h 4275137"/>
              <a:gd name="connsiteX3" fmla="*/ 5903913 w 5903913"/>
              <a:gd name="connsiteY3" fmla="*/ 0 h 4275137"/>
              <a:gd name="connsiteX4" fmla="*/ 5903913 w 5903913"/>
              <a:gd name="connsiteY4" fmla="*/ 4275137 h 4275137"/>
              <a:gd name="connsiteX5" fmla="*/ 359048 w 5903913"/>
              <a:gd name="connsiteY5" fmla="*/ 4275137 h 4275137"/>
              <a:gd name="connsiteX6" fmla="*/ 2398804 w 5903913"/>
              <a:gd name="connsiteY6" fmla="*/ 974859 h 4275137"/>
              <a:gd name="connsiteX7" fmla="*/ 5903913 w 5903913"/>
              <a:gd name="connsiteY7" fmla="*/ 0 h 4275137"/>
              <a:gd name="connsiteX0" fmla="*/ 5544865 w 5544865"/>
              <a:gd name="connsiteY0" fmla="*/ 0 h 4275137"/>
              <a:gd name="connsiteX1" fmla="*/ 5544865 w 5544865"/>
              <a:gd name="connsiteY1" fmla="*/ 4275137 h 4275137"/>
              <a:gd name="connsiteX2" fmla="*/ 0 w 5544865"/>
              <a:gd name="connsiteY2" fmla="*/ 4275137 h 4275137"/>
              <a:gd name="connsiteX3" fmla="*/ 2039756 w 5544865"/>
              <a:gd name="connsiteY3" fmla="*/ 974859 h 4275137"/>
              <a:gd name="connsiteX4" fmla="*/ 5544865 w 5544865"/>
              <a:gd name="connsiteY4" fmla="*/ 0 h 427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4865" h="4275137">
                <a:moveTo>
                  <a:pt x="5544865" y="0"/>
                </a:moveTo>
                <a:lnTo>
                  <a:pt x="5544865" y="4275137"/>
                </a:lnTo>
                <a:lnTo>
                  <a:pt x="0" y="4275137"/>
                </a:lnTo>
                <a:lnTo>
                  <a:pt x="2039756" y="974859"/>
                </a:lnTo>
                <a:lnTo>
                  <a:pt x="5544865" y="0"/>
                </a:lnTo>
                <a:close/>
              </a:path>
            </a:pathLst>
          </a:custGeom>
          <a:solidFill>
            <a:schemeClr val="bg2"/>
          </a:solidFill>
        </p:spPr>
        <p:txBody>
          <a:bodyPr anchor="ctr" anchorCtr="0"/>
          <a:lstStyle>
            <a:lvl1pPr algn="ctr">
              <a:defRPr b="0"/>
            </a:lvl1pPr>
          </a:lstStyle>
          <a:p>
            <a:endParaRPr lang="en-GB" dirty="0"/>
          </a:p>
        </p:txBody>
      </p:sp>
      <p:sp>
        <p:nvSpPr>
          <p:cNvPr id="17" name="Freeform 16"/>
          <p:cNvSpPr>
            <a:spLocks noChangeAspect="1"/>
          </p:cNvSpPr>
          <p:nvPr userDrawn="1"/>
        </p:nvSpPr>
        <p:spPr bwMode="auto">
          <a:xfrm>
            <a:off x="0" y="2062170"/>
            <a:ext cx="12192000" cy="3599078"/>
          </a:xfrm>
          <a:custGeom>
            <a:avLst/>
            <a:gdLst>
              <a:gd name="T0" fmla="*/ 5760 w 5760"/>
              <a:gd name="T1" fmla="*/ 0 h 1930"/>
              <a:gd name="T2" fmla="*/ 0 w 5760"/>
              <a:gd name="T3" fmla="*/ 1602 h 1930"/>
              <a:gd name="T4" fmla="*/ 0 w 5760"/>
              <a:gd name="T5" fmla="*/ 1930 h 1930"/>
              <a:gd name="T6" fmla="*/ 5760 w 5760"/>
              <a:gd name="T7" fmla="*/ 328 h 1930"/>
              <a:gd name="T8" fmla="*/ 5760 w 5760"/>
              <a:gd name="T9" fmla="*/ 0 h 1930"/>
            </a:gdLst>
            <a:ahLst/>
            <a:cxnLst>
              <a:cxn ang="0">
                <a:pos x="T0" y="T1"/>
              </a:cxn>
              <a:cxn ang="0">
                <a:pos x="T2" y="T3"/>
              </a:cxn>
              <a:cxn ang="0">
                <a:pos x="T4" y="T5"/>
              </a:cxn>
              <a:cxn ang="0">
                <a:pos x="T6" y="T7"/>
              </a:cxn>
              <a:cxn ang="0">
                <a:pos x="T8" y="T9"/>
              </a:cxn>
            </a:cxnLst>
            <a:rect l="0" t="0" r="r" b="b"/>
            <a:pathLst>
              <a:path w="5760" h="1930">
                <a:moveTo>
                  <a:pt x="5760" y="0"/>
                </a:moveTo>
                <a:lnTo>
                  <a:pt x="0" y="1602"/>
                </a:lnTo>
                <a:lnTo>
                  <a:pt x="0" y="1930"/>
                </a:lnTo>
                <a:lnTo>
                  <a:pt x="5760" y="328"/>
                </a:lnTo>
                <a:lnTo>
                  <a:pt x="576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8" name="Freeform 5"/>
          <p:cNvSpPr>
            <a:spLocks noChangeAspect="1"/>
          </p:cNvSpPr>
          <p:nvPr userDrawn="1"/>
        </p:nvSpPr>
        <p:spPr bwMode="auto">
          <a:xfrm>
            <a:off x="4011447" y="0"/>
            <a:ext cx="6438900" cy="6858000"/>
          </a:xfrm>
          <a:custGeom>
            <a:avLst/>
            <a:gdLst>
              <a:gd name="T0" fmla="*/ 2670 w 3042"/>
              <a:gd name="T1" fmla="*/ 0 h 4320"/>
              <a:gd name="T2" fmla="*/ 0 w 3042"/>
              <a:gd name="T3" fmla="*/ 4320 h 4320"/>
              <a:gd name="T4" fmla="*/ 372 w 3042"/>
              <a:gd name="T5" fmla="*/ 4320 h 4320"/>
              <a:gd name="T6" fmla="*/ 3042 w 3042"/>
              <a:gd name="T7" fmla="*/ 0 h 4320"/>
              <a:gd name="T8" fmla="*/ 2670 w 3042"/>
              <a:gd name="T9" fmla="*/ 0 h 4320"/>
            </a:gdLst>
            <a:ahLst/>
            <a:cxnLst>
              <a:cxn ang="0">
                <a:pos x="T0" y="T1"/>
              </a:cxn>
              <a:cxn ang="0">
                <a:pos x="T2" y="T3"/>
              </a:cxn>
              <a:cxn ang="0">
                <a:pos x="T4" y="T5"/>
              </a:cxn>
              <a:cxn ang="0">
                <a:pos x="T6" y="T7"/>
              </a:cxn>
              <a:cxn ang="0">
                <a:pos x="T8" y="T9"/>
              </a:cxn>
            </a:cxnLst>
            <a:rect l="0" t="0" r="r" b="b"/>
            <a:pathLst>
              <a:path w="3042" h="4320">
                <a:moveTo>
                  <a:pt x="2670" y="0"/>
                </a:moveTo>
                <a:lnTo>
                  <a:pt x="0" y="4320"/>
                </a:lnTo>
                <a:lnTo>
                  <a:pt x="372" y="4320"/>
                </a:lnTo>
                <a:lnTo>
                  <a:pt x="3042" y="0"/>
                </a:lnTo>
                <a:lnTo>
                  <a:pt x="267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 name="Title 1"/>
          <p:cNvSpPr>
            <a:spLocks noGrp="1" noChangeAspect="1"/>
          </p:cNvSpPr>
          <p:nvPr>
            <p:ph type="ctrTitle" hasCustomPrompt="1"/>
          </p:nvPr>
        </p:nvSpPr>
        <p:spPr>
          <a:xfrm>
            <a:off x="576001" y="2460069"/>
            <a:ext cx="6787200" cy="567848"/>
          </a:xfrm>
        </p:spPr>
        <p:txBody>
          <a:bodyPr anchor="b" anchorCtr="0"/>
          <a:lstStyle>
            <a:lvl1pPr>
              <a:defRPr sz="4100" spc="-20" baseline="0">
                <a:solidFill>
                  <a:schemeClr val="accent2"/>
                </a:solidFill>
              </a:defRPr>
            </a:lvl1pPr>
          </a:lstStyle>
          <a:p>
            <a:r>
              <a:rPr lang="en-US" dirty="0"/>
              <a:t>Add Title</a:t>
            </a:r>
            <a:endParaRPr lang="en-GB" dirty="0"/>
          </a:p>
        </p:txBody>
      </p:sp>
      <p:sp>
        <p:nvSpPr>
          <p:cNvPr id="3" name="Subtitle 2"/>
          <p:cNvSpPr>
            <a:spLocks noGrp="1" noChangeAspect="1"/>
          </p:cNvSpPr>
          <p:nvPr>
            <p:ph type="subTitle" idx="1" hasCustomPrompt="1"/>
          </p:nvPr>
        </p:nvSpPr>
        <p:spPr>
          <a:xfrm>
            <a:off x="575999" y="3145738"/>
            <a:ext cx="3600000" cy="246221"/>
          </a:xfrm>
        </p:spPr>
        <p:txBody>
          <a:bodyPr wrap="square">
            <a:spAutoFit/>
          </a:bodyPr>
          <a:lstStyle>
            <a:lvl1pPr marL="0" indent="0" algn="l">
              <a:buNone/>
              <a:defRPr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Subtitle</a:t>
            </a:r>
            <a:endParaRPr lang="en-GB" dirty="0"/>
          </a:p>
        </p:txBody>
      </p:sp>
      <p:sp>
        <p:nvSpPr>
          <p:cNvPr id="12" name="TextBox 11"/>
          <p:cNvSpPr txBox="1">
            <a:spLocks noChangeAspect="1"/>
          </p:cNvSpPr>
          <p:nvPr userDrawn="1"/>
        </p:nvSpPr>
        <p:spPr>
          <a:xfrm>
            <a:off x="576000" y="6434023"/>
            <a:ext cx="3600000" cy="169277"/>
          </a:xfrm>
          <a:prstGeom prst="rect">
            <a:avLst/>
          </a:prstGeom>
          <a:noFill/>
        </p:spPr>
        <p:txBody>
          <a:bodyPr wrap="square" lIns="0" tIns="0" rIns="0" bIns="0" rtlCol="0">
            <a:spAutoFit/>
          </a:bodyPr>
          <a:lstStyle/>
          <a:p>
            <a:r>
              <a:rPr lang="en-GB" sz="1100" b="1" dirty="0">
                <a:solidFill>
                  <a:schemeClr val="accent2"/>
                </a:solidFill>
              </a:rPr>
              <a:t>www.bacp.co.uk</a:t>
            </a:r>
          </a:p>
        </p:txBody>
      </p:sp>
      <p:pic>
        <p:nvPicPr>
          <p:cNvPr id="4" name="Picture 3">
            <a:extLst>
              <a:ext uri="{FF2B5EF4-FFF2-40B4-BE49-F238E27FC236}">
                <a16:creationId xmlns:a16="http://schemas.microsoft.com/office/drawing/2014/main" id="{246910C9-ECBD-5EFC-696E-8474EB784C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286054"/>
            <a:ext cx="2165570" cy="490475"/>
          </a:xfrm>
          <a:prstGeom prst="rect">
            <a:avLst/>
          </a:prstGeom>
        </p:spPr>
      </p:pic>
      <p:sp>
        <p:nvSpPr>
          <p:cNvPr id="5" name="Text Placeholder 9">
            <a:extLst>
              <a:ext uri="{FF2B5EF4-FFF2-40B4-BE49-F238E27FC236}">
                <a16:creationId xmlns:a16="http://schemas.microsoft.com/office/drawing/2014/main" id="{B4C16C2C-CD80-5E62-7C08-6B03ED20E41A}"/>
              </a:ext>
            </a:extLst>
          </p:cNvPr>
          <p:cNvSpPr txBox="1">
            <a:spLocks noChangeAspect="1"/>
          </p:cNvSpPr>
          <p:nvPr userDrawn="1"/>
        </p:nvSpPr>
        <p:spPr>
          <a:xfrm>
            <a:off x="323531" y="796062"/>
            <a:ext cx="4119389" cy="184666"/>
          </a:xfrm>
          <a:prstGeom prst="rect">
            <a:avLst/>
          </a:prstGeom>
        </p:spPr>
        <p:txBody>
          <a:bodyPr wrap="square" anchor="b" anchorCtr="0">
            <a:spAutoFit/>
          </a:bodyPr>
          <a:lstStyle>
            <a:lvl1pPr marL="0" indent="0" algn="r" defTabSz="914400" rtl="0" eaLnBrk="1" latinLnBrk="0" hangingPunct="1">
              <a:spcBef>
                <a:spcPts val="0"/>
              </a:spcBef>
              <a:spcAft>
                <a:spcPts val="0"/>
              </a:spcAft>
              <a:buFont typeface="Arial" panose="020B0604020202020204" pitchFamily="34" charset="0"/>
              <a:buNone/>
              <a:defRPr sz="650" b="0" kern="1200">
                <a:solidFill>
                  <a:schemeClr val="accent2"/>
                </a:solidFill>
                <a:latin typeface="+mn-lt"/>
                <a:ea typeface="+mn-ea"/>
                <a:cs typeface="+mn-cs"/>
              </a:defRPr>
            </a:lvl1pPr>
            <a:lvl2pPr marL="0" indent="0" algn="l" defTabSz="914400" rtl="0" eaLnBrk="1" latinLnBrk="0" hangingPunct="1">
              <a:spcBef>
                <a:spcPts val="0"/>
              </a:spcBef>
              <a:spcAft>
                <a:spcPts val="1800"/>
              </a:spcAft>
              <a:buFont typeface="Arial" panose="020B0604020202020204" pitchFamily="34" charset="0"/>
              <a:buNone/>
              <a:defRPr sz="1600" kern="1200">
                <a:solidFill>
                  <a:schemeClr val="accent2"/>
                </a:solidFill>
                <a:latin typeface="+mn-lt"/>
                <a:ea typeface="+mn-ea"/>
                <a:cs typeface="+mn-cs"/>
              </a:defRPr>
            </a:lvl2pPr>
            <a:lvl3pPr marL="180000" indent="-180000" algn="l" defTabSz="914400" rtl="0" eaLnBrk="1" latinLnBrk="0" hangingPunct="1">
              <a:spcBef>
                <a:spcPts val="0"/>
              </a:spcBef>
              <a:spcAft>
                <a:spcPts val="600"/>
              </a:spcAft>
              <a:buFont typeface="Trebuchet MS" panose="020B0603020202020204" pitchFamily="34" charset="0"/>
              <a:buChar char="•"/>
              <a:defRPr sz="1600" kern="1200">
                <a:solidFill>
                  <a:schemeClr val="accent2"/>
                </a:solidFill>
                <a:latin typeface="+mn-lt"/>
                <a:ea typeface="+mn-ea"/>
                <a:cs typeface="+mn-cs"/>
              </a:defRPr>
            </a:lvl3pPr>
            <a:lvl4pPr marL="0" indent="0" algn="l" defTabSz="914400" rtl="0" eaLnBrk="1" latinLnBrk="0" hangingPunct="1">
              <a:spcBef>
                <a:spcPts val="1200"/>
              </a:spcBef>
              <a:buFont typeface="Trebuchet MS" panose="020B0603020202020204" pitchFamily="34" charset="0"/>
              <a:buNone/>
              <a:defRPr sz="2400" i="1" kern="1200">
                <a:solidFill>
                  <a:schemeClr val="accent1"/>
                </a:solidFill>
                <a:latin typeface="+mn-lt"/>
                <a:ea typeface="+mn-ea"/>
                <a:cs typeface="+mn-cs"/>
              </a:defRPr>
            </a:lvl4pPr>
            <a:lvl5pPr marL="0" indent="0" algn="l" defTabSz="914400" rtl="0" eaLnBrk="1" latinLnBrk="0" hangingPunct="1">
              <a:spcBef>
                <a:spcPts val="600"/>
              </a:spcBef>
              <a:spcAft>
                <a:spcPts val="0"/>
              </a:spcAft>
              <a:buFont typeface="Arial" panose="020B0604020202020204" pitchFamily="34" charset="0"/>
              <a:buNone/>
              <a:defRPr sz="1400" b="1" i="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sz="600" dirty="0"/>
              <a:t>BACP and the BACP logo are registered trade marks of BACP.</a:t>
            </a:r>
          </a:p>
        </p:txBody>
      </p:sp>
      <p:sp>
        <p:nvSpPr>
          <p:cNvPr id="6" name="Text Placeholder 9">
            <a:extLst>
              <a:ext uri="{FF2B5EF4-FFF2-40B4-BE49-F238E27FC236}">
                <a16:creationId xmlns:a16="http://schemas.microsoft.com/office/drawing/2014/main" id="{F3D9D3A4-CBCD-3174-1B4B-39E6367A28A0}"/>
              </a:ext>
            </a:extLst>
          </p:cNvPr>
          <p:cNvSpPr>
            <a:spLocks noGrp="1"/>
          </p:cNvSpPr>
          <p:nvPr>
            <p:ph type="body" sz="quarter" idx="10" hasCustomPrompt="1"/>
          </p:nvPr>
        </p:nvSpPr>
        <p:spPr>
          <a:xfrm>
            <a:off x="576005" y="5733256"/>
            <a:ext cx="5492519" cy="169277"/>
          </a:xfrm>
        </p:spPr>
        <p:txBody>
          <a:bodyPr wrap="square" anchor="b" anchorCtr="0">
            <a:spAutoFit/>
          </a:bodyPr>
          <a:lstStyle>
            <a:lvl1pPr>
              <a:defRPr sz="1100">
                <a:solidFill>
                  <a:schemeClr val="accent2"/>
                </a:solidFill>
              </a:defRPr>
            </a:lvl1pPr>
          </a:lstStyle>
          <a:p>
            <a:pPr lvl="0"/>
            <a:r>
              <a:rPr lang="en-US" dirty="0"/>
              <a:t>Add Name</a:t>
            </a:r>
          </a:p>
        </p:txBody>
      </p:sp>
      <p:sp>
        <p:nvSpPr>
          <p:cNvPr id="7" name="Text Placeholder 9">
            <a:extLst>
              <a:ext uri="{FF2B5EF4-FFF2-40B4-BE49-F238E27FC236}">
                <a16:creationId xmlns:a16="http://schemas.microsoft.com/office/drawing/2014/main" id="{98A537ED-CA6E-6E61-A7B4-564A3EAB0C41}"/>
              </a:ext>
            </a:extLst>
          </p:cNvPr>
          <p:cNvSpPr>
            <a:spLocks noGrp="1"/>
          </p:cNvSpPr>
          <p:nvPr>
            <p:ph type="body" sz="quarter" idx="11" hasCustomPrompt="1"/>
          </p:nvPr>
        </p:nvSpPr>
        <p:spPr>
          <a:xfrm>
            <a:off x="576000" y="6021288"/>
            <a:ext cx="5491200" cy="169277"/>
          </a:xfrm>
        </p:spPr>
        <p:txBody>
          <a:bodyPr wrap="square" anchor="t" anchorCtr="0">
            <a:spAutoFit/>
          </a:bodyPr>
          <a:lstStyle>
            <a:lvl1pPr>
              <a:defRPr sz="1100" b="0">
                <a:solidFill>
                  <a:schemeClr val="accent2"/>
                </a:solidFill>
              </a:defRPr>
            </a:lvl1pPr>
          </a:lstStyle>
          <a:p>
            <a:pPr lvl="0"/>
            <a:r>
              <a:rPr lang="en-US" dirty="0"/>
              <a:t>Add Contact Details</a:t>
            </a:r>
          </a:p>
        </p:txBody>
      </p:sp>
    </p:spTree>
    <p:extLst>
      <p:ext uri="{BB962C8B-B14F-4D97-AF65-F5344CB8AC3E}">
        <p14:creationId xmlns:p14="http://schemas.microsoft.com/office/powerpoint/2010/main" val="392868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19" name="Freeform 9"/>
          <p:cNvSpPr>
            <a:spLocks/>
          </p:cNvSpPr>
          <p:nvPr userDrawn="1"/>
        </p:nvSpPr>
        <p:spPr bwMode="auto">
          <a:xfrm>
            <a:off x="2597571" y="254700"/>
            <a:ext cx="9594434" cy="6603305"/>
          </a:xfrm>
          <a:custGeom>
            <a:avLst/>
            <a:gdLst>
              <a:gd name="T0" fmla="*/ 4538 w 4538"/>
              <a:gd name="T1" fmla="*/ 0 h 4074"/>
              <a:gd name="T2" fmla="*/ 0 w 4538"/>
              <a:gd name="T3" fmla="*/ 4074 h 4074"/>
              <a:gd name="T4" fmla="*/ 474 w 4538"/>
              <a:gd name="T5" fmla="*/ 4074 h 4074"/>
              <a:gd name="T6" fmla="*/ 4538 w 4538"/>
              <a:gd name="T7" fmla="*/ 424 h 4074"/>
              <a:gd name="T8" fmla="*/ 4538 w 4538"/>
              <a:gd name="T9" fmla="*/ 0 h 4074"/>
            </a:gdLst>
            <a:ahLst/>
            <a:cxnLst>
              <a:cxn ang="0">
                <a:pos x="T0" y="T1"/>
              </a:cxn>
              <a:cxn ang="0">
                <a:pos x="T2" y="T3"/>
              </a:cxn>
              <a:cxn ang="0">
                <a:pos x="T4" y="T5"/>
              </a:cxn>
              <a:cxn ang="0">
                <a:pos x="T6" y="T7"/>
              </a:cxn>
              <a:cxn ang="0">
                <a:pos x="T8" y="T9"/>
              </a:cxn>
            </a:cxnLst>
            <a:rect l="0" t="0" r="r" b="b"/>
            <a:pathLst>
              <a:path w="4538" h="4074">
                <a:moveTo>
                  <a:pt x="4538" y="0"/>
                </a:moveTo>
                <a:lnTo>
                  <a:pt x="0" y="4074"/>
                </a:lnTo>
                <a:lnTo>
                  <a:pt x="474" y="4074"/>
                </a:lnTo>
                <a:lnTo>
                  <a:pt x="4538" y="424"/>
                </a:lnTo>
                <a:lnTo>
                  <a:pt x="453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5" name="Freeform 5"/>
          <p:cNvSpPr>
            <a:spLocks/>
          </p:cNvSpPr>
          <p:nvPr userDrawn="1"/>
        </p:nvSpPr>
        <p:spPr bwMode="auto">
          <a:xfrm>
            <a:off x="0" y="1844824"/>
            <a:ext cx="12192000" cy="3852155"/>
          </a:xfrm>
          <a:custGeom>
            <a:avLst/>
            <a:gdLst>
              <a:gd name="T0" fmla="*/ 5760 w 5760"/>
              <a:gd name="T1" fmla="*/ 0 h 2138"/>
              <a:gd name="T2" fmla="*/ 0 w 5760"/>
              <a:gd name="T3" fmla="*/ 1806 h 2138"/>
              <a:gd name="T4" fmla="*/ 0 w 5760"/>
              <a:gd name="T5" fmla="*/ 2138 h 2138"/>
              <a:gd name="T6" fmla="*/ 5760 w 5760"/>
              <a:gd name="T7" fmla="*/ 332 h 2138"/>
              <a:gd name="T8" fmla="*/ 5760 w 5760"/>
              <a:gd name="T9" fmla="*/ 0 h 2138"/>
            </a:gdLst>
            <a:ahLst/>
            <a:cxnLst>
              <a:cxn ang="0">
                <a:pos x="T0" y="T1"/>
              </a:cxn>
              <a:cxn ang="0">
                <a:pos x="T2" y="T3"/>
              </a:cxn>
              <a:cxn ang="0">
                <a:pos x="T4" y="T5"/>
              </a:cxn>
              <a:cxn ang="0">
                <a:pos x="T6" y="T7"/>
              </a:cxn>
              <a:cxn ang="0">
                <a:pos x="T8" y="T9"/>
              </a:cxn>
            </a:cxnLst>
            <a:rect l="0" t="0" r="r" b="b"/>
            <a:pathLst>
              <a:path w="5760" h="2138">
                <a:moveTo>
                  <a:pt x="5760" y="0"/>
                </a:moveTo>
                <a:lnTo>
                  <a:pt x="0" y="1806"/>
                </a:lnTo>
                <a:lnTo>
                  <a:pt x="0" y="2138"/>
                </a:lnTo>
                <a:lnTo>
                  <a:pt x="5760" y="332"/>
                </a:lnTo>
                <a:lnTo>
                  <a:pt x="576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22" name="Freeform 13"/>
          <p:cNvSpPr>
            <a:spLocks/>
          </p:cNvSpPr>
          <p:nvPr userDrawn="1"/>
        </p:nvSpPr>
        <p:spPr bwMode="auto">
          <a:xfrm>
            <a:off x="6785464" y="2736850"/>
            <a:ext cx="5406535" cy="4121150"/>
          </a:xfrm>
          <a:custGeom>
            <a:avLst/>
            <a:gdLst>
              <a:gd name="T0" fmla="*/ 2920 w 2920"/>
              <a:gd name="T1" fmla="*/ 2596 h 2596"/>
              <a:gd name="T2" fmla="*/ 2920 w 2920"/>
              <a:gd name="T3" fmla="*/ 286 h 2596"/>
              <a:gd name="T4" fmla="*/ 2920 w 2920"/>
              <a:gd name="T5" fmla="*/ 0 h 2596"/>
              <a:gd name="T6" fmla="*/ 1286 w 2920"/>
              <a:gd name="T7" fmla="*/ 0 h 2596"/>
              <a:gd name="T8" fmla="*/ 1286 w 2920"/>
              <a:gd name="T9" fmla="*/ 0 h 2596"/>
              <a:gd name="T10" fmla="*/ 1222 w 2920"/>
              <a:gd name="T11" fmla="*/ 2 h 2596"/>
              <a:gd name="T12" fmla="*/ 1160 w 2920"/>
              <a:gd name="T13" fmla="*/ 6 h 2596"/>
              <a:gd name="T14" fmla="*/ 1096 w 2920"/>
              <a:gd name="T15" fmla="*/ 14 h 2596"/>
              <a:gd name="T16" fmla="*/ 1034 w 2920"/>
              <a:gd name="T17" fmla="*/ 24 h 2596"/>
              <a:gd name="T18" fmla="*/ 974 w 2920"/>
              <a:gd name="T19" fmla="*/ 38 h 2596"/>
              <a:gd name="T20" fmla="*/ 912 w 2920"/>
              <a:gd name="T21" fmla="*/ 56 h 2596"/>
              <a:gd name="T22" fmla="*/ 854 w 2920"/>
              <a:gd name="T23" fmla="*/ 74 h 2596"/>
              <a:gd name="T24" fmla="*/ 796 w 2920"/>
              <a:gd name="T25" fmla="*/ 98 h 2596"/>
              <a:gd name="T26" fmla="*/ 738 w 2920"/>
              <a:gd name="T27" fmla="*/ 122 h 2596"/>
              <a:gd name="T28" fmla="*/ 682 w 2920"/>
              <a:gd name="T29" fmla="*/ 152 h 2596"/>
              <a:gd name="T30" fmla="*/ 628 w 2920"/>
              <a:gd name="T31" fmla="*/ 182 h 2596"/>
              <a:gd name="T32" fmla="*/ 574 w 2920"/>
              <a:gd name="T33" fmla="*/ 216 h 2596"/>
              <a:gd name="T34" fmla="*/ 522 w 2920"/>
              <a:gd name="T35" fmla="*/ 252 h 2596"/>
              <a:gd name="T36" fmla="*/ 472 w 2920"/>
              <a:gd name="T37" fmla="*/ 292 h 2596"/>
              <a:gd name="T38" fmla="*/ 424 w 2920"/>
              <a:gd name="T39" fmla="*/ 334 h 2596"/>
              <a:gd name="T40" fmla="*/ 378 w 2920"/>
              <a:gd name="T41" fmla="*/ 378 h 2596"/>
              <a:gd name="T42" fmla="*/ 378 w 2920"/>
              <a:gd name="T43" fmla="*/ 378 h 2596"/>
              <a:gd name="T44" fmla="*/ 334 w 2920"/>
              <a:gd name="T45" fmla="*/ 424 h 2596"/>
              <a:gd name="T46" fmla="*/ 292 w 2920"/>
              <a:gd name="T47" fmla="*/ 472 h 2596"/>
              <a:gd name="T48" fmla="*/ 252 w 2920"/>
              <a:gd name="T49" fmla="*/ 522 h 2596"/>
              <a:gd name="T50" fmla="*/ 216 w 2920"/>
              <a:gd name="T51" fmla="*/ 574 h 2596"/>
              <a:gd name="T52" fmla="*/ 182 w 2920"/>
              <a:gd name="T53" fmla="*/ 628 h 2596"/>
              <a:gd name="T54" fmla="*/ 150 w 2920"/>
              <a:gd name="T55" fmla="*/ 682 h 2596"/>
              <a:gd name="T56" fmla="*/ 122 w 2920"/>
              <a:gd name="T57" fmla="*/ 738 h 2596"/>
              <a:gd name="T58" fmla="*/ 98 w 2920"/>
              <a:gd name="T59" fmla="*/ 796 h 2596"/>
              <a:gd name="T60" fmla="*/ 74 w 2920"/>
              <a:gd name="T61" fmla="*/ 854 h 2596"/>
              <a:gd name="T62" fmla="*/ 54 w 2920"/>
              <a:gd name="T63" fmla="*/ 914 h 2596"/>
              <a:gd name="T64" fmla="*/ 38 w 2920"/>
              <a:gd name="T65" fmla="*/ 974 h 2596"/>
              <a:gd name="T66" fmla="*/ 24 w 2920"/>
              <a:gd name="T67" fmla="*/ 1034 h 2596"/>
              <a:gd name="T68" fmla="*/ 14 w 2920"/>
              <a:gd name="T69" fmla="*/ 1096 h 2596"/>
              <a:gd name="T70" fmla="*/ 6 w 2920"/>
              <a:gd name="T71" fmla="*/ 1160 h 2596"/>
              <a:gd name="T72" fmla="*/ 2 w 2920"/>
              <a:gd name="T73" fmla="*/ 1224 h 2596"/>
              <a:gd name="T74" fmla="*/ 0 w 2920"/>
              <a:gd name="T75" fmla="*/ 1288 h 2596"/>
              <a:gd name="T76" fmla="*/ 0 w 2920"/>
              <a:gd name="T77" fmla="*/ 2596 h 2596"/>
              <a:gd name="T78" fmla="*/ 286 w 2920"/>
              <a:gd name="T79" fmla="*/ 2596 h 2596"/>
              <a:gd name="T80" fmla="*/ 2920 w 2920"/>
              <a:gd name="T81" fmla="*/ 2596 h 2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20" h="2596">
                <a:moveTo>
                  <a:pt x="2920" y="2596"/>
                </a:moveTo>
                <a:lnTo>
                  <a:pt x="2920" y="286"/>
                </a:lnTo>
                <a:lnTo>
                  <a:pt x="2920" y="0"/>
                </a:lnTo>
                <a:lnTo>
                  <a:pt x="1286" y="0"/>
                </a:lnTo>
                <a:lnTo>
                  <a:pt x="1286" y="0"/>
                </a:lnTo>
                <a:lnTo>
                  <a:pt x="1222" y="2"/>
                </a:lnTo>
                <a:lnTo>
                  <a:pt x="1160" y="6"/>
                </a:lnTo>
                <a:lnTo>
                  <a:pt x="1096" y="14"/>
                </a:lnTo>
                <a:lnTo>
                  <a:pt x="1034" y="24"/>
                </a:lnTo>
                <a:lnTo>
                  <a:pt x="974" y="38"/>
                </a:lnTo>
                <a:lnTo>
                  <a:pt x="912" y="56"/>
                </a:lnTo>
                <a:lnTo>
                  <a:pt x="854" y="74"/>
                </a:lnTo>
                <a:lnTo>
                  <a:pt x="796" y="98"/>
                </a:lnTo>
                <a:lnTo>
                  <a:pt x="738" y="122"/>
                </a:lnTo>
                <a:lnTo>
                  <a:pt x="682" y="152"/>
                </a:lnTo>
                <a:lnTo>
                  <a:pt x="628" y="182"/>
                </a:lnTo>
                <a:lnTo>
                  <a:pt x="574" y="216"/>
                </a:lnTo>
                <a:lnTo>
                  <a:pt x="522" y="252"/>
                </a:lnTo>
                <a:lnTo>
                  <a:pt x="472" y="292"/>
                </a:lnTo>
                <a:lnTo>
                  <a:pt x="424" y="334"/>
                </a:lnTo>
                <a:lnTo>
                  <a:pt x="378" y="378"/>
                </a:lnTo>
                <a:lnTo>
                  <a:pt x="378" y="378"/>
                </a:lnTo>
                <a:lnTo>
                  <a:pt x="334" y="424"/>
                </a:lnTo>
                <a:lnTo>
                  <a:pt x="292" y="472"/>
                </a:lnTo>
                <a:lnTo>
                  <a:pt x="252" y="522"/>
                </a:lnTo>
                <a:lnTo>
                  <a:pt x="216" y="574"/>
                </a:lnTo>
                <a:lnTo>
                  <a:pt x="182" y="628"/>
                </a:lnTo>
                <a:lnTo>
                  <a:pt x="150" y="682"/>
                </a:lnTo>
                <a:lnTo>
                  <a:pt x="122" y="738"/>
                </a:lnTo>
                <a:lnTo>
                  <a:pt x="98" y="796"/>
                </a:lnTo>
                <a:lnTo>
                  <a:pt x="74" y="854"/>
                </a:lnTo>
                <a:lnTo>
                  <a:pt x="54" y="914"/>
                </a:lnTo>
                <a:lnTo>
                  <a:pt x="38" y="974"/>
                </a:lnTo>
                <a:lnTo>
                  <a:pt x="24" y="1034"/>
                </a:lnTo>
                <a:lnTo>
                  <a:pt x="14" y="1096"/>
                </a:lnTo>
                <a:lnTo>
                  <a:pt x="6" y="1160"/>
                </a:lnTo>
                <a:lnTo>
                  <a:pt x="2" y="1224"/>
                </a:lnTo>
                <a:lnTo>
                  <a:pt x="0" y="1288"/>
                </a:lnTo>
                <a:lnTo>
                  <a:pt x="0" y="2596"/>
                </a:lnTo>
                <a:lnTo>
                  <a:pt x="286" y="2596"/>
                </a:lnTo>
                <a:lnTo>
                  <a:pt x="2920" y="259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TextBox 11"/>
          <p:cNvSpPr txBox="1"/>
          <p:nvPr userDrawn="1"/>
        </p:nvSpPr>
        <p:spPr>
          <a:xfrm>
            <a:off x="576000" y="6434023"/>
            <a:ext cx="5491200" cy="169277"/>
          </a:xfrm>
          <a:prstGeom prst="rect">
            <a:avLst/>
          </a:prstGeom>
          <a:noFill/>
        </p:spPr>
        <p:txBody>
          <a:bodyPr wrap="square" lIns="0" tIns="0" rIns="0" bIns="0" rtlCol="0">
            <a:spAutoFit/>
          </a:bodyPr>
          <a:lstStyle/>
          <a:p>
            <a:r>
              <a:rPr lang="en-GB" sz="1100" b="1" dirty="0">
                <a:solidFill>
                  <a:schemeClr val="accent2"/>
                </a:solidFill>
              </a:rPr>
              <a:t>www.bacp.co.uk</a:t>
            </a:r>
          </a:p>
        </p:txBody>
      </p:sp>
      <p:sp>
        <p:nvSpPr>
          <p:cNvPr id="24" name="Picture Placeholder 23"/>
          <p:cNvSpPr>
            <a:spLocks noGrp="1" noChangeAspect="1"/>
          </p:cNvSpPr>
          <p:nvPr>
            <p:ph type="pic" sz="quarter" idx="12"/>
          </p:nvPr>
        </p:nvSpPr>
        <p:spPr>
          <a:xfrm>
            <a:off x="7332439" y="3304698"/>
            <a:ext cx="4859560" cy="3580686"/>
          </a:xfrm>
          <a:custGeom>
            <a:avLst/>
            <a:gdLst/>
            <a:ahLst/>
            <a:cxnLst/>
            <a:rect l="l" t="t" r="r" b="b"/>
            <a:pathLst>
              <a:path w="4176000" h="3664800">
                <a:moveTo>
                  <a:pt x="1587500" y="0"/>
                </a:moveTo>
                <a:lnTo>
                  <a:pt x="4176000" y="0"/>
                </a:lnTo>
                <a:lnTo>
                  <a:pt x="4176000" y="3664800"/>
                </a:lnTo>
                <a:lnTo>
                  <a:pt x="0" y="3664800"/>
                </a:lnTo>
                <a:lnTo>
                  <a:pt x="0" y="1590675"/>
                </a:lnTo>
                <a:lnTo>
                  <a:pt x="0" y="1511300"/>
                </a:lnTo>
                <a:lnTo>
                  <a:pt x="6350" y="1431925"/>
                </a:lnTo>
                <a:lnTo>
                  <a:pt x="15875" y="1355725"/>
                </a:lnTo>
                <a:lnTo>
                  <a:pt x="28575" y="1279525"/>
                </a:lnTo>
                <a:lnTo>
                  <a:pt x="47625" y="1203325"/>
                </a:lnTo>
                <a:lnTo>
                  <a:pt x="66675" y="1127125"/>
                </a:lnTo>
                <a:lnTo>
                  <a:pt x="92075" y="1054100"/>
                </a:lnTo>
                <a:lnTo>
                  <a:pt x="120650" y="984250"/>
                </a:lnTo>
                <a:lnTo>
                  <a:pt x="152400" y="914400"/>
                </a:lnTo>
                <a:lnTo>
                  <a:pt x="187325" y="844550"/>
                </a:lnTo>
                <a:lnTo>
                  <a:pt x="225425" y="777875"/>
                </a:lnTo>
                <a:lnTo>
                  <a:pt x="266700" y="711200"/>
                </a:lnTo>
                <a:lnTo>
                  <a:pt x="311150" y="647700"/>
                </a:lnTo>
                <a:lnTo>
                  <a:pt x="358775" y="584200"/>
                </a:lnTo>
                <a:lnTo>
                  <a:pt x="412750" y="523875"/>
                </a:lnTo>
                <a:lnTo>
                  <a:pt x="466725" y="466725"/>
                </a:lnTo>
                <a:lnTo>
                  <a:pt x="523875" y="412750"/>
                </a:lnTo>
                <a:lnTo>
                  <a:pt x="584200" y="361950"/>
                </a:lnTo>
                <a:lnTo>
                  <a:pt x="644525" y="314325"/>
                </a:lnTo>
                <a:lnTo>
                  <a:pt x="708025" y="266700"/>
                </a:lnTo>
                <a:lnTo>
                  <a:pt x="774700" y="225425"/>
                </a:lnTo>
                <a:lnTo>
                  <a:pt x="841375" y="187325"/>
                </a:lnTo>
                <a:lnTo>
                  <a:pt x="911225" y="152400"/>
                </a:lnTo>
                <a:lnTo>
                  <a:pt x="981075" y="120650"/>
                </a:lnTo>
                <a:lnTo>
                  <a:pt x="1054100" y="92075"/>
                </a:lnTo>
                <a:lnTo>
                  <a:pt x="1127125" y="69850"/>
                </a:lnTo>
                <a:lnTo>
                  <a:pt x="1203325" y="47625"/>
                </a:lnTo>
                <a:lnTo>
                  <a:pt x="1276350" y="31750"/>
                </a:lnTo>
                <a:lnTo>
                  <a:pt x="1352550" y="19050"/>
                </a:lnTo>
                <a:lnTo>
                  <a:pt x="1431925" y="9525"/>
                </a:lnTo>
                <a:lnTo>
                  <a:pt x="1508125" y="3175"/>
                </a:lnTo>
                <a:close/>
              </a:path>
            </a:pathLst>
          </a:custGeom>
          <a:solidFill>
            <a:schemeClr val="bg2"/>
          </a:solidFill>
        </p:spPr>
        <p:txBody>
          <a:bodyPr anchor="ctr" anchorCtr="0"/>
          <a:lstStyle>
            <a:lvl1pPr algn="ctr">
              <a:defRPr b="0"/>
            </a:lvl1pPr>
          </a:lstStyle>
          <a:p>
            <a:endParaRPr lang="en-GB" dirty="0"/>
          </a:p>
        </p:txBody>
      </p:sp>
      <p:sp>
        <p:nvSpPr>
          <p:cNvPr id="2" name="Title 1"/>
          <p:cNvSpPr>
            <a:spLocks noGrp="1"/>
          </p:cNvSpPr>
          <p:nvPr>
            <p:ph type="ctrTitle" hasCustomPrompt="1"/>
          </p:nvPr>
        </p:nvSpPr>
        <p:spPr>
          <a:xfrm>
            <a:off x="576001" y="2460069"/>
            <a:ext cx="6787200" cy="567848"/>
          </a:xfrm>
        </p:spPr>
        <p:txBody>
          <a:bodyPr anchor="b" anchorCtr="0"/>
          <a:lstStyle>
            <a:lvl1pPr>
              <a:defRPr sz="4100" spc="-20" baseline="0">
                <a:solidFill>
                  <a:schemeClr val="accent2"/>
                </a:solidFill>
              </a:defRPr>
            </a:lvl1pPr>
          </a:lstStyle>
          <a:p>
            <a:r>
              <a:rPr lang="en-US" dirty="0"/>
              <a:t>Add Title</a:t>
            </a:r>
            <a:endParaRPr lang="en-GB" dirty="0"/>
          </a:p>
        </p:txBody>
      </p:sp>
      <p:sp>
        <p:nvSpPr>
          <p:cNvPr id="3" name="Subtitle 2"/>
          <p:cNvSpPr>
            <a:spLocks noGrp="1"/>
          </p:cNvSpPr>
          <p:nvPr>
            <p:ph type="subTitle" idx="1" hasCustomPrompt="1"/>
          </p:nvPr>
        </p:nvSpPr>
        <p:spPr>
          <a:xfrm>
            <a:off x="575999" y="3145738"/>
            <a:ext cx="4828800" cy="246221"/>
          </a:xfrm>
        </p:spPr>
        <p:txBody>
          <a:bodyPr wrap="square">
            <a:spAutoFit/>
          </a:bodyPr>
          <a:lstStyle>
            <a:lvl1pPr marL="0" indent="0" algn="l">
              <a:buNone/>
              <a:defRPr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Subtitle</a:t>
            </a:r>
            <a:endParaRPr lang="en-GB" dirty="0"/>
          </a:p>
        </p:txBody>
      </p:sp>
      <p:pic>
        <p:nvPicPr>
          <p:cNvPr id="6" name="Picture 5">
            <a:extLst>
              <a:ext uri="{FF2B5EF4-FFF2-40B4-BE49-F238E27FC236}">
                <a16:creationId xmlns:a16="http://schemas.microsoft.com/office/drawing/2014/main" id="{CD6C02EE-E2FB-56FF-4B4C-99AF51ED5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286054"/>
            <a:ext cx="2165570" cy="490475"/>
          </a:xfrm>
          <a:prstGeom prst="rect">
            <a:avLst/>
          </a:prstGeom>
        </p:spPr>
      </p:pic>
      <p:sp>
        <p:nvSpPr>
          <p:cNvPr id="7" name="Text Placeholder 9">
            <a:extLst>
              <a:ext uri="{FF2B5EF4-FFF2-40B4-BE49-F238E27FC236}">
                <a16:creationId xmlns:a16="http://schemas.microsoft.com/office/drawing/2014/main" id="{1992D395-8B11-F6F1-D078-12992335CC1C}"/>
              </a:ext>
            </a:extLst>
          </p:cNvPr>
          <p:cNvSpPr txBox="1">
            <a:spLocks noChangeAspect="1"/>
          </p:cNvSpPr>
          <p:nvPr userDrawn="1"/>
        </p:nvSpPr>
        <p:spPr>
          <a:xfrm>
            <a:off x="323531" y="796062"/>
            <a:ext cx="4119389" cy="184666"/>
          </a:xfrm>
          <a:prstGeom prst="rect">
            <a:avLst/>
          </a:prstGeom>
        </p:spPr>
        <p:txBody>
          <a:bodyPr wrap="square" anchor="b" anchorCtr="0">
            <a:spAutoFit/>
          </a:bodyPr>
          <a:lstStyle>
            <a:lvl1pPr marL="0" indent="0" algn="r" defTabSz="914400" rtl="0" eaLnBrk="1" latinLnBrk="0" hangingPunct="1">
              <a:spcBef>
                <a:spcPts val="0"/>
              </a:spcBef>
              <a:spcAft>
                <a:spcPts val="0"/>
              </a:spcAft>
              <a:buFont typeface="Arial" panose="020B0604020202020204" pitchFamily="34" charset="0"/>
              <a:buNone/>
              <a:defRPr sz="650" b="0" kern="1200">
                <a:solidFill>
                  <a:schemeClr val="accent2"/>
                </a:solidFill>
                <a:latin typeface="+mn-lt"/>
                <a:ea typeface="+mn-ea"/>
                <a:cs typeface="+mn-cs"/>
              </a:defRPr>
            </a:lvl1pPr>
            <a:lvl2pPr marL="0" indent="0" algn="l" defTabSz="914400" rtl="0" eaLnBrk="1" latinLnBrk="0" hangingPunct="1">
              <a:spcBef>
                <a:spcPts val="0"/>
              </a:spcBef>
              <a:spcAft>
                <a:spcPts val="1800"/>
              </a:spcAft>
              <a:buFont typeface="Arial" panose="020B0604020202020204" pitchFamily="34" charset="0"/>
              <a:buNone/>
              <a:defRPr sz="1600" kern="1200">
                <a:solidFill>
                  <a:schemeClr val="accent2"/>
                </a:solidFill>
                <a:latin typeface="+mn-lt"/>
                <a:ea typeface="+mn-ea"/>
                <a:cs typeface="+mn-cs"/>
              </a:defRPr>
            </a:lvl2pPr>
            <a:lvl3pPr marL="180000" indent="-180000" algn="l" defTabSz="914400" rtl="0" eaLnBrk="1" latinLnBrk="0" hangingPunct="1">
              <a:spcBef>
                <a:spcPts val="0"/>
              </a:spcBef>
              <a:spcAft>
                <a:spcPts val="600"/>
              </a:spcAft>
              <a:buFont typeface="Trebuchet MS" panose="020B0603020202020204" pitchFamily="34" charset="0"/>
              <a:buChar char="•"/>
              <a:defRPr sz="1600" kern="1200">
                <a:solidFill>
                  <a:schemeClr val="accent2"/>
                </a:solidFill>
                <a:latin typeface="+mn-lt"/>
                <a:ea typeface="+mn-ea"/>
                <a:cs typeface="+mn-cs"/>
              </a:defRPr>
            </a:lvl3pPr>
            <a:lvl4pPr marL="0" indent="0" algn="l" defTabSz="914400" rtl="0" eaLnBrk="1" latinLnBrk="0" hangingPunct="1">
              <a:spcBef>
                <a:spcPts val="1200"/>
              </a:spcBef>
              <a:buFont typeface="Trebuchet MS" panose="020B0603020202020204" pitchFamily="34" charset="0"/>
              <a:buNone/>
              <a:defRPr sz="2400" i="1" kern="1200">
                <a:solidFill>
                  <a:schemeClr val="accent1"/>
                </a:solidFill>
                <a:latin typeface="+mn-lt"/>
                <a:ea typeface="+mn-ea"/>
                <a:cs typeface="+mn-cs"/>
              </a:defRPr>
            </a:lvl4pPr>
            <a:lvl5pPr marL="0" indent="0" algn="l" defTabSz="914400" rtl="0" eaLnBrk="1" latinLnBrk="0" hangingPunct="1">
              <a:spcBef>
                <a:spcPts val="600"/>
              </a:spcBef>
              <a:spcAft>
                <a:spcPts val="0"/>
              </a:spcAft>
              <a:buFont typeface="Arial" panose="020B0604020202020204" pitchFamily="34" charset="0"/>
              <a:buNone/>
              <a:defRPr sz="1400" b="1" i="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sz="600" dirty="0"/>
              <a:t>BACP and the BACP logo are registered trade marks of BACP.</a:t>
            </a:r>
          </a:p>
        </p:txBody>
      </p:sp>
      <p:sp>
        <p:nvSpPr>
          <p:cNvPr id="20" name="Text Placeholder 9">
            <a:extLst>
              <a:ext uri="{FF2B5EF4-FFF2-40B4-BE49-F238E27FC236}">
                <a16:creationId xmlns:a16="http://schemas.microsoft.com/office/drawing/2014/main" id="{55F984F2-914F-7381-AA3D-B44737F697F6}"/>
              </a:ext>
            </a:extLst>
          </p:cNvPr>
          <p:cNvSpPr>
            <a:spLocks noGrp="1"/>
          </p:cNvSpPr>
          <p:nvPr>
            <p:ph type="body" sz="quarter" idx="10" hasCustomPrompt="1"/>
          </p:nvPr>
        </p:nvSpPr>
        <p:spPr>
          <a:xfrm>
            <a:off x="576005" y="5733256"/>
            <a:ext cx="5492519" cy="169277"/>
          </a:xfrm>
        </p:spPr>
        <p:txBody>
          <a:bodyPr wrap="square" anchor="b" anchorCtr="0">
            <a:spAutoFit/>
          </a:bodyPr>
          <a:lstStyle>
            <a:lvl1pPr>
              <a:defRPr sz="1100">
                <a:solidFill>
                  <a:schemeClr val="accent2"/>
                </a:solidFill>
              </a:defRPr>
            </a:lvl1pPr>
          </a:lstStyle>
          <a:p>
            <a:pPr lvl="0"/>
            <a:r>
              <a:rPr lang="en-US" dirty="0"/>
              <a:t>Add Name</a:t>
            </a:r>
          </a:p>
        </p:txBody>
      </p:sp>
      <p:sp>
        <p:nvSpPr>
          <p:cNvPr id="21" name="Text Placeholder 9">
            <a:extLst>
              <a:ext uri="{FF2B5EF4-FFF2-40B4-BE49-F238E27FC236}">
                <a16:creationId xmlns:a16="http://schemas.microsoft.com/office/drawing/2014/main" id="{C6416ECE-C815-C303-B330-3962E51DCADE}"/>
              </a:ext>
            </a:extLst>
          </p:cNvPr>
          <p:cNvSpPr>
            <a:spLocks noGrp="1"/>
          </p:cNvSpPr>
          <p:nvPr>
            <p:ph type="body" sz="quarter" idx="11" hasCustomPrompt="1"/>
          </p:nvPr>
        </p:nvSpPr>
        <p:spPr>
          <a:xfrm>
            <a:off x="576000" y="6021288"/>
            <a:ext cx="5491200" cy="169277"/>
          </a:xfrm>
        </p:spPr>
        <p:txBody>
          <a:bodyPr wrap="square" anchor="t" anchorCtr="0">
            <a:spAutoFit/>
          </a:bodyPr>
          <a:lstStyle>
            <a:lvl1pPr>
              <a:defRPr sz="1100" b="0">
                <a:solidFill>
                  <a:schemeClr val="accent2"/>
                </a:solidFill>
              </a:defRPr>
            </a:lvl1pPr>
          </a:lstStyle>
          <a:p>
            <a:pPr lvl="0"/>
            <a:r>
              <a:rPr lang="en-US" dirty="0"/>
              <a:t>Add Contact Details</a:t>
            </a:r>
          </a:p>
        </p:txBody>
      </p:sp>
    </p:spTree>
    <p:extLst>
      <p:ext uri="{BB962C8B-B14F-4D97-AF65-F5344CB8AC3E}">
        <p14:creationId xmlns:p14="http://schemas.microsoft.com/office/powerpoint/2010/main" val="265694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2" name="Freeform 14"/>
          <p:cNvSpPr>
            <a:spLocks/>
          </p:cNvSpPr>
          <p:nvPr userDrawn="1"/>
        </p:nvSpPr>
        <p:spPr bwMode="auto">
          <a:xfrm>
            <a:off x="3364800" y="0"/>
            <a:ext cx="4182533" cy="6858000"/>
          </a:xfrm>
          <a:custGeom>
            <a:avLst/>
            <a:gdLst>
              <a:gd name="T0" fmla="*/ 0 w 1976"/>
              <a:gd name="T1" fmla="*/ 0 h 4320"/>
              <a:gd name="T2" fmla="*/ 862 w 1976"/>
              <a:gd name="T3" fmla="*/ 4320 h 4320"/>
              <a:gd name="T4" fmla="*/ 1976 w 1976"/>
              <a:gd name="T5" fmla="*/ 4320 h 4320"/>
              <a:gd name="T6" fmla="*/ 1114 w 1976"/>
              <a:gd name="T7" fmla="*/ 0 h 4320"/>
              <a:gd name="T8" fmla="*/ 0 w 1976"/>
              <a:gd name="T9" fmla="*/ 0 h 4320"/>
            </a:gdLst>
            <a:ahLst/>
            <a:cxnLst>
              <a:cxn ang="0">
                <a:pos x="T0" y="T1"/>
              </a:cxn>
              <a:cxn ang="0">
                <a:pos x="T2" y="T3"/>
              </a:cxn>
              <a:cxn ang="0">
                <a:pos x="T4" y="T5"/>
              </a:cxn>
              <a:cxn ang="0">
                <a:pos x="T6" y="T7"/>
              </a:cxn>
              <a:cxn ang="0">
                <a:pos x="T8" y="T9"/>
              </a:cxn>
            </a:cxnLst>
            <a:rect l="0" t="0" r="r" b="b"/>
            <a:pathLst>
              <a:path w="1976" h="4320">
                <a:moveTo>
                  <a:pt x="0" y="0"/>
                </a:moveTo>
                <a:lnTo>
                  <a:pt x="862" y="4320"/>
                </a:lnTo>
                <a:lnTo>
                  <a:pt x="1976" y="4320"/>
                </a:lnTo>
                <a:lnTo>
                  <a:pt x="111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grpSp>
        <p:nvGrpSpPr>
          <p:cNvPr id="16" name="Group 8"/>
          <p:cNvGrpSpPr>
            <a:grpSpLocks noChangeAspect="1"/>
          </p:cNvGrpSpPr>
          <p:nvPr userDrawn="1"/>
        </p:nvGrpSpPr>
        <p:grpSpPr bwMode="auto">
          <a:xfrm>
            <a:off x="0" y="0"/>
            <a:ext cx="7112000" cy="6858000"/>
            <a:chOff x="1200" y="0"/>
            <a:chExt cx="3360" cy="4320"/>
          </a:xfrm>
          <a:solidFill>
            <a:schemeClr val="accent1"/>
          </a:solidFill>
        </p:grpSpPr>
        <p:sp>
          <p:nvSpPr>
            <p:cNvPr id="18" name="Freeform 9"/>
            <p:cNvSpPr>
              <a:spLocks/>
            </p:cNvSpPr>
            <p:nvPr userDrawn="1"/>
          </p:nvSpPr>
          <p:spPr bwMode="auto">
            <a:xfrm>
              <a:off x="1200" y="0"/>
              <a:ext cx="3360" cy="4320"/>
            </a:xfrm>
            <a:custGeom>
              <a:avLst/>
              <a:gdLst>
                <a:gd name="T0" fmla="*/ 3360 w 3360"/>
                <a:gd name="T1" fmla="*/ 0 h 4320"/>
                <a:gd name="T2" fmla="*/ 2268 w 3360"/>
                <a:gd name="T3" fmla="*/ 370 h 4320"/>
                <a:gd name="T4" fmla="*/ 2266 w 3360"/>
                <a:gd name="T5" fmla="*/ 466 h 4320"/>
                <a:gd name="T6" fmla="*/ 2258 w 3360"/>
                <a:gd name="T7" fmla="*/ 654 h 4320"/>
                <a:gd name="T8" fmla="*/ 2238 w 3360"/>
                <a:gd name="T9" fmla="*/ 842 h 4320"/>
                <a:gd name="T10" fmla="*/ 2212 w 3360"/>
                <a:gd name="T11" fmla="*/ 1026 h 4320"/>
                <a:gd name="T12" fmla="*/ 2174 w 3360"/>
                <a:gd name="T13" fmla="*/ 1210 h 4320"/>
                <a:gd name="T14" fmla="*/ 2130 w 3360"/>
                <a:gd name="T15" fmla="*/ 1390 h 4320"/>
                <a:gd name="T16" fmla="*/ 2076 w 3360"/>
                <a:gd name="T17" fmla="*/ 1568 h 4320"/>
                <a:gd name="T18" fmla="*/ 2012 w 3360"/>
                <a:gd name="T19" fmla="*/ 1742 h 4320"/>
                <a:gd name="T20" fmla="*/ 1942 w 3360"/>
                <a:gd name="T21" fmla="*/ 1914 h 4320"/>
                <a:gd name="T22" fmla="*/ 1862 w 3360"/>
                <a:gd name="T23" fmla="*/ 2082 h 4320"/>
                <a:gd name="T24" fmla="*/ 1774 w 3360"/>
                <a:gd name="T25" fmla="*/ 2246 h 4320"/>
                <a:gd name="T26" fmla="*/ 1676 w 3360"/>
                <a:gd name="T27" fmla="*/ 2406 h 4320"/>
                <a:gd name="T28" fmla="*/ 1572 w 3360"/>
                <a:gd name="T29" fmla="*/ 2562 h 4320"/>
                <a:gd name="T30" fmla="*/ 1460 w 3360"/>
                <a:gd name="T31" fmla="*/ 2714 h 4320"/>
                <a:gd name="T32" fmla="*/ 1340 w 3360"/>
                <a:gd name="T33" fmla="*/ 2860 h 4320"/>
                <a:gd name="T34" fmla="*/ 1212 w 3360"/>
                <a:gd name="T35" fmla="*/ 3000 h 4320"/>
                <a:gd name="T36" fmla="*/ 1144 w 3360"/>
                <a:gd name="T37" fmla="*/ 3070 h 4320"/>
                <a:gd name="T38" fmla="*/ 1016 w 3360"/>
                <a:gd name="T39" fmla="*/ 3192 h 4320"/>
                <a:gd name="T40" fmla="*/ 882 w 3360"/>
                <a:gd name="T41" fmla="*/ 3308 h 4320"/>
                <a:gd name="T42" fmla="*/ 746 w 3360"/>
                <a:gd name="T43" fmla="*/ 3418 h 4320"/>
                <a:gd name="T44" fmla="*/ 604 w 3360"/>
                <a:gd name="T45" fmla="*/ 3520 h 4320"/>
                <a:gd name="T46" fmla="*/ 458 w 3360"/>
                <a:gd name="T47" fmla="*/ 3616 h 4320"/>
                <a:gd name="T48" fmla="*/ 308 w 3360"/>
                <a:gd name="T49" fmla="*/ 3706 h 4320"/>
                <a:gd name="T50" fmla="*/ 156 w 3360"/>
                <a:gd name="T51" fmla="*/ 3786 h 4320"/>
                <a:gd name="T52" fmla="*/ 0 w 3360"/>
                <a:gd name="T53" fmla="*/ 3862 h 4320"/>
                <a:gd name="T54" fmla="*/ 1364 w 3360"/>
                <a:gd name="T55" fmla="*/ 4320 h 4320"/>
                <a:gd name="T56" fmla="*/ 1436 w 3360"/>
                <a:gd name="T57" fmla="*/ 4264 h 4320"/>
                <a:gd name="T58" fmla="*/ 1578 w 3360"/>
                <a:gd name="T59" fmla="*/ 4150 h 4320"/>
                <a:gd name="T60" fmla="*/ 1716 w 3360"/>
                <a:gd name="T61" fmla="*/ 4032 h 4320"/>
                <a:gd name="T62" fmla="*/ 1850 w 3360"/>
                <a:gd name="T63" fmla="*/ 3906 h 4320"/>
                <a:gd name="T64" fmla="*/ 1916 w 3360"/>
                <a:gd name="T65" fmla="*/ 3842 h 4320"/>
                <a:gd name="T66" fmla="*/ 2086 w 3360"/>
                <a:gd name="T67" fmla="*/ 3664 h 4320"/>
                <a:gd name="T68" fmla="*/ 2246 w 3360"/>
                <a:gd name="T69" fmla="*/ 3478 h 4320"/>
                <a:gd name="T70" fmla="*/ 2396 w 3360"/>
                <a:gd name="T71" fmla="*/ 3288 h 4320"/>
                <a:gd name="T72" fmla="*/ 2534 w 3360"/>
                <a:gd name="T73" fmla="*/ 3090 h 4320"/>
                <a:gd name="T74" fmla="*/ 2664 w 3360"/>
                <a:gd name="T75" fmla="*/ 2888 h 4320"/>
                <a:gd name="T76" fmla="*/ 2782 w 3360"/>
                <a:gd name="T77" fmla="*/ 2678 h 4320"/>
                <a:gd name="T78" fmla="*/ 2890 w 3360"/>
                <a:gd name="T79" fmla="*/ 2466 h 4320"/>
                <a:gd name="T80" fmla="*/ 2988 w 3360"/>
                <a:gd name="T81" fmla="*/ 2248 h 4320"/>
                <a:gd name="T82" fmla="*/ 3074 w 3360"/>
                <a:gd name="T83" fmla="*/ 2024 h 4320"/>
                <a:gd name="T84" fmla="*/ 3148 w 3360"/>
                <a:gd name="T85" fmla="*/ 1798 h 4320"/>
                <a:gd name="T86" fmla="*/ 3212 w 3360"/>
                <a:gd name="T87" fmla="*/ 1568 h 4320"/>
                <a:gd name="T88" fmla="*/ 3266 w 3360"/>
                <a:gd name="T89" fmla="*/ 1334 h 4320"/>
                <a:gd name="T90" fmla="*/ 3306 w 3360"/>
                <a:gd name="T91" fmla="*/ 1096 h 4320"/>
                <a:gd name="T92" fmla="*/ 3336 w 3360"/>
                <a:gd name="T93" fmla="*/ 856 h 4320"/>
                <a:gd name="T94" fmla="*/ 3354 w 3360"/>
                <a:gd name="T95" fmla="*/ 614 h 4320"/>
                <a:gd name="T96" fmla="*/ 3360 w 3360"/>
                <a:gd name="T97" fmla="*/ 37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0" h="4320">
                  <a:moveTo>
                    <a:pt x="3360" y="370"/>
                  </a:moveTo>
                  <a:lnTo>
                    <a:pt x="3360" y="0"/>
                  </a:lnTo>
                  <a:lnTo>
                    <a:pt x="2268" y="0"/>
                  </a:lnTo>
                  <a:lnTo>
                    <a:pt x="2268" y="370"/>
                  </a:lnTo>
                  <a:lnTo>
                    <a:pt x="2268" y="370"/>
                  </a:lnTo>
                  <a:lnTo>
                    <a:pt x="2266" y="466"/>
                  </a:lnTo>
                  <a:lnTo>
                    <a:pt x="2264" y="560"/>
                  </a:lnTo>
                  <a:lnTo>
                    <a:pt x="2258" y="654"/>
                  </a:lnTo>
                  <a:lnTo>
                    <a:pt x="2250" y="748"/>
                  </a:lnTo>
                  <a:lnTo>
                    <a:pt x="2238" y="842"/>
                  </a:lnTo>
                  <a:lnTo>
                    <a:pt x="2226" y="934"/>
                  </a:lnTo>
                  <a:lnTo>
                    <a:pt x="2212" y="1026"/>
                  </a:lnTo>
                  <a:lnTo>
                    <a:pt x="2194" y="1118"/>
                  </a:lnTo>
                  <a:lnTo>
                    <a:pt x="2174" y="1210"/>
                  </a:lnTo>
                  <a:lnTo>
                    <a:pt x="2154" y="1300"/>
                  </a:lnTo>
                  <a:lnTo>
                    <a:pt x="2130" y="1390"/>
                  </a:lnTo>
                  <a:lnTo>
                    <a:pt x="2104" y="1480"/>
                  </a:lnTo>
                  <a:lnTo>
                    <a:pt x="2076" y="1568"/>
                  </a:lnTo>
                  <a:lnTo>
                    <a:pt x="2044" y="1656"/>
                  </a:lnTo>
                  <a:lnTo>
                    <a:pt x="2012" y="1742"/>
                  </a:lnTo>
                  <a:lnTo>
                    <a:pt x="1978" y="1830"/>
                  </a:lnTo>
                  <a:lnTo>
                    <a:pt x="1942" y="1914"/>
                  </a:lnTo>
                  <a:lnTo>
                    <a:pt x="1902" y="1998"/>
                  </a:lnTo>
                  <a:lnTo>
                    <a:pt x="1862" y="2082"/>
                  </a:lnTo>
                  <a:lnTo>
                    <a:pt x="1818" y="2164"/>
                  </a:lnTo>
                  <a:lnTo>
                    <a:pt x="1774" y="2246"/>
                  </a:lnTo>
                  <a:lnTo>
                    <a:pt x="1726" y="2326"/>
                  </a:lnTo>
                  <a:lnTo>
                    <a:pt x="1676" y="2406"/>
                  </a:lnTo>
                  <a:lnTo>
                    <a:pt x="1626" y="2484"/>
                  </a:lnTo>
                  <a:lnTo>
                    <a:pt x="1572" y="2562"/>
                  </a:lnTo>
                  <a:lnTo>
                    <a:pt x="1518" y="2638"/>
                  </a:lnTo>
                  <a:lnTo>
                    <a:pt x="1460" y="2714"/>
                  </a:lnTo>
                  <a:lnTo>
                    <a:pt x="1400" y="2786"/>
                  </a:lnTo>
                  <a:lnTo>
                    <a:pt x="1340" y="2860"/>
                  </a:lnTo>
                  <a:lnTo>
                    <a:pt x="1276" y="2930"/>
                  </a:lnTo>
                  <a:lnTo>
                    <a:pt x="1212" y="3000"/>
                  </a:lnTo>
                  <a:lnTo>
                    <a:pt x="1144" y="3070"/>
                  </a:lnTo>
                  <a:lnTo>
                    <a:pt x="1144" y="3070"/>
                  </a:lnTo>
                  <a:lnTo>
                    <a:pt x="1080" y="3132"/>
                  </a:lnTo>
                  <a:lnTo>
                    <a:pt x="1016" y="3192"/>
                  </a:lnTo>
                  <a:lnTo>
                    <a:pt x="950" y="3252"/>
                  </a:lnTo>
                  <a:lnTo>
                    <a:pt x="882" y="3308"/>
                  </a:lnTo>
                  <a:lnTo>
                    <a:pt x="814" y="3364"/>
                  </a:lnTo>
                  <a:lnTo>
                    <a:pt x="746" y="3418"/>
                  </a:lnTo>
                  <a:lnTo>
                    <a:pt x="674" y="3470"/>
                  </a:lnTo>
                  <a:lnTo>
                    <a:pt x="604" y="3520"/>
                  </a:lnTo>
                  <a:lnTo>
                    <a:pt x="532" y="3570"/>
                  </a:lnTo>
                  <a:lnTo>
                    <a:pt x="458" y="3616"/>
                  </a:lnTo>
                  <a:lnTo>
                    <a:pt x="384" y="3662"/>
                  </a:lnTo>
                  <a:lnTo>
                    <a:pt x="308" y="3706"/>
                  </a:lnTo>
                  <a:lnTo>
                    <a:pt x="232" y="3746"/>
                  </a:lnTo>
                  <a:lnTo>
                    <a:pt x="156" y="3786"/>
                  </a:lnTo>
                  <a:lnTo>
                    <a:pt x="78" y="3824"/>
                  </a:lnTo>
                  <a:lnTo>
                    <a:pt x="0" y="3862"/>
                  </a:lnTo>
                  <a:lnTo>
                    <a:pt x="0" y="4320"/>
                  </a:lnTo>
                  <a:lnTo>
                    <a:pt x="1364" y="4320"/>
                  </a:lnTo>
                  <a:lnTo>
                    <a:pt x="1364" y="4320"/>
                  </a:lnTo>
                  <a:lnTo>
                    <a:pt x="1436" y="4264"/>
                  </a:lnTo>
                  <a:lnTo>
                    <a:pt x="1508" y="4208"/>
                  </a:lnTo>
                  <a:lnTo>
                    <a:pt x="1578" y="4150"/>
                  </a:lnTo>
                  <a:lnTo>
                    <a:pt x="1648" y="4092"/>
                  </a:lnTo>
                  <a:lnTo>
                    <a:pt x="1716" y="4032"/>
                  </a:lnTo>
                  <a:lnTo>
                    <a:pt x="1784" y="3970"/>
                  </a:lnTo>
                  <a:lnTo>
                    <a:pt x="1850" y="3906"/>
                  </a:lnTo>
                  <a:lnTo>
                    <a:pt x="1916" y="3842"/>
                  </a:lnTo>
                  <a:lnTo>
                    <a:pt x="1916" y="3842"/>
                  </a:lnTo>
                  <a:lnTo>
                    <a:pt x="2002" y="3754"/>
                  </a:lnTo>
                  <a:lnTo>
                    <a:pt x="2086" y="3664"/>
                  </a:lnTo>
                  <a:lnTo>
                    <a:pt x="2168" y="3572"/>
                  </a:lnTo>
                  <a:lnTo>
                    <a:pt x="2246" y="3478"/>
                  </a:lnTo>
                  <a:lnTo>
                    <a:pt x="2322" y="3384"/>
                  </a:lnTo>
                  <a:lnTo>
                    <a:pt x="2396" y="3288"/>
                  </a:lnTo>
                  <a:lnTo>
                    <a:pt x="2466" y="3190"/>
                  </a:lnTo>
                  <a:lnTo>
                    <a:pt x="2534" y="3090"/>
                  </a:lnTo>
                  <a:lnTo>
                    <a:pt x="2600" y="2990"/>
                  </a:lnTo>
                  <a:lnTo>
                    <a:pt x="2664" y="2888"/>
                  </a:lnTo>
                  <a:lnTo>
                    <a:pt x="2724" y="2784"/>
                  </a:lnTo>
                  <a:lnTo>
                    <a:pt x="2782" y="2678"/>
                  </a:lnTo>
                  <a:lnTo>
                    <a:pt x="2838" y="2572"/>
                  </a:lnTo>
                  <a:lnTo>
                    <a:pt x="2890" y="2466"/>
                  </a:lnTo>
                  <a:lnTo>
                    <a:pt x="2940" y="2356"/>
                  </a:lnTo>
                  <a:lnTo>
                    <a:pt x="2988" y="2248"/>
                  </a:lnTo>
                  <a:lnTo>
                    <a:pt x="3032" y="2136"/>
                  </a:lnTo>
                  <a:lnTo>
                    <a:pt x="3074" y="2024"/>
                  </a:lnTo>
                  <a:lnTo>
                    <a:pt x="3112" y="1912"/>
                  </a:lnTo>
                  <a:lnTo>
                    <a:pt x="3148" y="1798"/>
                  </a:lnTo>
                  <a:lnTo>
                    <a:pt x="3182" y="1682"/>
                  </a:lnTo>
                  <a:lnTo>
                    <a:pt x="3212" y="1568"/>
                  </a:lnTo>
                  <a:lnTo>
                    <a:pt x="3240" y="1450"/>
                  </a:lnTo>
                  <a:lnTo>
                    <a:pt x="3266" y="1334"/>
                  </a:lnTo>
                  <a:lnTo>
                    <a:pt x="3288" y="1216"/>
                  </a:lnTo>
                  <a:lnTo>
                    <a:pt x="3306" y="1096"/>
                  </a:lnTo>
                  <a:lnTo>
                    <a:pt x="3322" y="976"/>
                  </a:lnTo>
                  <a:lnTo>
                    <a:pt x="3336" y="856"/>
                  </a:lnTo>
                  <a:lnTo>
                    <a:pt x="3346" y="736"/>
                  </a:lnTo>
                  <a:lnTo>
                    <a:pt x="3354" y="614"/>
                  </a:lnTo>
                  <a:lnTo>
                    <a:pt x="3358" y="492"/>
                  </a:lnTo>
                  <a:lnTo>
                    <a:pt x="3360"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10"/>
            <p:cNvSpPr>
              <a:spLocks/>
            </p:cNvSpPr>
            <p:nvPr userDrawn="1"/>
          </p:nvSpPr>
          <p:spPr bwMode="auto">
            <a:xfrm>
              <a:off x="1200" y="0"/>
              <a:ext cx="3360" cy="4320"/>
            </a:xfrm>
            <a:custGeom>
              <a:avLst/>
              <a:gdLst>
                <a:gd name="T0" fmla="*/ 3360 w 3360"/>
                <a:gd name="T1" fmla="*/ 0 h 4320"/>
                <a:gd name="T2" fmla="*/ 2268 w 3360"/>
                <a:gd name="T3" fmla="*/ 370 h 4320"/>
                <a:gd name="T4" fmla="*/ 2266 w 3360"/>
                <a:gd name="T5" fmla="*/ 466 h 4320"/>
                <a:gd name="T6" fmla="*/ 2258 w 3360"/>
                <a:gd name="T7" fmla="*/ 654 h 4320"/>
                <a:gd name="T8" fmla="*/ 2238 w 3360"/>
                <a:gd name="T9" fmla="*/ 842 h 4320"/>
                <a:gd name="T10" fmla="*/ 2212 w 3360"/>
                <a:gd name="T11" fmla="*/ 1026 h 4320"/>
                <a:gd name="T12" fmla="*/ 2174 w 3360"/>
                <a:gd name="T13" fmla="*/ 1210 h 4320"/>
                <a:gd name="T14" fmla="*/ 2130 w 3360"/>
                <a:gd name="T15" fmla="*/ 1390 h 4320"/>
                <a:gd name="T16" fmla="*/ 2076 w 3360"/>
                <a:gd name="T17" fmla="*/ 1568 h 4320"/>
                <a:gd name="T18" fmla="*/ 2012 w 3360"/>
                <a:gd name="T19" fmla="*/ 1742 h 4320"/>
                <a:gd name="T20" fmla="*/ 1942 w 3360"/>
                <a:gd name="T21" fmla="*/ 1914 h 4320"/>
                <a:gd name="T22" fmla="*/ 1862 w 3360"/>
                <a:gd name="T23" fmla="*/ 2082 h 4320"/>
                <a:gd name="T24" fmla="*/ 1774 w 3360"/>
                <a:gd name="T25" fmla="*/ 2246 h 4320"/>
                <a:gd name="T26" fmla="*/ 1676 w 3360"/>
                <a:gd name="T27" fmla="*/ 2406 h 4320"/>
                <a:gd name="T28" fmla="*/ 1572 w 3360"/>
                <a:gd name="T29" fmla="*/ 2562 h 4320"/>
                <a:gd name="T30" fmla="*/ 1460 w 3360"/>
                <a:gd name="T31" fmla="*/ 2714 h 4320"/>
                <a:gd name="T32" fmla="*/ 1340 w 3360"/>
                <a:gd name="T33" fmla="*/ 2860 h 4320"/>
                <a:gd name="T34" fmla="*/ 1212 w 3360"/>
                <a:gd name="T35" fmla="*/ 3000 h 4320"/>
                <a:gd name="T36" fmla="*/ 1144 w 3360"/>
                <a:gd name="T37" fmla="*/ 3070 h 4320"/>
                <a:gd name="T38" fmla="*/ 1016 w 3360"/>
                <a:gd name="T39" fmla="*/ 3192 h 4320"/>
                <a:gd name="T40" fmla="*/ 882 w 3360"/>
                <a:gd name="T41" fmla="*/ 3308 h 4320"/>
                <a:gd name="T42" fmla="*/ 746 w 3360"/>
                <a:gd name="T43" fmla="*/ 3418 h 4320"/>
                <a:gd name="T44" fmla="*/ 604 w 3360"/>
                <a:gd name="T45" fmla="*/ 3520 h 4320"/>
                <a:gd name="T46" fmla="*/ 458 w 3360"/>
                <a:gd name="T47" fmla="*/ 3616 h 4320"/>
                <a:gd name="T48" fmla="*/ 308 w 3360"/>
                <a:gd name="T49" fmla="*/ 3706 h 4320"/>
                <a:gd name="T50" fmla="*/ 156 w 3360"/>
                <a:gd name="T51" fmla="*/ 3786 h 4320"/>
                <a:gd name="T52" fmla="*/ 0 w 3360"/>
                <a:gd name="T53" fmla="*/ 3862 h 4320"/>
                <a:gd name="T54" fmla="*/ 1364 w 3360"/>
                <a:gd name="T55" fmla="*/ 4320 h 4320"/>
                <a:gd name="T56" fmla="*/ 1436 w 3360"/>
                <a:gd name="T57" fmla="*/ 4264 h 4320"/>
                <a:gd name="T58" fmla="*/ 1578 w 3360"/>
                <a:gd name="T59" fmla="*/ 4150 h 4320"/>
                <a:gd name="T60" fmla="*/ 1716 w 3360"/>
                <a:gd name="T61" fmla="*/ 4032 h 4320"/>
                <a:gd name="T62" fmla="*/ 1850 w 3360"/>
                <a:gd name="T63" fmla="*/ 3906 h 4320"/>
                <a:gd name="T64" fmla="*/ 1916 w 3360"/>
                <a:gd name="T65" fmla="*/ 3842 h 4320"/>
                <a:gd name="T66" fmla="*/ 2086 w 3360"/>
                <a:gd name="T67" fmla="*/ 3664 h 4320"/>
                <a:gd name="T68" fmla="*/ 2246 w 3360"/>
                <a:gd name="T69" fmla="*/ 3478 h 4320"/>
                <a:gd name="T70" fmla="*/ 2396 w 3360"/>
                <a:gd name="T71" fmla="*/ 3288 h 4320"/>
                <a:gd name="T72" fmla="*/ 2534 w 3360"/>
                <a:gd name="T73" fmla="*/ 3090 h 4320"/>
                <a:gd name="T74" fmla="*/ 2664 w 3360"/>
                <a:gd name="T75" fmla="*/ 2888 h 4320"/>
                <a:gd name="T76" fmla="*/ 2782 w 3360"/>
                <a:gd name="T77" fmla="*/ 2678 h 4320"/>
                <a:gd name="T78" fmla="*/ 2890 w 3360"/>
                <a:gd name="T79" fmla="*/ 2466 h 4320"/>
                <a:gd name="T80" fmla="*/ 2988 w 3360"/>
                <a:gd name="T81" fmla="*/ 2248 h 4320"/>
                <a:gd name="T82" fmla="*/ 3074 w 3360"/>
                <a:gd name="T83" fmla="*/ 2024 h 4320"/>
                <a:gd name="T84" fmla="*/ 3148 w 3360"/>
                <a:gd name="T85" fmla="*/ 1798 h 4320"/>
                <a:gd name="T86" fmla="*/ 3212 w 3360"/>
                <a:gd name="T87" fmla="*/ 1568 h 4320"/>
                <a:gd name="T88" fmla="*/ 3266 w 3360"/>
                <a:gd name="T89" fmla="*/ 1334 h 4320"/>
                <a:gd name="T90" fmla="*/ 3306 w 3360"/>
                <a:gd name="T91" fmla="*/ 1096 h 4320"/>
                <a:gd name="T92" fmla="*/ 3336 w 3360"/>
                <a:gd name="T93" fmla="*/ 856 h 4320"/>
                <a:gd name="T94" fmla="*/ 3354 w 3360"/>
                <a:gd name="T95" fmla="*/ 614 h 4320"/>
                <a:gd name="T96" fmla="*/ 3360 w 3360"/>
                <a:gd name="T97" fmla="*/ 37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0" h="4320">
                  <a:moveTo>
                    <a:pt x="3360" y="370"/>
                  </a:moveTo>
                  <a:lnTo>
                    <a:pt x="3360" y="0"/>
                  </a:lnTo>
                  <a:lnTo>
                    <a:pt x="2268" y="0"/>
                  </a:lnTo>
                  <a:lnTo>
                    <a:pt x="2268" y="370"/>
                  </a:lnTo>
                  <a:lnTo>
                    <a:pt x="2268" y="370"/>
                  </a:lnTo>
                  <a:lnTo>
                    <a:pt x="2266" y="466"/>
                  </a:lnTo>
                  <a:lnTo>
                    <a:pt x="2264" y="560"/>
                  </a:lnTo>
                  <a:lnTo>
                    <a:pt x="2258" y="654"/>
                  </a:lnTo>
                  <a:lnTo>
                    <a:pt x="2250" y="748"/>
                  </a:lnTo>
                  <a:lnTo>
                    <a:pt x="2238" y="842"/>
                  </a:lnTo>
                  <a:lnTo>
                    <a:pt x="2226" y="934"/>
                  </a:lnTo>
                  <a:lnTo>
                    <a:pt x="2212" y="1026"/>
                  </a:lnTo>
                  <a:lnTo>
                    <a:pt x="2194" y="1118"/>
                  </a:lnTo>
                  <a:lnTo>
                    <a:pt x="2174" y="1210"/>
                  </a:lnTo>
                  <a:lnTo>
                    <a:pt x="2154" y="1300"/>
                  </a:lnTo>
                  <a:lnTo>
                    <a:pt x="2130" y="1390"/>
                  </a:lnTo>
                  <a:lnTo>
                    <a:pt x="2104" y="1480"/>
                  </a:lnTo>
                  <a:lnTo>
                    <a:pt x="2076" y="1568"/>
                  </a:lnTo>
                  <a:lnTo>
                    <a:pt x="2044" y="1656"/>
                  </a:lnTo>
                  <a:lnTo>
                    <a:pt x="2012" y="1742"/>
                  </a:lnTo>
                  <a:lnTo>
                    <a:pt x="1978" y="1830"/>
                  </a:lnTo>
                  <a:lnTo>
                    <a:pt x="1942" y="1914"/>
                  </a:lnTo>
                  <a:lnTo>
                    <a:pt x="1902" y="1998"/>
                  </a:lnTo>
                  <a:lnTo>
                    <a:pt x="1862" y="2082"/>
                  </a:lnTo>
                  <a:lnTo>
                    <a:pt x="1818" y="2164"/>
                  </a:lnTo>
                  <a:lnTo>
                    <a:pt x="1774" y="2246"/>
                  </a:lnTo>
                  <a:lnTo>
                    <a:pt x="1726" y="2326"/>
                  </a:lnTo>
                  <a:lnTo>
                    <a:pt x="1676" y="2406"/>
                  </a:lnTo>
                  <a:lnTo>
                    <a:pt x="1626" y="2484"/>
                  </a:lnTo>
                  <a:lnTo>
                    <a:pt x="1572" y="2562"/>
                  </a:lnTo>
                  <a:lnTo>
                    <a:pt x="1518" y="2638"/>
                  </a:lnTo>
                  <a:lnTo>
                    <a:pt x="1460" y="2714"/>
                  </a:lnTo>
                  <a:lnTo>
                    <a:pt x="1400" y="2786"/>
                  </a:lnTo>
                  <a:lnTo>
                    <a:pt x="1340" y="2860"/>
                  </a:lnTo>
                  <a:lnTo>
                    <a:pt x="1276" y="2930"/>
                  </a:lnTo>
                  <a:lnTo>
                    <a:pt x="1212" y="3000"/>
                  </a:lnTo>
                  <a:lnTo>
                    <a:pt x="1144" y="3070"/>
                  </a:lnTo>
                  <a:lnTo>
                    <a:pt x="1144" y="3070"/>
                  </a:lnTo>
                  <a:lnTo>
                    <a:pt x="1080" y="3132"/>
                  </a:lnTo>
                  <a:lnTo>
                    <a:pt x="1016" y="3192"/>
                  </a:lnTo>
                  <a:lnTo>
                    <a:pt x="950" y="3252"/>
                  </a:lnTo>
                  <a:lnTo>
                    <a:pt x="882" y="3308"/>
                  </a:lnTo>
                  <a:lnTo>
                    <a:pt x="814" y="3364"/>
                  </a:lnTo>
                  <a:lnTo>
                    <a:pt x="746" y="3418"/>
                  </a:lnTo>
                  <a:lnTo>
                    <a:pt x="674" y="3470"/>
                  </a:lnTo>
                  <a:lnTo>
                    <a:pt x="604" y="3520"/>
                  </a:lnTo>
                  <a:lnTo>
                    <a:pt x="532" y="3570"/>
                  </a:lnTo>
                  <a:lnTo>
                    <a:pt x="458" y="3616"/>
                  </a:lnTo>
                  <a:lnTo>
                    <a:pt x="384" y="3662"/>
                  </a:lnTo>
                  <a:lnTo>
                    <a:pt x="308" y="3706"/>
                  </a:lnTo>
                  <a:lnTo>
                    <a:pt x="232" y="3746"/>
                  </a:lnTo>
                  <a:lnTo>
                    <a:pt x="156" y="3786"/>
                  </a:lnTo>
                  <a:lnTo>
                    <a:pt x="78" y="3824"/>
                  </a:lnTo>
                  <a:lnTo>
                    <a:pt x="0" y="3862"/>
                  </a:lnTo>
                  <a:lnTo>
                    <a:pt x="0" y="4320"/>
                  </a:lnTo>
                  <a:lnTo>
                    <a:pt x="1364" y="4320"/>
                  </a:lnTo>
                  <a:lnTo>
                    <a:pt x="1364" y="4320"/>
                  </a:lnTo>
                  <a:lnTo>
                    <a:pt x="1436" y="4264"/>
                  </a:lnTo>
                  <a:lnTo>
                    <a:pt x="1508" y="4208"/>
                  </a:lnTo>
                  <a:lnTo>
                    <a:pt x="1578" y="4150"/>
                  </a:lnTo>
                  <a:lnTo>
                    <a:pt x="1648" y="4092"/>
                  </a:lnTo>
                  <a:lnTo>
                    <a:pt x="1716" y="4032"/>
                  </a:lnTo>
                  <a:lnTo>
                    <a:pt x="1784" y="3970"/>
                  </a:lnTo>
                  <a:lnTo>
                    <a:pt x="1850" y="3906"/>
                  </a:lnTo>
                  <a:lnTo>
                    <a:pt x="1916" y="3842"/>
                  </a:lnTo>
                  <a:lnTo>
                    <a:pt x="1916" y="3842"/>
                  </a:lnTo>
                  <a:lnTo>
                    <a:pt x="2002" y="3754"/>
                  </a:lnTo>
                  <a:lnTo>
                    <a:pt x="2086" y="3664"/>
                  </a:lnTo>
                  <a:lnTo>
                    <a:pt x="2168" y="3572"/>
                  </a:lnTo>
                  <a:lnTo>
                    <a:pt x="2246" y="3478"/>
                  </a:lnTo>
                  <a:lnTo>
                    <a:pt x="2322" y="3384"/>
                  </a:lnTo>
                  <a:lnTo>
                    <a:pt x="2396" y="3288"/>
                  </a:lnTo>
                  <a:lnTo>
                    <a:pt x="2466" y="3190"/>
                  </a:lnTo>
                  <a:lnTo>
                    <a:pt x="2534" y="3090"/>
                  </a:lnTo>
                  <a:lnTo>
                    <a:pt x="2600" y="2990"/>
                  </a:lnTo>
                  <a:lnTo>
                    <a:pt x="2664" y="2888"/>
                  </a:lnTo>
                  <a:lnTo>
                    <a:pt x="2724" y="2784"/>
                  </a:lnTo>
                  <a:lnTo>
                    <a:pt x="2782" y="2678"/>
                  </a:lnTo>
                  <a:lnTo>
                    <a:pt x="2838" y="2572"/>
                  </a:lnTo>
                  <a:lnTo>
                    <a:pt x="2890" y="2466"/>
                  </a:lnTo>
                  <a:lnTo>
                    <a:pt x="2940" y="2356"/>
                  </a:lnTo>
                  <a:lnTo>
                    <a:pt x="2988" y="2248"/>
                  </a:lnTo>
                  <a:lnTo>
                    <a:pt x="3032" y="2136"/>
                  </a:lnTo>
                  <a:lnTo>
                    <a:pt x="3074" y="2024"/>
                  </a:lnTo>
                  <a:lnTo>
                    <a:pt x="3112" y="1912"/>
                  </a:lnTo>
                  <a:lnTo>
                    <a:pt x="3148" y="1798"/>
                  </a:lnTo>
                  <a:lnTo>
                    <a:pt x="3182" y="1682"/>
                  </a:lnTo>
                  <a:lnTo>
                    <a:pt x="3212" y="1568"/>
                  </a:lnTo>
                  <a:lnTo>
                    <a:pt x="3240" y="1450"/>
                  </a:lnTo>
                  <a:lnTo>
                    <a:pt x="3266" y="1334"/>
                  </a:lnTo>
                  <a:lnTo>
                    <a:pt x="3288" y="1216"/>
                  </a:lnTo>
                  <a:lnTo>
                    <a:pt x="3306" y="1096"/>
                  </a:lnTo>
                  <a:lnTo>
                    <a:pt x="3322" y="976"/>
                  </a:lnTo>
                  <a:lnTo>
                    <a:pt x="3336" y="856"/>
                  </a:lnTo>
                  <a:lnTo>
                    <a:pt x="3346" y="736"/>
                  </a:lnTo>
                  <a:lnTo>
                    <a:pt x="3354" y="614"/>
                  </a:lnTo>
                  <a:lnTo>
                    <a:pt x="3358" y="492"/>
                  </a:lnTo>
                  <a:lnTo>
                    <a:pt x="3360" y="37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5" name="Rectangle 5"/>
          <p:cNvSpPr>
            <a:spLocks noChangeArrowheads="1"/>
          </p:cNvSpPr>
          <p:nvPr userDrawn="1"/>
        </p:nvSpPr>
        <p:spPr bwMode="auto">
          <a:xfrm>
            <a:off x="9928742" y="0"/>
            <a:ext cx="2263258" cy="68580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 name="Date Placeholder 3"/>
          <p:cNvSpPr>
            <a:spLocks noGrp="1"/>
          </p:cNvSpPr>
          <p:nvPr>
            <p:ph type="dt" sz="half" idx="10"/>
          </p:nvPr>
        </p:nvSpPr>
        <p:spPr/>
        <p:txBody>
          <a:bodyPr/>
          <a:lstStyle/>
          <a:p>
            <a:fld id="{60A8D220-3997-4F2A-A38A-DCC29DE634F4}"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sp>
        <p:nvSpPr>
          <p:cNvPr id="9" name="Title 8"/>
          <p:cNvSpPr>
            <a:spLocks noGrp="1"/>
          </p:cNvSpPr>
          <p:nvPr>
            <p:ph type="title"/>
          </p:nvPr>
        </p:nvSpPr>
        <p:spPr/>
        <p:txBody>
          <a:bodyPr/>
          <a:lstStyle/>
          <a:p>
            <a:r>
              <a:rPr lang="en-US" dirty="0"/>
              <a:t>Click to edit Master title style</a:t>
            </a:r>
            <a:endParaRPr lang="en-GB" dirty="0"/>
          </a:p>
        </p:txBody>
      </p:sp>
      <p:pic>
        <p:nvPicPr>
          <p:cNvPr id="2" name="Picture 1">
            <a:extLst>
              <a:ext uri="{FF2B5EF4-FFF2-40B4-BE49-F238E27FC236}">
                <a16:creationId xmlns:a16="http://schemas.microsoft.com/office/drawing/2014/main" id="{43009378-89FB-76B2-5BFC-CDDF3C2F0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291253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3" name="Rectangle 13"/>
          <p:cNvSpPr>
            <a:spLocks noChangeArrowheads="1"/>
          </p:cNvSpPr>
          <p:nvPr userDrawn="1"/>
        </p:nvSpPr>
        <p:spPr bwMode="auto">
          <a:xfrm>
            <a:off x="4732800" y="0"/>
            <a:ext cx="2743200" cy="68580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7" name="Rectangle 9"/>
          <p:cNvSpPr>
            <a:spLocks noChangeArrowheads="1"/>
          </p:cNvSpPr>
          <p:nvPr userDrawn="1"/>
        </p:nvSpPr>
        <p:spPr bwMode="auto">
          <a:xfrm>
            <a:off x="9448800" y="0"/>
            <a:ext cx="2743200"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Freeform 5"/>
          <p:cNvSpPr>
            <a:spLocks/>
          </p:cNvSpPr>
          <p:nvPr userDrawn="1"/>
        </p:nvSpPr>
        <p:spPr bwMode="auto">
          <a:xfrm>
            <a:off x="1" y="2146300"/>
            <a:ext cx="3335867" cy="4711700"/>
          </a:xfrm>
          <a:custGeom>
            <a:avLst/>
            <a:gdLst>
              <a:gd name="T0" fmla="*/ 1576 w 1576"/>
              <a:gd name="T1" fmla="*/ 2968 h 2968"/>
              <a:gd name="T2" fmla="*/ 1576 w 1576"/>
              <a:gd name="T3" fmla="*/ 2968 h 2968"/>
              <a:gd name="T4" fmla="*/ 1554 w 1576"/>
              <a:gd name="T5" fmla="*/ 2864 h 2968"/>
              <a:gd name="T6" fmla="*/ 1530 w 1576"/>
              <a:gd name="T7" fmla="*/ 2760 h 2968"/>
              <a:gd name="T8" fmla="*/ 1506 w 1576"/>
              <a:gd name="T9" fmla="*/ 2658 h 2968"/>
              <a:gd name="T10" fmla="*/ 1478 w 1576"/>
              <a:gd name="T11" fmla="*/ 2556 h 2968"/>
              <a:gd name="T12" fmla="*/ 1448 w 1576"/>
              <a:gd name="T13" fmla="*/ 2454 h 2968"/>
              <a:gd name="T14" fmla="*/ 1418 w 1576"/>
              <a:gd name="T15" fmla="*/ 2352 h 2968"/>
              <a:gd name="T16" fmla="*/ 1384 w 1576"/>
              <a:gd name="T17" fmla="*/ 2252 h 2968"/>
              <a:gd name="T18" fmla="*/ 1350 w 1576"/>
              <a:gd name="T19" fmla="*/ 2152 h 2968"/>
              <a:gd name="T20" fmla="*/ 1314 w 1576"/>
              <a:gd name="T21" fmla="*/ 2052 h 2968"/>
              <a:gd name="T22" fmla="*/ 1276 w 1576"/>
              <a:gd name="T23" fmla="*/ 1954 h 2968"/>
              <a:gd name="T24" fmla="*/ 1236 w 1576"/>
              <a:gd name="T25" fmla="*/ 1856 h 2968"/>
              <a:gd name="T26" fmla="*/ 1194 w 1576"/>
              <a:gd name="T27" fmla="*/ 1760 h 2968"/>
              <a:gd name="T28" fmla="*/ 1150 w 1576"/>
              <a:gd name="T29" fmla="*/ 1664 h 2968"/>
              <a:gd name="T30" fmla="*/ 1106 w 1576"/>
              <a:gd name="T31" fmla="*/ 1568 h 2968"/>
              <a:gd name="T32" fmla="*/ 1058 w 1576"/>
              <a:gd name="T33" fmla="*/ 1472 h 2968"/>
              <a:gd name="T34" fmla="*/ 1010 w 1576"/>
              <a:gd name="T35" fmla="*/ 1378 h 2968"/>
              <a:gd name="T36" fmla="*/ 958 w 1576"/>
              <a:gd name="T37" fmla="*/ 1286 h 2968"/>
              <a:gd name="T38" fmla="*/ 906 w 1576"/>
              <a:gd name="T39" fmla="*/ 1194 h 2968"/>
              <a:gd name="T40" fmla="*/ 852 w 1576"/>
              <a:gd name="T41" fmla="*/ 1102 h 2968"/>
              <a:gd name="T42" fmla="*/ 798 w 1576"/>
              <a:gd name="T43" fmla="*/ 1012 h 2968"/>
              <a:gd name="T44" fmla="*/ 740 w 1576"/>
              <a:gd name="T45" fmla="*/ 922 h 2968"/>
              <a:gd name="T46" fmla="*/ 680 w 1576"/>
              <a:gd name="T47" fmla="*/ 832 h 2968"/>
              <a:gd name="T48" fmla="*/ 620 w 1576"/>
              <a:gd name="T49" fmla="*/ 746 h 2968"/>
              <a:gd name="T50" fmla="*/ 558 w 1576"/>
              <a:gd name="T51" fmla="*/ 658 h 2968"/>
              <a:gd name="T52" fmla="*/ 494 w 1576"/>
              <a:gd name="T53" fmla="*/ 572 h 2968"/>
              <a:gd name="T54" fmla="*/ 428 w 1576"/>
              <a:gd name="T55" fmla="*/ 488 h 2968"/>
              <a:gd name="T56" fmla="*/ 360 w 1576"/>
              <a:gd name="T57" fmla="*/ 404 h 2968"/>
              <a:gd name="T58" fmla="*/ 292 w 1576"/>
              <a:gd name="T59" fmla="*/ 320 h 2968"/>
              <a:gd name="T60" fmla="*/ 222 w 1576"/>
              <a:gd name="T61" fmla="*/ 240 h 2968"/>
              <a:gd name="T62" fmla="*/ 148 w 1576"/>
              <a:gd name="T63" fmla="*/ 158 h 2968"/>
              <a:gd name="T64" fmla="*/ 74 w 1576"/>
              <a:gd name="T65" fmla="*/ 78 h 2968"/>
              <a:gd name="T66" fmla="*/ 0 w 1576"/>
              <a:gd name="T67" fmla="*/ 0 h 2968"/>
              <a:gd name="T68" fmla="*/ 0 w 1576"/>
              <a:gd name="T69" fmla="*/ 2316 h 2968"/>
              <a:gd name="T70" fmla="*/ 0 w 1576"/>
              <a:gd name="T71" fmla="*/ 2316 h 2968"/>
              <a:gd name="T72" fmla="*/ 34 w 1576"/>
              <a:gd name="T73" fmla="*/ 2394 h 2968"/>
              <a:gd name="T74" fmla="*/ 66 w 1576"/>
              <a:gd name="T75" fmla="*/ 2474 h 2968"/>
              <a:gd name="T76" fmla="*/ 96 w 1576"/>
              <a:gd name="T77" fmla="*/ 2556 h 2968"/>
              <a:gd name="T78" fmla="*/ 124 w 1576"/>
              <a:gd name="T79" fmla="*/ 2636 h 2968"/>
              <a:gd name="T80" fmla="*/ 152 w 1576"/>
              <a:gd name="T81" fmla="*/ 2718 h 2968"/>
              <a:gd name="T82" fmla="*/ 178 w 1576"/>
              <a:gd name="T83" fmla="*/ 2802 h 2968"/>
              <a:gd name="T84" fmla="*/ 202 w 1576"/>
              <a:gd name="T85" fmla="*/ 2884 h 2968"/>
              <a:gd name="T86" fmla="*/ 226 w 1576"/>
              <a:gd name="T87" fmla="*/ 2968 h 2968"/>
              <a:gd name="T88" fmla="*/ 1576 w 1576"/>
              <a:gd name="T89" fmla="*/ 2968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6" h="2968">
                <a:moveTo>
                  <a:pt x="1576" y="2968"/>
                </a:moveTo>
                <a:lnTo>
                  <a:pt x="1576" y="2968"/>
                </a:lnTo>
                <a:lnTo>
                  <a:pt x="1554" y="2864"/>
                </a:lnTo>
                <a:lnTo>
                  <a:pt x="1530" y="2760"/>
                </a:lnTo>
                <a:lnTo>
                  <a:pt x="1506" y="2658"/>
                </a:lnTo>
                <a:lnTo>
                  <a:pt x="1478" y="2556"/>
                </a:lnTo>
                <a:lnTo>
                  <a:pt x="1448" y="2454"/>
                </a:lnTo>
                <a:lnTo>
                  <a:pt x="1418" y="2352"/>
                </a:lnTo>
                <a:lnTo>
                  <a:pt x="1384" y="2252"/>
                </a:lnTo>
                <a:lnTo>
                  <a:pt x="1350" y="2152"/>
                </a:lnTo>
                <a:lnTo>
                  <a:pt x="1314" y="2052"/>
                </a:lnTo>
                <a:lnTo>
                  <a:pt x="1276" y="1954"/>
                </a:lnTo>
                <a:lnTo>
                  <a:pt x="1236" y="1856"/>
                </a:lnTo>
                <a:lnTo>
                  <a:pt x="1194" y="1760"/>
                </a:lnTo>
                <a:lnTo>
                  <a:pt x="1150" y="1664"/>
                </a:lnTo>
                <a:lnTo>
                  <a:pt x="1106" y="1568"/>
                </a:lnTo>
                <a:lnTo>
                  <a:pt x="1058" y="1472"/>
                </a:lnTo>
                <a:lnTo>
                  <a:pt x="1010" y="1378"/>
                </a:lnTo>
                <a:lnTo>
                  <a:pt x="958" y="1286"/>
                </a:lnTo>
                <a:lnTo>
                  <a:pt x="906" y="1194"/>
                </a:lnTo>
                <a:lnTo>
                  <a:pt x="852" y="1102"/>
                </a:lnTo>
                <a:lnTo>
                  <a:pt x="798" y="1012"/>
                </a:lnTo>
                <a:lnTo>
                  <a:pt x="740" y="922"/>
                </a:lnTo>
                <a:lnTo>
                  <a:pt x="680" y="832"/>
                </a:lnTo>
                <a:lnTo>
                  <a:pt x="620" y="746"/>
                </a:lnTo>
                <a:lnTo>
                  <a:pt x="558" y="658"/>
                </a:lnTo>
                <a:lnTo>
                  <a:pt x="494" y="572"/>
                </a:lnTo>
                <a:lnTo>
                  <a:pt x="428" y="488"/>
                </a:lnTo>
                <a:lnTo>
                  <a:pt x="360" y="404"/>
                </a:lnTo>
                <a:lnTo>
                  <a:pt x="292" y="320"/>
                </a:lnTo>
                <a:lnTo>
                  <a:pt x="222" y="240"/>
                </a:lnTo>
                <a:lnTo>
                  <a:pt x="148" y="158"/>
                </a:lnTo>
                <a:lnTo>
                  <a:pt x="74" y="78"/>
                </a:lnTo>
                <a:lnTo>
                  <a:pt x="0" y="0"/>
                </a:lnTo>
                <a:lnTo>
                  <a:pt x="0" y="2316"/>
                </a:lnTo>
                <a:lnTo>
                  <a:pt x="0" y="2316"/>
                </a:lnTo>
                <a:lnTo>
                  <a:pt x="34" y="2394"/>
                </a:lnTo>
                <a:lnTo>
                  <a:pt x="66" y="2474"/>
                </a:lnTo>
                <a:lnTo>
                  <a:pt x="96" y="2556"/>
                </a:lnTo>
                <a:lnTo>
                  <a:pt x="124" y="2636"/>
                </a:lnTo>
                <a:lnTo>
                  <a:pt x="152" y="2718"/>
                </a:lnTo>
                <a:lnTo>
                  <a:pt x="178" y="2802"/>
                </a:lnTo>
                <a:lnTo>
                  <a:pt x="202" y="2884"/>
                </a:lnTo>
                <a:lnTo>
                  <a:pt x="226" y="2968"/>
                </a:lnTo>
                <a:lnTo>
                  <a:pt x="1576" y="29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 name="Date Placeholder 3"/>
          <p:cNvSpPr>
            <a:spLocks noGrp="1"/>
          </p:cNvSpPr>
          <p:nvPr>
            <p:ph type="dt" sz="half" idx="10"/>
          </p:nvPr>
        </p:nvSpPr>
        <p:spPr/>
        <p:txBody>
          <a:bodyPr/>
          <a:lstStyle/>
          <a:p>
            <a:fld id="{60A8D220-3997-4F2A-A38A-DCC29DE634F4}"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
        <p:nvSpPr>
          <p:cNvPr id="9" name="Title 8"/>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7458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5" name="Freeform 9"/>
          <p:cNvSpPr>
            <a:spLocks/>
          </p:cNvSpPr>
          <p:nvPr userDrawn="1"/>
        </p:nvSpPr>
        <p:spPr bwMode="auto">
          <a:xfrm>
            <a:off x="0" y="1238250"/>
            <a:ext cx="12192000" cy="5619750"/>
          </a:xfrm>
          <a:custGeom>
            <a:avLst/>
            <a:gdLst>
              <a:gd name="T0" fmla="*/ 5760 w 5760"/>
              <a:gd name="T1" fmla="*/ 0 h 3540"/>
              <a:gd name="T2" fmla="*/ 0 w 5760"/>
              <a:gd name="T3" fmla="*/ 1652 h 3540"/>
              <a:gd name="T4" fmla="*/ 0 w 5760"/>
              <a:gd name="T5" fmla="*/ 3540 h 3540"/>
              <a:gd name="T6" fmla="*/ 1638 w 5760"/>
              <a:gd name="T7" fmla="*/ 3540 h 3540"/>
              <a:gd name="T8" fmla="*/ 5760 w 5760"/>
              <a:gd name="T9" fmla="*/ 2358 h 3540"/>
              <a:gd name="T10" fmla="*/ 5760 w 5760"/>
              <a:gd name="T11" fmla="*/ 0 h 3540"/>
            </a:gdLst>
            <a:ahLst/>
            <a:cxnLst>
              <a:cxn ang="0">
                <a:pos x="T0" y="T1"/>
              </a:cxn>
              <a:cxn ang="0">
                <a:pos x="T2" y="T3"/>
              </a:cxn>
              <a:cxn ang="0">
                <a:pos x="T4" y="T5"/>
              </a:cxn>
              <a:cxn ang="0">
                <a:pos x="T6" y="T7"/>
              </a:cxn>
              <a:cxn ang="0">
                <a:pos x="T8" y="T9"/>
              </a:cxn>
              <a:cxn ang="0">
                <a:pos x="T10" y="T11"/>
              </a:cxn>
            </a:cxnLst>
            <a:rect l="0" t="0" r="r" b="b"/>
            <a:pathLst>
              <a:path w="5760" h="3540">
                <a:moveTo>
                  <a:pt x="5760" y="0"/>
                </a:moveTo>
                <a:lnTo>
                  <a:pt x="0" y="1652"/>
                </a:lnTo>
                <a:lnTo>
                  <a:pt x="0" y="3540"/>
                </a:lnTo>
                <a:lnTo>
                  <a:pt x="1638" y="3540"/>
                </a:lnTo>
                <a:lnTo>
                  <a:pt x="5760" y="2358"/>
                </a:lnTo>
                <a:lnTo>
                  <a:pt x="576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Freeform 5"/>
          <p:cNvSpPr>
            <a:spLocks/>
          </p:cNvSpPr>
          <p:nvPr userDrawn="1"/>
        </p:nvSpPr>
        <p:spPr bwMode="auto">
          <a:xfrm>
            <a:off x="5879976" y="0"/>
            <a:ext cx="6348007" cy="6858000"/>
          </a:xfrm>
          <a:custGeom>
            <a:avLst/>
            <a:gdLst>
              <a:gd name="T0" fmla="*/ 3448 w 3448"/>
              <a:gd name="T1" fmla="*/ 3944 h 4320"/>
              <a:gd name="T2" fmla="*/ 3448 w 3448"/>
              <a:gd name="T3" fmla="*/ 3816 h 4320"/>
              <a:gd name="T4" fmla="*/ 3442 w 3448"/>
              <a:gd name="T5" fmla="*/ 3562 h 4320"/>
              <a:gd name="T6" fmla="*/ 3430 w 3448"/>
              <a:gd name="T7" fmla="*/ 3306 h 4320"/>
              <a:gd name="T8" fmla="*/ 3414 w 3448"/>
              <a:gd name="T9" fmla="*/ 3054 h 4320"/>
              <a:gd name="T10" fmla="*/ 3390 w 3448"/>
              <a:gd name="T11" fmla="*/ 2800 h 4320"/>
              <a:gd name="T12" fmla="*/ 3362 w 3448"/>
              <a:gd name="T13" fmla="*/ 2550 h 4320"/>
              <a:gd name="T14" fmla="*/ 3328 w 3448"/>
              <a:gd name="T15" fmla="*/ 2300 h 4320"/>
              <a:gd name="T16" fmla="*/ 3290 w 3448"/>
              <a:gd name="T17" fmla="*/ 2050 h 4320"/>
              <a:gd name="T18" fmla="*/ 3244 w 3448"/>
              <a:gd name="T19" fmla="*/ 1804 h 4320"/>
              <a:gd name="T20" fmla="*/ 3194 w 3448"/>
              <a:gd name="T21" fmla="*/ 1558 h 4320"/>
              <a:gd name="T22" fmla="*/ 3138 w 3448"/>
              <a:gd name="T23" fmla="*/ 1314 h 4320"/>
              <a:gd name="T24" fmla="*/ 3078 w 3448"/>
              <a:gd name="T25" fmla="*/ 1070 h 4320"/>
              <a:gd name="T26" fmla="*/ 3012 w 3448"/>
              <a:gd name="T27" fmla="*/ 830 h 4320"/>
              <a:gd name="T28" fmla="*/ 2940 w 3448"/>
              <a:gd name="T29" fmla="*/ 590 h 4320"/>
              <a:gd name="T30" fmla="*/ 2862 w 3448"/>
              <a:gd name="T31" fmla="*/ 352 h 4320"/>
              <a:gd name="T32" fmla="*/ 2780 w 3448"/>
              <a:gd name="T33" fmla="*/ 116 h 4320"/>
              <a:gd name="T34" fmla="*/ 0 w 3448"/>
              <a:gd name="T35" fmla="*/ 0 h 4320"/>
              <a:gd name="T36" fmla="*/ 56 w 3448"/>
              <a:gd name="T37" fmla="*/ 114 h 4320"/>
              <a:gd name="T38" fmla="*/ 164 w 3448"/>
              <a:gd name="T39" fmla="*/ 344 h 4320"/>
              <a:gd name="T40" fmla="*/ 266 w 3448"/>
              <a:gd name="T41" fmla="*/ 576 h 4320"/>
              <a:gd name="T42" fmla="*/ 362 w 3448"/>
              <a:gd name="T43" fmla="*/ 812 h 4320"/>
              <a:gd name="T44" fmla="*/ 448 w 3448"/>
              <a:gd name="T45" fmla="*/ 1050 h 4320"/>
              <a:gd name="T46" fmla="*/ 530 w 3448"/>
              <a:gd name="T47" fmla="*/ 1292 h 4320"/>
              <a:gd name="T48" fmla="*/ 604 w 3448"/>
              <a:gd name="T49" fmla="*/ 1536 h 4320"/>
              <a:gd name="T50" fmla="*/ 670 w 3448"/>
              <a:gd name="T51" fmla="*/ 1782 h 4320"/>
              <a:gd name="T52" fmla="*/ 730 w 3448"/>
              <a:gd name="T53" fmla="*/ 2030 h 4320"/>
              <a:gd name="T54" fmla="*/ 782 w 3448"/>
              <a:gd name="T55" fmla="*/ 2280 h 4320"/>
              <a:gd name="T56" fmla="*/ 826 w 3448"/>
              <a:gd name="T57" fmla="*/ 2530 h 4320"/>
              <a:gd name="T58" fmla="*/ 864 w 3448"/>
              <a:gd name="T59" fmla="*/ 2784 h 4320"/>
              <a:gd name="T60" fmla="*/ 894 w 3448"/>
              <a:gd name="T61" fmla="*/ 3040 h 4320"/>
              <a:gd name="T62" fmla="*/ 916 w 3448"/>
              <a:gd name="T63" fmla="*/ 3296 h 4320"/>
              <a:gd name="T64" fmla="*/ 932 w 3448"/>
              <a:gd name="T65" fmla="*/ 3556 h 4320"/>
              <a:gd name="T66" fmla="*/ 938 w 3448"/>
              <a:gd name="T67" fmla="*/ 3814 h 4320"/>
              <a:gd name="T68" fmla="*/ 940 w 3448"/>
              <a:gd name="T6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8" h="4320">
                <a:moveTo>
                  <a:pt x="3448" y="4320"/>
                </a:moveTo>
                <a:lnTo>
                  <a:pt x="3448" y="3944"/>
                </a:lnTo>
                <a:lnTo>
                  <a:pt x="3448" y="3944"/>
                </a:lnTo>
                <a:lnTo>
                  <a:pt x="3448" y="3816"/>
                </a:lnTo>
                <a:lnTo>
                  <a:pt x="3446" y="3690"/>
                </a:lnTo>
                <a:lnTo>
                  <a:pt x="3442" y="3562"/>
                </a:lnTo>
                <a:lnTo>
                  <a:pt x="3436" y="3434"/>
                </a:lnTo>
                <a:lnTo>
                  <a:pt x="3430" y="3306"/>
                </a:lnTo>
                <a:lnTo>
                  <a:pt x="3422" y="3180"/>
                </a:lnTo>
                <a:lnTo>
                  <a:pt x="3414" y="3054"/>
                </a:lnTo>
                <a:lnTo>
                  <a:pt x="3402" y="2926"/>
                </a:lnTo>
                <a:lnTo>
                  <a:pt x="3390" y="2800"/>
                </a:lnTo>
                <a:lnTo>
                  <a:pt x="3378" y="2676"/>
                </a:lnTo>
                <a:lnTo>
                  <a:pt x="3362" y="2550"/>
                </a:lnTo>
                <a:lnTo>
                  <a:pt x="3346" y="2424"/>
                </a:lnTo>
                <a:lnTo>
                  <a:pt x="3328" y="2300"/>
                </a:lnTo>
                <a:lnTo>
                  <a:pt x="3310" y="2176"/>
                </a:lnTo>
                <a:lnTo>
                  <a:pt x="3290" y="2050"/>
                </a:lnTo>
                <a:lnTo>
                  <a:pt x="3268" y="1928"/>
                </a:lnTo>
                <a:lnTo>
                  <a:pt x="3244" y="1804"/>
                </a:lnTo>
                <a:lnTo>
                  <a:pt x="3220" y="1680"/>
                </a:lnTo>
                <a:lnTo>
                  <a:pt x="3194" y="1558"/>
                </a:lnTo>
                <a:lnTo>
                  <a:pt x="3168" y="1436"/>
                </a:lnTo>
                <a:lnTo>
                  <a:pt x="3138" y="1314"/>
                </a:lnTo>
                <a:lnTo>
                  <a:pt x="3108" y="1192"/>
                </a:lnTo>
                <a:lnTo>
                  <a:pt x="3078" y="1070"/>
                </a:lnTo>
                <a:lnTo>
                  <a:pt x="3046" y="950"/>
                </a:lnTo>
                <a:lnTo>
                  <a:pt x="3012" y="830"/>
                </a:lnTo>
                <a:lnTo>
                  <a:pt x="2976" y="710"/>
                </a:lnTo>
                <a:lnTo>
                  <a:pt x="2940" y="590"/>
                </a:lnTo>
                <a:lnTo>
                  <a:pt x="2902" y="470"/>
                </a:lnTo>
                <a:lnTo>
                  <a:pt x="2862" y="352"/>
                </a:lnTo>
                <a:lnTo>
                  <a:pt x="2822" y="234"/>
                </a:lnTo>
                <a:lnTo>
                  <a:pt x="2780" y="116"/>
                </a:lnTo>
                <a:lnTo>
                  <a:pt x="2736" y="0"/>
                </a:lnTo>
                <a:lnTo>
                  <a:pt x="0" y="0"/>
                </a:lnTo>
                <a:lnTo>
                  <a:pt x="0" y="0"/>
                </a:lnTo>
                <a:lnTo>
                  <a:pt x="56" y="114"/>
                </a:lnTo>
                <a:lnTo>
                  <a:pt x="112" y="228"/>
                </a:lnTo>
                <a:lnTo>
                  <a:pt x="164" y="344"/>
                </a:lnTo>
                <a:lnTo>
                  <a:pt x="216" y="460"/>
                </a:lnTo>
                <a:lnTo>
                  <a:pt x="266" y="576"/>
                </a:lnTo>
                <a:lnTo>
                  <a:pt x="314" y="694"/>
                </a:lnTo>
                <a:lnTo>
                  <a:pt x="362" y="812"/>
                </a:lnTo>
                <a:lnTo>
                  <a:pt x="406" y="932"/>
                </a:lnTo>
                <a:lnTo>
                  <a:pt x="448" y="1050"/>
                </a:lnTo>
                <a:lnTo>
                  <a:pt x="490" y="1172"/>
                </a:lnTo>
                <a:lnTo>
                  <a:pt x="530" y="1292"/>
                </a:lnTo>
                <a:lnTo>
                  <a:pt x="568" y="1414"/>
                </a:lnTo>
                <a:lnTo>
                  <a:pt x="604" y="1536"/>
                </a:lnTo>
                <a:lnTo>
                  <a:pt x="638" y="1658"/>
                </a:lnTo>
                <a:lnTo>
                  <a:pt x="670" y="1782"/>
                </a:lnTo>
                <a:lnTo>
                  <a:pt x="700" y="1904"/>
                </a:lnTo>
                <a:lnTo>
                  <a:pt x="730" y="2030"/>
                </a:lnTo>
                <a:lnTo>
                  <a:pt x="756" y="2154"/>
                </a:lnTo>
                <a:lnTo>
                  <a:pt x="782" y="2280"/>
                </a:lnTo>
                <a:lnTo>
                  <a:pt x="804" y="2404"/>
                </a:lnTo>
                <a:lnTo>
                  <a:pt x="826" y="2530"/>
                </a:lnTo>
                <a:lnTo>
                  <a:pt x="846" y="2658"/>
                </a:lnTo>
                <a:lnTo>
                  <a:pt x="864" y="2784"/>
                </a:lnTo>
                <a:lnTo>
                  <a:pt x="880" y="2912"/>
                </a:lnTo>
                <a:lnTo>
                  <a:pt x="894" y="3040"/>
                </a:lnTo>
                <a:lnTo>
                  <a:pt x="906" y="3168"/>
                </a:lnTo>
                <a:lnTo>
                  <a:pt x="916" y="3296"/>
                </a:lnTo>
                <a:lnTo>
                  <a:pt x="924" y="3426"/>
                </a:lnTo>
                <a:lnTo>
                  <a:pt x="932" y="3556"/>
                </a:lnTo>
                <a:lnTo>
                  <a:pt x="936" y="3684"/>
                </a:lnTo>
                <a:lnTo>
                  <a:pt x="938" y="3814"/>
                </a:lnTo>
                <a:lnTo>
                  <a:pt x="940" y="3944"/>
                </a:lnTo>
                <a:lnTo>
                  <a:pt x="940" y="4320"/>
                </a:lnTo>
                <a:lnTo>
                  <a:pt x="3448" y="43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4" name="Date Placeholder 3"/>
          <p:cNvSpPr>
            <a:spLocks noGrp="1"/>
          </p:cNvSpPr>
          <p:nvPr>
            <p:ph type="dt" sz="half" idx="10"/>
          </p:nvPr>
        </p:nvSpPr>
        <p:spPr/>
        <p:txBody>
          <a:bodyPr/>
          <a:lstStyle/>
          <a:p>
            <a:fld id="{60A8D220-3997-4F2A-A38A-DCC29DE634F4}" type="datetime1">
              <a:rPr lang="en-GB" smtClean="0"/>
              <a:t>29/05/2025</a:t>
            </a:fld>
            <a:endParaRPr lang="en-GB"/>
          </a:p>
        </p:txBody>
      </p:sp>
      <p:sp>
        <p:nvSpPr>
          <p:cNvPr id="5" name="Footer Placeholder 4"/>
          <p:cNvSpPr>
            <a:spLocks noGrp="1"/>
          </p:cNvSpPr>
          <p:nvPr>
            <p:ph type="ftr" sz="quarter" idx="11"/>
          </p:nvPr>
        </p:nvSpPr>
        <p:spPr/>
        <p:txBody>
          <a:bodyPr/>
          <a:lstStyle/>
          <a:p>
            <a:r>
              <a:rPr lang="en-GB"/>
              <a:t>Presentation title</a:t>
            </a:r>
          </a:p>
        </p:txBody>
      </p:sp>
      <p:sp>
        <p:nvSpPr>
          <p:cNvPr id="6" name="Slide Number Placeholder 5"/>
          <p:cNvSpPr>
            <a:spLocks noGrp="1"/>
          </p:cNvSpPr>
          <p:nvPr>
            <p:ph type="sldNum" sz="quarter" idx="12"/>
          </p:nvPr>
        </p:nvSpPr>
        <p:spPr/>
        <p:txBody>
          <a:bodyPr/>
          <a:lstStyle/>
          <a:p>
            <a:fld id="{A31A81BF-117B-485E-8558-CBCF87048141}" type="slidenum">
              <a:rPr lang="en-GB" smtClean="0"/>
              <a:t>‹#›</a:t>
            </a:fld>
            <a:endParaRPr lang="en-GB"/>
          </a:p>
        </p:txBody>
      </p:sp>
      <p:sp>
        <p:nvSpPr>
          <p:cNvPr id="9" name="Title 8"/>
          <p:cNvSpPr>
            <a:spLocks noGrp="1"/>
          </p:cNvSpPr>
          <p:nvPr>
            <p:ph type="title"/>
          </p:nvPr>
        </p:nvSpPr>
        <p:spPr/>
        <p:txBody>
          <a:bodyPr/>
          <a:lstStyle/>
          <a:p>
            <a:r>
              <a:rPr lang="en-US" dirty="0"/>
              <a:t>Click to edit Master title style</a:t>
            </a:r>
            <a:endParaRPr lang="en-GB" dirty="0"/>
          </a:p>
        </p:txBody>
      </p:sp>
      <p:pic>
        <p:nvPicPr>
          <p:cNvPr id="2" name="Picture 1">
            <a:extLst>
              <a:ext uri="{FF2B5EF4-FFF2-40B4-BE49-F238E27FC236}">
                <a16:creationId xmlns:a16="http://schemas.microsoft.com/office/drawing/2014/main" id="{5B8D4DD5-CD6F-2CD8-EEDA-B67E956BD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5" y="6528519"/>
            <a:ext cx="335419" cy="153888"/>
          </a:xfrm>
          <a:prstGeom prst="rect">
            <a:avLst/>
          </a:prstGeom>
        </p:spPr>
      </p:pic>
    </p:spTree>
    <p:extLst>
      <p:ext uri="{BB962C8B-B14F-4D97-AF65-F5344CB8AC3E}">
        <p14:creationId xmlns:p14="http://schemas.microsoft.com/office/powerpoint/2010/main" val="1226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381200"/>
            <a:ext cx="11040000" cy="498598"/>
          </a:xfrm>
          <a:prstGeom prst="rect">
            <a:avLst/>
          </a:prstGeom>
        </p:spPr>
        <p:txBody>
          <a:bodyPr vert="horz" lIns="0" tIns="0" rIns="0" bIns="0" rtlCol="0" anchor="t" anchorCtr="0">
            <a:spAutoFit/>
          </a:bodyPr>
          <a:lstStyle/>
          <a:p>
            <a:r>
              <a:rPr lang="en-US" dirty="0"/>
              <a:t>Click to edit Master title style</a:t>
            </a:r>
            <a:endParaRPr lang="en-GB" dirty="0"/>
          </a:p>
        </p:txBody>
      </p:sp>
      <p:sp>
        <p:nvSpPr>
          <p:cNvPr id="4" name="Date Placeholder 3"/>
          <p:cNvSpPr>
            <a:spLocks noGrp="1"/>
          </p:cNvSpPr>
          <p:nvPr>
            <p:ph type="dt" sz="half" idx="2"/>
          </p:nvPr>
        </p:nvSpPr>
        <p:spPr>
          <a:xfrm>
            <a:off x="9120336" y="6528519"/>
            <a:ext cx="2160000" cy="153888"/>
          </a:xfrm>
          <a:prstGeom prst="rect">
            <a:avLst/>
          </a:prstGeom>
        </p:spPr>
        <p:txBody>
          <a:bodyPr vert="horz" lIns="0" tIns="0" rIns="0" bIns="0" rtlCol="0" anchor="t" anchorCtr="0">
            <a:spAutoFit/>
          </a:bodyPr>
          <a:lstStyle>
            <a:lvl1pPr algn="r">
              <a:defRPr sz="1000">
                <a:solidFill>
                  <a:schemeClr val="bg1"/>
                </a:solidFill>
              </a:defRPr>
            </a:lvl1pPr>
          </a:lstStyle>
          <a:p>
            <a:fld id="{147F3629-C2D9-4444-8FE1-1A09F8A76CAE}" type="datetime1">
              <a:rPr lang="en-GB" smtClean="0"/>
              <a:t>29/05/2025</a:t>
            </a:fld>
            <a:endParaRPr lang="en-GB" dirty="0"/>
          </a:p>
        </p:txBody>
      </p:sp>
      <p:sp>
        <p:nvSpPr>
          <p:cNvPr id="5" name="Footer Placeholder 4"/>
          <p:cNvSpPr>
            <a:spLocks noGrp="1"/>
          </p:cNvSpPr>
          <p:nvPr>
            <p:ph type="ftr" sz="quarter" idx="3"/>
          </p:nvPr>
        </p:nvSpPr>
        <p:spPr>
          <a:xfrm>
            <a:off x="983391" y="6528519"/>
            <a:ext cx="3860800" cy="153888"/>
          </a:xfrm>
          <a:prstGeom prst="rect">
            <a:avLst/>
          </a:prstGeom>
        </p:spPr>
        <p:txBody>
          <a:bodyPr vert="horz" lIns="0" tIns="0" rIns="0" bIns="0" rtlCol="0" anchor="t" anchorCtr="0">
            <a:spAutoFit/>
          </a:bodyPr>
          <a:lstStyle>
            <a:lvl1pPr algn="l">
              <a:defRPr sz="1000">
                <a:solidFill>
                  <a:schemeClr val="bg1"/>
                </a:solidFill>
              </a:defRPr>
            </a:lvl1pPr>
          </a:lstStyle>
          <a:p>
            <a:r>
              <a:rPr lang="en-GB" dirty="0"/>
              <a:t>Presentation title</a:t>
            </a:r>
          </a:p>
        </p:txBody>
      </p:sp>
      <p:sp>
        <p:nvSpPr>
          <p:cNvPr id="6" name="Slide Number Placeholder 5"/>
          <p:cNvSpPr>
            <a:spLocks noGrp="1"/>
          </p:cNvSpPr>
          <p:nvPr>
            <p:ph type="sldNum" sz="quarter" idx="4"/>
          </p:nvPr>
        </p:nvSpPr>
        <p:spPr>
          <a:xfrm>
            <a:off x="11280336" y="6511058"/>
            <a:ext cx="576000" cy="230832"/>
          </a:xfrm>
          <a:prstGeom prst="rect">
            <a:avLst/>
          </a:prstGeom>
        </p:spPr>
        <p:txBody>
          <a:bodyPr vert="horz" lIns="0" tIns="0" rIns="0" bIns="0" rtlCol="0" anchor="t" anchorCtr="0">
            <a:spAutoFit/>
          </a:bodyPr>
          <a:lstStyle>
            <a:lvl1pPr algn="r">
              <a:defRPr sz="1500">
                <a:solidFill>
                  <a:schemeClr val="bg1"/>
                </a:solidFill>
              </a:defRPr>
            </a:lvl1pPr>
          </a:lstStyle>
          <a:p>
            <a:fld id="{A31A81BF-117B-485E-8558-CBCF87048141}" type="slidenum">
              <a:rPr lang="en-GB" smtClean="0"/>
              <a:pPr/>
              <a:t>‹#›</a:t>
            </a:fld>
            <a:endParaRPr lang="en-GB" dirty="0"/>
          </a:p>
        </p:txBody>
      </p:sp>
      <p:sp>
        <p:nvSpPr>
          <p:cNvPr id="3" name="Text Placeholder 2"/>
          <p:cNvSpPr>
            <a:spLocks noGrp="1"/>
          </p:cNvSpPr>
          <p:nvPr>
            <p:ph type="body" idx="1"/>
          </p:nvPr>
        </p:nvSpPr>
        <p:spPr>
          <a:xfrm>
            <a:off x="576000" y="1639347"/>
            <a:ext cx="11040000" cy="435465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25"/>
    </p:custDataLst>
    <p:extLst>
      <p:ext uri="{BB962C8B-B14F-4D97-AF65-F5344CB8AC3E}">
        <p14:creationId xmlns:p14="http://schemas.microsoft.com/office/powerpoint/2010/main" val="361065023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8" r:id="rId5"/>
    <p:sldLayoutId id="2147483669" r:id="rId6"/>
    <p:sldLayoutId id="2147483651" r:id="rId7"/>
    <p:sldLayoutId id="2147483670" r:id="rId8"/>
    <p:sldLayoutId id="2147483671" r:id="rId9"/>
    <p:sldLayoutId id="2147483672" r:id="rId10"/>
    <p:sldLayoutId id="2147483650" r:id="rId11"/>
    <p:sldLayoutId id="2147483678" r:id="rId12"/>
    <p:sldLayoutId id="2147483660" r:id="rId13"/>
    <p:sldLayoutId id="2147483661" r:id="rId14"/>
    <p:sldLayoutId id="2147483674" r:id="rId15"/>
    <p:sldLayoutId id="2147483675" r:id="rId16"/>
    <p:sldLayoutId id="2147483673" r:id="rId17"/>
    <p:sldLayoutId id="2147483654" r:id="rId18"/>
    <p:sldLayoutId id="2147483663" r:id="rId19"/>
    <p:sldLayoutId id="2147483655" r:id="rId20"/>
    <p:sldLayoutId id="2147483664" r:id="rId21"/>
    <p:sldLayoutId id="2147483677" r:id="rId22"/>
    <p:sldLayoutId id="214748367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spcBef>
          <a:spcPts val="0"/>
        </a:spcBef>
        <a:spcAft>
          <a:spcPts val="0"/>
        </a:spcAft>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spcBef>
          <a:spcPts val="0"/>
        </a:spcBef>
        <a:spcAft>
          <a:spcPts val="1800"/>
        </a:spcAft>
        <a:buFont typeface="Arial" panose="020B0604020202020204" pitchFamily="34" charset="0"/>
        <a:buNone/>
        <a:defRPr sz="1600" kern="1200">
          <a:solidFill>
            <a:schemeClr val="accent2"/>
          </a:solidFill>
          <a:latin typeface="+mn-lt"/>
          <a:ea typeface="+mn-ea"/>
          <a:cs typeface="+mn-cs"/>
        </a:defRPr>
      </a:lvl2pPr>
      <a:lvl3pPr marL="180000" indent="-180000" algn="l" defTabSz="914400" rtl="0" eaLnBrk="1" latinLnBrk="0" hangingPunct="1">
        <a:spcBef>
          <a:spcPts val="0"/>
        </a:spcBef>
        <a:spcAft>
          <a:spcPts val="600"/>
        </a:spcAft>
        <a:buFont typeface="Trebuchet MS" panose="020B0603020202020204" pitchFamily="34" charset="0"/>
        <a:buChar char="•"/>
        <a:defRPr sz="1600" kern="1200">
          <a:solidFill>
            <a:schemeClr val="accent2"/>
          </a:solidFill>
          <a:latin typeface="+mn-lt"/>
          <a:ea typeface="+mn-ea"/>
          <a:cs typeface="+mn-cs"/>
        </a:defRPr>
      </a:lvl3pPr>
      <a:lvl4pPr marL="0" indent="0" algn="l" defTabSz="914400" rtl="0" eaLnBrk="1" latinLnBrk="0" hangingPunct="1">
        <a:spcBef>
          <a:spcPts val="1200"/>
        </a:spcBef>
        <a:buFont typeface="Trebuchet MS" panose="020B0603020202020204" pitchFamily="34" charset="0"/>
        <a:buNone/>
        <a:defRPr sz="2400" i="1" kern="1200">
          <a:solidFill>
            <a:schemeClr val="accent1"/>
          </a:solidFill>
          <a:latin typeface="+mn-lt"/>
          <a:ea typeface="+mn-ea"/>
          <a:cs typeface="+mn-cs"/>
        </a:defRPr>
      </a:lvl4pPr>
      <a:lvl5pPr marL="0" indent="0" algn="l" defTabSz="914400" rtl="0" eaLnBrk="1" latinLnBrk="0" hangingPunct="1">
        <a:spcBef>
          <a:spcPts val="600"/>
        </a:spcBef>
        <a:spcAft>
          <a:spcPts val="0"/>
        </a:spcAft>
        <a:buFont typeface="Arial" panose="020B0604020202020204" pitchFamily="34" charset="0"/>
        <a:buNone/>
        <a:defRPr sz="1400" b="1" i="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ABD6B-198B-9E03-A095-657C511D53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BE18D1-7B8F-627C-0D52-EB095A675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EA8B1D-C94E-62E3-CAF1-C54A0A9313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5E4E92-58C3-4612-A12F-845F68BBCDE1}" type="datetimeFigureOut">
              <a:rPr lang="en-GB" smtClean="0"/>
              <a:t>29/05/2025</a:t>
            </a:fld>
            <a:endParaRPr lang="en-GB"/>
          </a:p>
        </p:txBody>
      </p:sp>
      <p:sp>
        <p:nvSpPr>
          <p:cNvPr id="5" name="Footer Placeholder 4">
            <a:extLst>
              <a:ext uri="{FF2B5EF4-FFF2-40B4-BE49-F238E27FC236}">
                <a16:creationId xmlns:a16="http://schemas.microsoft.com/office/drawing/2014/main" id="{E6F05558-1FE3-1121-297F-3F0E950BB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C5CBDCD-CE5B-2A2F-8D48-BAB5B990F9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07C946-2C95-405F-A574-77CE3A83AC65}" type="slidenum">
              <a:rPr lang="en-GB" smtClean="0"/>
              <a:t>‹#›</a:t>
            </a:fld>
            <a:endParaRPr lang="en-GB"/>
          </a:p>
        </p:txBody>
      </p:sp>
    </p:spTree>
    <p:extLst>
      <p:ext uri="{BB962C8B-B14F-4D97-AF65-F5344CB8AC3E}">
        <p14:creationId xmlns:p14="http://schemas.microsoft.com/office/powerpoint/2010/main" val="296310552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150" y="1775654"/>
            <a:ext cx="6787200" cy="2271391"/>
          </a:xfrm>
        </p:spPr>
        <p:txBody>
          <a:bodyPr/>
          <a:lstStyle/>
          <a:p>
            <a:r>
              <a:rPr lang="en-GB" dirty="0"/>
              <a:t>Co-producing men’s mental health and suicide prevention research with a charity partner </a:t>
            </a:r>
          </a:p>
        </p:txBody>
      </p:sp>
      <p:sp>
        <p:nvSpPr>
          <p:cNvPr id="3" name="Subtitle 2"/>
          <p:cNvSpPr>
            <a:spLocks noGrp="1"/>
          </p:cNvSpPr>
          <p:nvPr>
            <p:ph type="subTitle" idx="1"/>
          </p:nvPr>
        </p:nvSpPr>
        <p:spPr>
          <a:xfrm>
            <a:off x="562315" y="4581128"/>
            <a:ext cx="6787200" cy="246221"/>
          </a:xfrm>
        </p:spPr>
        <p:txBody>
          <a:bodyPr/>
          <a:lstStyle/>
          <a:p>
            <a:r>
              <a:rPr lang="en-GB" dirty="0"/>
              <a:t>17</a:t>
            </a:r>
            <a:r>
              <a:rPr lang="en-GB" baseline="30000" dirty="0"/>
              <a:t>th</a:t>
            </a:r>
            <a:r>
              <a:rPr lang="en-GB" dirty="0"/>
              <a:t> May 2025</a:t>
            </a:r>
          </a:p>
        </p:txBody>
      </p:sp>
      <p:sp>
        <p:nvSpPr>
          <p:cNvPr id="4" name="Text Placeholder 3"/>
          <p:cNvSpPr>
            <a:spLocks noGrp="1"/>
          </p:cNvSpPr>
          <p:nvPr>
            <p:ph type="body" sz="quarter" idx="10"/>
          </p:nvPr>
        </p:nvSpPr>
        <p:spPr>
          <a:xfrm>
            <a:off x="576005" y="5656312"/>
            <a:ext cx="5492519" cy="409084"/>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31006F"/>
                </a:solidFill>
                <a:effectLst/>
                <a:uLnTx/>
                <a:uFillTx/>
                <a:latin typeface="Trebuchet MS"/>
                <a:ea typeface="+mn-ea"/>
                <a:cs typeface="+mn-cs"/>
              </a:rPr>
              <a:t>Presenters: Dr Gary Shepherd &amp; Holly Murphy</a:t>
            </a:r>
          </a:p>
        </p:txBody>
      </p:sp>
      <p:sp>
        <p:nvSpPr>
          <p:cNvPr id="8" name="Text Placeholder 4">
            <a:extLst>
              <a:ext uri="{FF2B5EF4-FFF2-40B4-BE49-F238E27FC236}">
                <a16:creationId xmlns:a16="http://schemas.microsoft.com/office/drawing/2014/main" id="{B669B4C6-A941-44F8-9B7A-0CC6793C0B7F}"/>
              </a:ext>
            </a:extLst>
          </p:cNvPr>
          <p:cNvSpPr txBox="1">
            <a:spLocks/>
          </p:cNvSpPr>
          <p:nvPr/>
        </p:nvSpPr>
        <p:spPr>
          <a:xfrm>
            <a:off x="604150" y="6070806"/>
            <a:ext cx="5491200" cy="246221"/>
          </a:xfrm>
          <a:prstGeom prst="rect">
            <a:avLst/>
          </a:prstGeom>
        </p:spPr>
        <p:txBody>
          <a:bodyPr vert="horz" lIns="0" tIns="0" rIns="0" bIns="0" rtlCol="0">
            <a:noAutofit/>
          </a:bodyPr>
          <a:lstStyle>
            <a:lvl1pPr marL="0" indent="0" algn="l" defTabSz="914400" rtl="0" eaLnBrk="1" latinLnBrk="0" hangingPunct="1">
              <a:spcBef>
                <a:spcPts val="0"/>
              </a:spcBef>
              <a:spcAft>
                <a:spcPts val="0"/>
              </a:spcAft>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spcBef>
                <a:spcPts val="0"/>
              </a:spcBef>
              <a:spcAft>
                <a:spcPts val="1800"/>
              </a:spcAft>
              <a:buFont typeface="Arial" panose="020B0604020202020204" pitchFamily="34" charset="0"/>
              <a:buNone/>
              <a:defRPr sz="1600" kern="1200">
                <a:solidFill>
                  <a:schemeClr val="accent2"/>
                </a:solidFill>
                <a:latin typeface="+mn-lt"/>
                <a:ea typeface="+mn-ea"/>
                <a:cs typeface="+mn-cs"/>
              </a:defRPr>
            </a:lvl2pPr>
            <a:lvl3pPr marL="180000" indent="-180000" algn="l" defTabSz="914400" rtl="0" eaLnBrk="1" latinLnBrk="0" hangingPunct="1">
              <a:spcBef>
                <a:spcPts val="0"/>
              </a:spcBef>
              <a:spcAft>
                <a:spcPts val="600"/>
              </a:spcAft>
              <a:buFont typeface="Trebuchet MS" panose="020B0603020202020204" pitchFamily="34" charset="0"/>
              <a:buChar char="•"/>
              <a:defRPr sz="1600" kern="1200">
                <a:solidFill>
                  <a:schemeClr val="accent2"/>
                </a:solidFill>
                <a:latin typeface="+mn-lt"/>
                <a:ea typeface="+mn-ea"/>
                <a:cs typeface="+mn-cs"/>
              </a:defRPr>
            </a:lvl3pPr>
            <a:lvl4pPr marL="0" indent="0" algn="l" defTabSz="914400" rtl="0" eaLnBrk="1" latinLnBrk="0" hangingPunct="1">
              <a:spcBef>
                <a:spcPts val="1200"/>
              </a:spcBef>
              <a:buFont typeface="Trebuchet MS" panose="020B0603020202020204" pitchFamily="34" charset="0"/>
              <a:buNone/>
              <a:defRPr sz="2400" i="1" kern="1200">
                <a:solidFill>
                  <a:schemeClr val="accent1"/>
                </a:solidFill>
                <a:latin typeface="+mn-lt"/>
                <a:ea typeface="+mn-ea"/>
                <a:cs typeface="+mn-cs"/>
              </a:defRPr>
            </a:lvl4pPr>
            <a:lvl5pPr marL="0" indent="0" algn="l" defTabSz="914400" rtl="0" eaLnBrk="1" latinLnBrk="0" hangingPunct="1">
              <a:spcBef>
                <a:spcPts val="600"/>
              </a:spcBef>
              <a:spcAft>
                <a:spcPts val="0"/>
              </a:spcAft>
              <a:buFont typeface="Arial" panose="020B0604020202020204" pitchFamily="34" charset="0"/>
              <a:buNone/>
              <a:defRPr sz="1400" b="1" i="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Contact details: g.shepherd@yorksj.ac.uk</a:t>
            </a:r>
            <a:endParaRPr lang="en-GB" dirty="0"/>
          </a:p>
        </p:txBody>
      </p:sp>
    </p:spTree>
    <p:extLst>
      <p:ext uri="{BB962C8B-B14F-4D97-AF65-F5344CB8AC3E}">
        <p14:creationId xmlns:p14="http://schemas.microsoft.com/office/powerpoint/2010/main" val="32258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313F6-673E-C88E-B38B-DC2A108EE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E897E-7C44-8D16-4F39-06E4103A1269}"/>
              </a:ext>
            </a:extLst>
          </p:cNvPr>
          <p:cNvSpPr>
            <a:spLocks noGrp="1"/>
          </p:cNvSpPr>
          <p:nvPr>
            <p:ph type="title"/>
          </p:nvPr>
        </p:nvSpPr>
        <p:spPr/>
        <p:txBody>
          <a:bodyPr/>
          <a:lstStyle/>
          <a:p>
            <a:r>
              <a:rPr lang="en-GB" dirty="0"/>
              <a:t>Researcher reflexivity </a:t>
            </a:r>
          </a:p>
        </p:txBody>
      </p:sp>
      <p:sp>
        <p:nvSpPr>
          <p:cNvPr id="3" name="Content Placeholder 2">
            <a:extLst>
              <a:ext uri="{FF2B5EF4-FFF2-40B4-BE49-F238E27FC236}">
                <a16:creationId xmlns:a16="http://schemas.microsoft.com/office/drawing/2014/main" id="{48CEB729-4CCD-3427-4E50-8619DFC77B87}"/>
              </a:ext>
            </a:extLst>
          </p:cNvPr>
          <p:cNvSpPr>
            <a:spLocks noGrp="1"/>
          </p:cNvSpPr>
          <p:nvPr>
            <p:ph idx="1"/>
          </p:nvPr>
        </p:nvSpPr>
        <p:spPr>
          <a:xfrm>
            <a:off x="576000" y="1514741"/>
            <a:ext cx="7176184" cy="4841626"/>
          </a:xfrm>
        </p:spPr>
        <p:txBody>
          <a:bodyPr vert="horz" lIns="0" tIns="0" rIns="0" bIns="0" rtlCol="0" anchor="t">
            <a:noAutofit/>
          </a:bodyPr>
          <a:lstStyle/>
          <a:p>
            <a:pPr marL="285750" lvl="1" indent="-285750">
              <a:buChar char="•"/>
            </a:pPr>
            <a:r>
              <a:rPr lang="en-GB" sz="1800" dirty="0"/>
              <a:t>Clarifying roles and experiences during initial meetings</a:t>
            </a:r>
            <a:endParaRPr lang="en-US" dirty="0"/>
          </a:p>
          <a:p>
            <a:pPr marL="285750" lvl="1" indent="-285750">
              <a:buChar char="•"/>
            </a:pPr>
            <a:r>
              <a:rPr lang="en-GB" sz="1800" dirty="0"/>
              <a:t>Ensuring shared understanding and promoting open communication to mitigate potential gender-based power dynamics. </a:t>
            </a:r>
            <a:endParaRPr lang="en-US"/>
          </a:p>
          <a:p>
            <a:pPr marL="285750" lvl="1" indent="-285750">
              <a:buChar char="•"/>
            </a:pPr>
            <a:r>
              <a:rPr lang="en-GB" sz="1800" dirty="0"/>
              <a:t>Implications of a female researcher in a male mental health service. </a:t>
            </a:r>
            <a:endParaRPr lang="en-US" dirty="0"/>
          </a:p>
          <a:p>
            <a:pPr marL="285750" lvl="1" indent="-285750">
              <a:buChar char="•"/>
            </a:pPr>
            <a:r>
              <a:rPr lang="en-GB" sz="1800" dirty="0"/>
              <a:t>Holly chose not to join the male-only WhatsApp group, recognizing potential ethical problems of service users who had joined under the auspices of a safe male space. </a:t>
            </a:r>
            <a:endParaRPr lang="en-US"/>
          </a:p>
        </p:txBody>
      </p:sp>
      <p:sp>
        <p:nvSpPr>
          <p:cNvPr id="5" name="Slide Number Placeholder 4">
            <a:extLst>
              <a:ext uri="{FF2B5EF4-FFF2-40B4-BE49-F238E27FC236}">
                <a16:creationId xmlns:a16="http://schemas.microsoft.com/office/drawing/2014/main" id="{007AD2DA-23D3-5FD6-E0D7-0F60FA219B43}"/>
              </a:ext>
            </a:extLst>
          </p:cNvPr>
          <p:cNvSpPr>
            <a:spLocks noGrp="1"/>
          </p:cNvSpPr>
          <p:nvPr>
            <p:ph type="sldNum" sz="quarter" idx="12"/>
          </p:nvPr>
        </p:nvSpPr>
        <p:spPr/>
        <p:txBody>
          <a:bodyPr/>
          <a:lstStyle/>
          <a:p>
            <a:fld id="{A31A81BF-117B-485E-8558-CBCF87048141}" type="slidenum">
              <a:rPr lang="en-GB" smtClean="0"/>
              <a:t>10</a:t>
            </a:fld>
            <a:endParaRPr lang="en-GB"/>
          </a:p>
        </p:txBody>
      </p:sp>
      <p:sp>
        <p:nvSpPr>
          <p:cNvPr id="7" name="Footer Placeholder 3">
            <a:extLst>
              <a:ext uri="{FF2B5EF4-FFF2-40B4-BE49-F238E27FC236}">
                <a16:creationId xmlns:a16="http://schemas.microsoft.com/office/drawing/2014/main" id="{3A00D475-D66E-0370-6A9B-C7271C157172}"/>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pic>
        <p:nvPicPr>
          <p:cNvPr id="6" name="Picture 5" descr="How to keep power dynamics from ruining company culture">
            <a:extLst>
              <a:ext uri="{FF2B5EF4-FFF2-40B4-BE49-F238E27FC236}">
                <a16:creationId xmlns:a16="http://schemas.microsoft.com/office/drawing/2014/main" id="{ACC02C19-B0F9-2F62-F12A-BC6827BC15D8}"/>
              </a:ext>
            </a:extLst>
          </p:cNvPr>
          <p:cNvPicPr>
            <a:picLocks noChangeAspect="1"/>
          </p:cNvPicPr>
          <p:nvPr/>
        </p:nvPicPr>
        <p:blipFill>
          <a:blip r:embed="rId2"/>
          <a:srcRect l="43175" t="-1421" r="20907" b="3270"/>
          <a:stretch/>
        </p:blipFill>
        <p:spPr>
          <a:xfrm>
            <a:off x="8563430" y="1016331"/>
            <a:ext cx="2851045" cy="4551176"/>
          </a:xfrm>
          <a:prstGeom prst="rect">
            <a:avLst/>
          </a:prstGeom>
        </p:spPr>
      </p:pic>
    </p:spTree>
    <p:extLst>
      <p:ext uri="{BB962C8B-B14F-4D97-AF65-F5344CB8AC3E}">
        <p14:creationId xmlns:p14="http://schemas.microsoft.com/office/powerpoint/2010/main" val="408271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 dynamics</a:t>
            </a:r>
          </a:p>
        </p:txBody>
      </p:sp>
      <p:sp>
        <p:nvSpPr>
          <p:cNvPr id="3" name="Content Placeholder 2"/>
          <p:cNvSpPr>
            <a:spLocks noGrp="1"/>
          </p:cNvSpPr>
          <p:nvPr>
            <p:ph idx="1"/>
          </p:nvPr>
        </p:nvSpPr>
        <p:spPr>
          <a:xfrm>
            <a:off x="576000" y="1251670"/>
            <a:ext cx="8328312" cy="4841626"/>
          </a:xfrm>
        </p:spPr>
        <p:txBody>
          <a:bodyPr vert="horz" lIns="0" tIns="0" rIns="0" bIns="0" rtlCol="0" anchor="t">
            <a:noAutofit/>
          </a:bodyPr>
          <a:lstStyle/>
          <a:p>
            <a:pPr marL="285750" lvl="1" indent="-285750">
              <a:buChar char="•"/>
            </a:pPr>
            <a:r>
              <a:rPr lang="en-GB" sz="1800" dirty="0"/>
              <a:t>Interpersonal reflexivity considering the diverse backgrounds of each co-researcher and the potential for power dynamics. </a:t>
            </a:r>
            <a:endParaRPr lang="en-US" dirty="0"/>
          </a:p>
          <a:p>
            <a:pPr marL="285750" lvl="1" indent="-285750">
              <a:buFont typeface="Arial" panose="020B0604020202020204" pitchFamily="34" charset="0"/>
              <a:buChar char="•"/>
            </a:pPr>
            <a:r>
              <a:rPr lang="en-GB" sz="1800" dirty="0"/>
              <a:t>Gary brings experience as both a researcher and practicing therapist</a:t>
            </a:r>
            <a:endParaRPr lang="en-GB" dirty="0"/>
          </a:p>
          <a:p>
            <a:pPr marL="285750" lvl="1" indent="-285750">
              <a:buFont typeface="Arial" panose="020B0604020202020204" pitchFamily="34" charset="0"/>
              <a:buChar char="•"/>
            </a:pPr>
            <a:r>
              <a:rPr lang="en-GB" sz="1800" dirty="0"/>
              <a:t>Holly a postgraduate trainee counsellor</a:t>
            </a:r>
            <a:endParaRPr lang="en-GB" dirty="0"/>
          </a:p>
          <a:p>
            <a:pPr marL="285750" lvl="1" indent="-285750">
              <a:buFont typeface="Arial" panose="020B0604020202020204" pitchFamily="34" charset="0"/>
              <a:buChar char="•"/>
            </a:pPr>
            <a:r>
              <a:rPr lang="en-GB" sz="1800" dirty="0"/>
              <a:t>Jack has extensive service experience, while Sam is relatively new to the service, both have personal experiences with mental health challenges.</a:t>
            </a:r>
            <a:endParaRPr lang="en-GB" dirty="0"/>
          </a:p>
          <a:p>
            <a:pPr marL="285750" lvl="1" indent="-285750">
              <a:buFont typeface="Arial" panose="020B0604020202020204" pitchFamily="34" charset="0"/>
              <a:buChar char="•"/>
            </a:pPr>
            <a:r>
              <a:rPr lang="en-GB" sz="1800" dirty="0"/>
              <a:t>Power dynamics were acknowledged with Gary &amp; Holly holding academic knowledge and Jack &amp; Sam holding practitioner knowledge and controlling participant access. </a:t>
            </a:r>
            <a:endParaRPr lang="en-GB" dirty="0"/>
          </a:p>
          <a:p>
            <a:pPr marL="285750" lvl="1" indent="-285750">
              <a:buFont typeface="Arial" panose="020B0604020202020204" pitchFamily="34" charset="0"/>
              <a:buChar char="•"/>
            </a:pPr>
            <a:r>
              <a:rPr lang="en-GB" sz="1800" dirty="0"/>
              <a:t>Open communication through regular research meetings and a </a:t>
            </a:r>
            <a:r>
              <a:rPr lang="en-GB" sz="1800" dirty="0" err="1"/>
              <a:t>Whatsapp</a:t>
            </a:r>
            <a:r>
              <a:rPr lang="en-GB" sz="1800" dirty="0"/>
              <a:t> group where they could address issues around the power dynamics and how these were influencing the research process  (Finlay, 2002; Koopman et al., 2020; Olmos-Vega et al., 2023) . </a:t>
            </a:r>
            <a:endParaRPr lang="en-GB" dirty="0"/>
          </a:p>
        </p:txBody>
      </p:sp>
      <p:sp>
        <p:nvSpPr>
          <p:cNvPr id="5" name="Slide Number Placeholder 4"/>
          <p:cNvSpPr>
            <a:spLocks noGrp="1"/>
          </p:cNvSpPr>
          <p:nvPr>
            <p:ph type="sldNum" sz="quarter" idx="12"/>
          </p:nvPr>
        </p:nvSpPr>
        <p:spPr/>
        <p:txBody>
          <a:bodyPr/>
          <a:lstStyle/>
          <a:p>
            <a:fld id="{A31A81BF-117B-485E-8558-CBCF87048141}" type="slidenum">
              <a:rPr lang="en-GB" smtClean="0"/>
              <a:t>11</a:t>
            </a:fld>
            <a:endParaRPr lang="en-GB"/>
          </a:p>
        </p:txBody>
      </p:sp>
      <p:sp>
        <p:nvSpPr>
          <p:cNvPr id="7" name="Footer Placeholder 3">
            <a:extLst>
              <a:ext uri="{FF2B5EF4-FFF2-40B4-BE49-F238E27FC236}">
                <a16:creationId xmlns:a16="http://schemas.microsoft.com/office/drawing/2014/main" id="{3D57EAB6-2786-9FF7-31A7-F9C723B590CE}"/>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pic>
        <p:nvPicPr>
          <p:cNvPr id="6" name="Picture 5" descr="How to keep power dynamics from ruining company culture">
            <a:extLst>
              <a:ext uri="{FF2B5EF4-FFF2-40B4-BE49-F238E27FC236}">
                <a16:creationId xmlns:a16="http://schemas.microsoft.com/office/drawing/2014/main" id="{D50701FF-7115-933B-238C-3FDA7E0D62BC}"/>
              </a:ext>
            </a:extLst>
          </p:cNvPr>
          <p:cNvPicPr>
            <a:picLocks noChangeAspect="1"/>
          </p:cNvPicPr>
          <p:nvPr/>
        </p:nvPicPr>
        <p:blipFill>
          <a:blip r:embed="rId2"/>
          <a:srcRect l="43175" t="-1421" r="20907" b="3270"/>
          <a:stretch/>
        </p:blipFill>
        <p:spPr>
          <a:xfrm>
            <a:off x="9107716" y="970974"/>
            <a:ext cx="2851045" cy="4551176"/>
          </a:xfrm>
          <a:prstGeom prst="rect">
            <a:avLst/>
          </a:prstGeom>
        </p:spPr>
      </p:pic>
    </p:spTree>
    <p:extLst>
      <p:ext uri="{BB962C8B-B14F-4D97-AF65-F5344CB8AC3E}">
        <p14:creationId xmlns:p14="http://schemas.microsoft.com/office/powerpoint/2010/main" val="67233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C13ED-5284-C49C-60CF-7B9245FFBB8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C6210B-B3F1-B6A0-176C-B2563116EC1E}"/>
              </a:ext>
            </a:extLst>
          </p:cNvPr>
          <p:cNvSpPr>
            <a:spLocks noGrp="1"/>
          </p:cNvSpPr>
          <p:nvPr>
            <p:ph type="sldNum" sz="quarter" idx="12"/>
          </p:nvPr>
        </p:nvSpPr>
        <p:spPr/>
        <p:txBody>
          <a:bodyPr/>
          <a:lstStyle/>
          <a:p>
            <a:fld id="{A31A81BF-117B-485E-8558-CBCF87048141}" type="slidenum">
              <a:rPr lang="en-GB" smtClean="0"/>
              <a:t>12</a:t>
            </a:fld>
            <a:endParaRPr lang="en-GB"/>
          </a:p>
        </p:txBody>
      </p:sp>
      <p:sp>
        <p:nvSpPr>
          <p:cNvPr id="4" name="Title 3">
            <a:extLst>
              <a:ext uri="{FF2B5EF4-FFF2-40B4-BE49-F238E27FC236}">
                <a16:creationId xmlns:a16="http://schemas.microsoft.com/office/drawing/2014/main" id="{67D21B7A-DAD4-BF0D-A31D-99AF293FD1FB}"/>
              </a:ext>
            </a:extLst>
          </p:cNvPr>
          <p:cNvSpPr>
            <a:spLocks noGrp="1"/>
          </p:cNvSpPr>
          <p:nvPr>
            <p:ph type="title"/>
          </p:nvPr>
        </p:nvSpPr>
        <p:spPr/>
        <p:txBody>
          <a:bodyPr/>
          <a:lstStyle/>
          <a:p>
            <a:r>
              <a:rPr lang="en-GB" dirty="0"/>
              <a:t>Research Results</a:t>
            </a:r>
            <a:endParaRPr lang="en-US" dirty="0"/>
          </a:p>
        </p:txBody>
      </p:sp>
      <p:sp>
        <p:nvSpPr>
          <p:cNvPr id="6" name="Footer Placeholder 3">
            <a:extLst>
              <a:ext uri="{FF2B5EF4-FFF2-40B4-BE49-F238E27FC236}">
                <a16:creationId xmlns:a16="http://schemas.microsoft.com/office/drawing/2014/main" id="{75DCB5A9-0C8A-252E-EA4B-18D098315C48}"/>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233481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F726-D9CC-EE2D-5554-B0B0BC9EFA2D}"/>
              </a:ext>
            </a:extLst>
          </p:cNvPr>
          <p:cNvSpPr>
            <a:spLocks noGrp="1"/>
          </p:cNvSpPr>
          <p:nvPr>
            <p:ph type="title"/>
          </p:nvPr>
        </p:nvSpPr>
        <p:spPr>
          <a:xfrm>
            <a:off x="585579" y="313509"/>
            <a:ext cx="4818888" cy="1073114"/>
          </a:xfrm>
        </p:spPr>
        <p:txBody>
          <a:bodyPr anchor="b">
            <a:normAutofit/>
          </a:bodyPr>
          <a:lstStyle/>
          <a:p>
            <a:r>
              <a:rPr lang="en-GB" sz="5400"/>
              <a:t>Social Football</a:t>
            </a:r>
          </a:p>
        </p:txBody>
      </p:sp>
      <p:sp>
        <p:nvSpPr>
          <p:cNvPr id="3" name="Content Placeholder 2">
            <a:extLst>
              <a:ext uri="{FF2B5EF4-FFF2-40B4-BE49-F238E27FC236}">
                <a16:creationId xmlns:a16="http://schemas.microsoft.com/office/drawing/2014/main" id="{72393A1E-3691-F78A-EE35-6233C0D121C3}"/>
              </a:ext>
            </a:extLst>
          </p:cNvPr>
          <p:cNvSpPr>
            <a:spLocks noGrp="1"/>
          </p:cNvSpPr>
          <p:nvPr>
            <p:ph idx="1"/>
          </p:nvPr>
        </p:nvSpPr>
        <p:spPr>
          <a:xfrm>
            <a:off x="400721" y="2172696"/>
            <a:ext cx="5570375" cy="4681363"/>
          </a:xfrm>
        </p:spPr>
        <p:txBody>
          <a:bodyPr anchor="t">
            <a:normAutofit/>
          </a:bodyPr>
          <a:lstStyle/>
          <a:p>
            <a:pPr marL="0" indent="0">
              <a:buNone/>
            </a:pPr>
            <a:r>
              <a:rPr lang="en-US" sz="1600" i="1" dirty="0">
                <a:effectLst/>
                <a:highlight>
                  <a:srgbClr val="FFFFFF"/>
                </a:highlight>
                <a:latin typeface="Aptos"/>
                <a:ea typeface="Times New Roman" panose="02020603050405020304" pitchFamily="18" charset="0"/>
              </a:rPr>
              <a:t>“</a:t>
            </a:r>
            <a:r>
              <a:rPr lang="en-US" sz="1600" i="1" dirty="0">
                <a:effectLst/>
                <a:latin typeface="Aptos"/>
                <a:ea typeface="Times New Roman" panose="02020603050405020304" pitchFamily="18" charset="0"/>
                <a:cs typeface="Segoe UI"/>
              </a:rPr>
              <a:t>The football was the first thing I came down to and what struck me first about it was how welcoming everybody was.</a:t>
            </a:r>
            <a:r>
              <a:rPr lang="en-GB" sz="1600" i="1" dirty="0">
                <a:effectLst/>
                <a:latin typeface="Aptos"/>
                <a:ea typeface="Times New Roman" panose="02020603050405020304" pitchFamily="18" charset="0"/>
                <a:cs typeface="Segoe UI"/>
              </a:rPr>
              <a:t> </a:t>
            </a:r>
            <a:r>
              <a:rPr lang="en-US" sz="1600" i="1" dirty="0">
                <a:effectLst/>
                <a:latin typeface="Aptos"/>
                <a:ea typeface="Times New Roman" panose="02020603050405020304" pitchFamily="18" charset="0"/>
                <a:cs typeface="Segoe UI"/>
              </a:rPr>
              <a:t>I think football has a thing of being a bit toxic at times and I've never found that down at the [</a:t>
            </a:r>
            <a:r>
              <a:rPr lang="en-US" sz="1600" i="1" err="1">
                <a:effectLst/>
                <a:latin typeface="Aptos"/>
                <a:ea typeface="Times New Roman" panose="02020603050405020304" pitchFamily="18" charset="0"/>
                <a:cs typeface="Segoe UI"/>
              </a:rPr>
              <a:t>Menfulness</a:t>
            </a:r>
            <a:r>
              <a:rPr lang="en-US" sz="1600" i="1" dirty="0">
                <a:effectLst/>
                <a:latin typeface="Aptos"/>
                <a:ea typeface="Times New Roman" panose="02020603050405020304" pitchFamily="18" charset="0"/>
                <a:cs typeface="Segoe UI"/>
              </a:rPr>
              <a:t>] football group and I think that just promotes such a good environment for people to chat and speak afterwards, after the footy is finished.”</a:t>
            </a:r>
            <a:endParaRPr lang="en-GB" sz="1600" i="1" dirty="0">
              <a:effectLst/>
              <a:latin typeface="Aptos"/>
              <a:ea typeface="Times New Roman" panose="02020603050405020304" pitchFamily="18" charset="0"/>
              <a:cs typeface="Segoe UI"/>
            </a:endParaRPr>
          </a:p>
          <a:p>
            <a:endParaRPr lang="en-US" dirty="0">
              <a:latin typeface="Aptos"/>
              <a:ea typeface="Times New Roman" panose="02020603050405020304" pitchFamily="18" charset="0"/>
              <a:cs typeface="Segoe UI"/>
            </a:endParaRPr>
          </a:p>
          <a:p>
            <a:pPr marL="0" indent="0">
              <a:buNone/>
            </a:pPr>
            <a:endParaRPr lang="en-US" sz="1600" kern="100" dirty="0">
              <a:effectLst/>
              <a:latin typeface="Aptos"/>
              <a:ea typeface="Times New Roman" panose="02020603050405020304" pitchFamily="18" charset="0"/>
              <a:cs typeface="Segoe UI"/>
            </a:endParaRPr>
          </a:p>
          <a:p>
            <a:pPr marL="0" indent="0">
              <a:buNone/>
            </a:pPr>
            <a:endParaRPr lang="en-GB" sz="1200" dirty="0"/>
          </a:p>
        </p:txBody>
      </p:sp>
      <p:pic>
        <p:nvPicPr>
          <p:cNvPr id="5" name="Picture 4" descr="A football jersey and gloves&#10;&#10;Description automatically generated">
            <a:extLst>
              <a:ext uri="{FF2B5EF4-FFF2-40B4-BE49-F238E27FC236}">
                <a16:creationId xmlns:a16="http://schemas.microsoft.com/office/drawing/2014/main" id="{22488AFC-0C06-2095-2219-C68B8A906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893665"/>
            <a:ext cx="5458968" cy="3070669"/>
          </a:xfrm>
          <a:prstGeom prst="rect">
            <a:avLst/>
          </a:prstGeom>
        </p:spPr>
      </p:pic>
      <p:sp>
        <p:nvSpPr>
          <p:cNvPr id="6" name="Footer Placeholder 3">
            <a:extLst>
              <a:ext uri="{FF2B5EF4-FFF2-40B4-BE49-F238E27FC236}">
                <a16:creationId xmlns:a16="http://schemas.microsoft.com/office/drawing/2014/main" id="{6108B453-9757-F7BE-2CB7-AC83CC19D2C5}"/>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1885895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C2AE-D3FB-C28E-C1F2-D691A0626D9C}"/>
              </a:ext>
            </a:extLst>
          </p:cNvPr>
          <p:cNvSpPr>
            <a:spLocks noGrp="1"/>
          </p:cNvSpPr>
          <p:nvPr>
            <p:ph type="title"/>
          </p:nvPr>
        </p:nvSpPr>
        <p:spPr>
          <a:xfrm>
            <a:off x="367864" y="-430349"/>
            <a:ext cx="6016316" cy="1517613"/>
          </a:xfrm>
        </p:spPr>
        <p:txBody>
          <a:bodyPr anchor="b">
            <a:normAutofit/>
          </a:bodyPr>
          <a:lstStyle/>
          <a:p>
            <a:r>
              <a:rPr lang="en-GB" sz="5000"/>
              <a:t>Retro Games Night</a:t>
            </a:r>
          </a:p>
        </p:txBody>
      </p:sp>
      <p:sp>
        <p:nvSpPr>
          <p:cNvPr id="3" name="Content Placeholder 2">
            <a:extLst>
              <a:ext uri="{FF2B5EF4-FFF2-40B4-BE49-F238E27FC236}">
                <a16:creationId xmlns:a16="http://schemas.microsoft.com/office/drawing/2014/main" id="{B9B998A1-0909-A7AF-4DDA-A886E3832EB2}"/>
              </a:ext>
            </a:extLst>
          </p:cNvPr>
          <p:cNvSpPr>
            <a:spLocks noGrp="1"/>
          </p:cNvSpPr>
          <p:nvPr>
            <p:ph idx="1"/>
          </p:nvPr>
        </p:nvSpPr>
        <p:spPr>
          <a:xfrm>
            <a:off x="370114" y="1427190"/>
            <a:ext cx="5607697" cy="4409740"/>
          </a:xfrm>
        </p:spPr>
        <p:txBody>
          <a:bodyPr anchor="t">
            <a:normAutofit/>
          </a:bodyPr>
          <a:lstStyle/>
          <a:p>
            <a:pPr marL="0" indent="0">
              <a:buNone/>
            </a:pPr>
            <a:endParaRPr lang="en-GB" sz="1800" dirty="0">
              <a:effectLst/>
              <a:latin typeface="Calibri"/>
              <a:ea typeface="Calibri"/>
              <a:cs typeface="Times New Roman"/>
            </a:endParaRPr>
          </a:p>
          <a:p>
            <a:endParaRPr lang="en-GB" sz="1800" dirty="0">
              <a:latin typeface="Calibri"/>
              <a:ea typeface="Calibri"/>
              <a:cs typeface="Times New Roman"/>
            </a:endParaRPr>
          </a:p>
          <a:p>
            <a:pPr marL="0" indent="0">
              <a:buNone/>
            </a:pPr>
            <a:r>
              <a:rPr lang="en-GB" sz="1800" i="1" dirty="0">
                <a:effectLst/>
                <a:latin typeface="Aptos"/>
                <a:ea typeface="Times New Roman" panose="02020603050405020304" pitchFamily="18" charset="0"/>
              </a:rPr>
              <a:t>“</a:t>
            </a:r>
            <a:r>
              <a:rPr lang="en-US" sz="1800" i="1" dirty="0">
                <a:effectLst/>
                <a:latin typeface="Aptos"/>
                <a:ea typeface="Times New Roman" panose="02020603050405020304" pitchFamily="18" charset="0"/>
                <a:cs typeface="Segoe UI"/>
              </a:rPr>
              <a:t>Men generally don't want to do that competitive stuff. It's like you get that in other in other areas... I mean you compete at work, and you compete in dating and every other [aspect]. It's quite nice to have a realm where you don't have to compete. There's no pressure to come. You don't get points for coming to more events.</a:t>
            </a:r>
            <a:r>
              <a:rPr lang="en-GB" sz="1800" i="1" dirty="0">
                <a:effectLst/>
                <a:latin typeface="Aptos"/>
                <a:ea typeface="Times New Roman" panose="02020603050405020304" pitchFamily="18" charset="0"/>
                <a:cs typeface="Segoe UI"/>
              </a:rPr>
              <a:t> </a:t>
            </a:r>
            <a:r>
              <a:rPr lang="en-GB" sz="1800" i="1" dirty="0">
                <a:effectLst/>
                <a:latin typeface="Aptos"/>
                <a:ea typeface="Times New Roman" panose="02020603050405020304" pitchFamily="18" charset="0"/>
              </a:rPr>
              <a:t>”</a:t>
            </a:r>
            <a:endParaRPr lang="en-GB" sz="1800" i="1">
              <a:effectLst/>
              <a:latin typeface="Aptos"/>
              <a:ea typeface="Times New Roman" panose="02020603050405020304" pitchFamily="18" charset="0"/>
              <a:cs typeface="Times New Roman"/>
            </a:endParaRPr>
          </a:p>
          <a:p>
            <a:endParaRPr lang="en-GB" sz="1500" dirty="0"/>
          </a:p>
        </p:txBody>
      </p:sp>
      <p:pic>
        <p:nvPicPr>
          <p:cNvPr id="5" name="Picture 4" descr="A pile of video game controllers&#10;&#10;Description automatically generated">
            <a:extLst>
              <a:ext uri="{FF2B5EF4-FFF2-40B4-BE49-F238E27FC236}">
                <a16:creationId xmlns:a16="http://schemas.microsoft.com/office/drawing/2014/main" id="{BE5F4542-32EE-28D7-EAFF-BDA01A277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729896"/>
            <a:ext cx="5458968" cy="3398207"/>
          </a:xfrm>
          <a:prstGeom prst="rect">
            <a:avLst/>
          </a:prstGeom>
        </p:spPr>
      </p:pic>
      <p:sp>
        <p:nvSpPr>
          <p:cNvPr id="6" name="Footer Placeholder 3">
            <a:extLst>
              <a:ext uri="{FF2B5EF4-FFF2-40B4-BE49-F238E27FC236}">
                <a16:creationId xmlns:a16="http://schemas.microsoft.com/office/drawing/2014/main" id="{73C4AAD6-8F6F-387C-2429-C21D5003137B}"/>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225746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76C8-C5AB-754F-9DD4-8719D55D6B5B}"/>
              </a:ext>
            </a:extLst>
          </p:cNvPr>
          <p:cNvSpPr>
            <a:spLocks noGrp="1"/>
          </p:cNvSpPr>
          <p:nvPr>
            <p:ph type="title"/>
          </p:nvPr>
        </p:nvSpPr>
        <p:spPr>
          <a:xfrm>
            <a:off x="449507" y="-484777"/>
            <a:ext cx="4818888" cy="1481328"/>
          </a:xfrm>
        </p:spPr>
        <p:txBody>
          <a:bodyPr anchor="b">
            <a:normAutofit/>
          </a:bodyPr>
          <a:lstStyle/>
          <a:p>
            <a:r>
              <a:rPr lang="en-GB" sz="5400"/>
              <a:t>Breakfast club</a:t>
            </a:r>
          </a:p>
        </p:txBody>
      </p:sp>
      <p:sp>
        <p:nvSpPr>
          <p:cNvPr id="3" name="Content Placeholder 2">
            <a:extLst>
              <a:ext uri="{FF2B5EF4-FFF2-40B4-BE49-F238E27FC236}">
                <a16:creationId xmlns:a16="http://schemas.microsoft.com/office/drawing/2014/main" id="{21C0259B-38C9-1825-A293-CD75134086A4}"/>
              </a:ext>
            </a:extLst>
          </p:cNvPr>
          <p:cNvSpPr>
            <a:spLocks noGrp="1"/>
          </p:cNvSpPr>
          <p:nvPr>
            <p:ph idx="1"/>
          </p:nvPr>
        </p:nvSpPr>
        <p:spPr>
          <a:xfrm>
            <a:off x="268892" y="1889009"/>
            <a:ext cx="5551714" cy="3077987"/>
          </a:xfrm>
        </p:spPr>
        <p:txBody>
          <a:bodyPr anchor="t">
            <a:normAutofit/>
          </a:bodyPr>
          <a:lstStyle/>
          <a:p>
            <a:r>
              <a:rPr lang="en-US" sz="1600" i="1" kern="100" dirty="0">
                <a:effectLst/>
                <a:highlight>
                  <a:srgbClr val="FFFFFF"/>
                </a:highlight>
                <a:latin typeface="Aptos"/>
                <a:ea typeface="Calibri"/>
                <a:cs typeface="Times New Roman"/>
              </a:rPr>
              <a:t>“There was a few sat on one table, and I was a bit unsure, so I went to the other side and just them calling across and saying, ‘look, come sit over here. You've done it now! You're through the door, you’re here! Come on, come and join us over here’. Yeah, that was reassuring. </a:t>
            </a:r>
            <a:endParaRPr lang="en-GB" i="1" kern="100" dirty="0">
              <a:latin typeface="Aptos"/>
              <a:ea typeface="Calibri"/>
              <a:cs typeface="Times New Roman"/>
            </a:endParaRPr>
          </a:p>
          <a:p>
            <a:endParaRPr lang="en-US" i="1" kern="100" dirty="0">
              <a:highlight>
                <a:srgbClr val="FFFFFF"/>
              </a:highlight>
              <a:latin typeface="Aptos"/>
              <a:ea typeface="Calibri"/>
              <a:cs typeface="Times New Roman"/>
            </a:endParaRPr>
          </a:p>
          <a:p>
            <a:pPr marL="0" indent="0">
              <a:buNone/>
            </a:pPr>
            <a:r>
              <a:rPr lang="en-US" sz="1600" i="1" kern="100" dirty="0">
                <a:effectLst/>
                <a:highlight>
                  <a:srgbClr val="FFFFFF"/>
                </a:highlight>
                <a:latin typeface="Aptos"/>
                <a:ea typeface="Calibri"/>
                <a:cs typeface="Times New Roman"/>
              </a:rPr>
              <a:t>One of them, he pulled up the chair and said ‘come over here and can I get you anything?’ And I was like, yeah, I’ll have a coffee, please. But he was just amazing and just so reassuring. Like, you’ve done it now, you’ve made that big leap – let me look after you.”</a:t>
            </a:r>
            <a:endParaRPr lang="en-GB" sz="1600" i="1" kern="100">
              <a:effectLst/>
              <a:latin typeface="Aptos"/>
              <a:ea typeface="Calibri"/>
              <a:cs typeface="Times New Roman"/>
            </a:endParaRPr>
          </a:p>
          <a:p>
            <a:endParaRPr lang="en-US" kern="100" dirty="0">
              <a:highlight>
                <a:srgbClr val="FFFFFF"/>
              </a:highlight>
              <a:latin typeface="Aptos"/>
              <a:ea typeface="Calibri"/>
              <a:cs typeface="Times New Roman"/>
            </a:endParaRPr>
          </a:p>
          <a:p>
            <a:pPr marL="0" indent="0">
              <a:buNone/>
            </a:pPr>
            <a:endParaRPr lang="en-US" sz="1600" kern="100" dirty="0">
              <a:effectLst/>
              <a:highlight>
                <a:srgbClr val="FFFFFF"/>
              </a:highlight>
              <a:latin typeface="Aptos"/>
              <a:ea typeface="Calibri" panose="020F0502020204030204" pitchFamily="34" charset="0"/>
              <a:cs typeface="Times New Roman" panose="02020603050405020304" pitchFamily="18" charset="0"/>
            </a:endParaRPr>
          </a:p>
          <a:p>
            <a:endParaRPr lang="en-GB" sz="1500" dirty="0"/>
          </a:p>
        </p:txBody>
      </p:sp>
      <p:pic>
        <p:nvPicPr>
          <p:cNvPr id="5" name="Picture 4" descr="A poster for a breakfast club&#10;&#10;Description automatically generated">
            <a:extLst>
              <a:ext uri="{FF2B5EF4-FFF2-40B4-BE49-F238E27FC236}">
                <a16:creationId xmlns:a16="http://schemas.microsoft.com/office/drawing/2014/main" id="{20EA6FA0-973F-C3E1-4C79-83F962ECE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893665"/>
            <a:ext cx="5458968" cy="3070669"/>
          </a:xfrm>
          <a:prstGeom prst="rect">
            <a:avLst/>
          </a:prstGeom>
        </p:spPr>
      </p:pic>
      <p:sp>
        <p:nvSpPr>
          <p:cNvPr id="6" name="Footer Placeholder 3">
            <a:extLst>
              <a:ext uri="{FF2B5EF4-FFF2-40B4-BE49-F238E27FC236}">
                <a16:creationId xmlns:a16="http://schemas.microsoft.com/office/drawing/2014/main" id="{A9706AED-3DE6-B43E-2029-E48E1A643F48}"/>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214928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8F39-13C1-5812-A89A-058D27E2E733}"/>
              </a:ext>
            </a:extLst>
          </p:cNvPr>
          <p:cNvSpPr>
            <a:spLocks noGrp="1"/>
          </p:cNvSpPr>
          <p:nvPr>
            <p:ph type="title"/>
          </p:nvPr>
        </p:nvSpPr>
        <p:spPr>
          <a:xfrm>
            <a:off x="413222" y="-3991"/>
            <a:ext cx="4818888" cy="1481328"/>
          </a:xfrm>
        </p:spPr>
        <p:txBody>
          <a:bodyPr anchor="b">
            <a:normAutofit/>
          </a:bodyPr>
          <a:lstStyle/>
          <a:p>
            <a:r>
              <a:rPr lang="en-GB" sz="5000"/>
              <a:t>Knights Talk Group</a:t>
            </a:r>
          </a:p>
        </p:txBody>
      </p:sp>
      <p:sp>
        <p:nvSpPr>
          <p:cNvPr id="3" name="Content Placeholder 2">
            <a:extLst>
              <a:ext uri="{FF2B5EF4-FFF2-40B4-BE49-F238E27FC236}">
                <a16:creationId xmlns:a16="http://schemas.microsoft.com/office/drawing/2014/main" id="{350115FB-C415-9529-4E72-BC9A55B6D24D}"/>
              </a:ext>
            </a:extLst>
          </p:cNvPr>
          <p:cNvSpPr>
            <a:spLocks noGrp="1"/>
          </p:cNvSpPr>
          <p:nvPr>
            <p:ph idx="1"/>
          </p:nvPr>
        </p:nvSpPr>
        <p:spPr>
          <a:xfrm>
            <a:off x="283170" y="1786748"/>
            <a:ext cx="6369178" cy="5335429"/>
          </a:xfrm>
        </p:spPr>
        <p:txBody>
          <a:bodyPr anchor="t">
            <a:normAutofit/>
          </a:bodyPr>
          <a:lstStyle/>
          <a:p>
            <a:pPr marL="0" indent="0">
              <a:buNone/>
            </a:pPr>
            <a:r>
              <a:rPr lang="en-GB" sz="2000" i="1" kern="100" dirty="0">
                <a:effectLst/>
                <a:latin typeface="Calibri"/>
                <a:ea typeface="Calibri"/>
                <a:cs typeface="Times New Roman"/>
              </a:rPr>
              <a:t>“</a:t>
            </a:r>
            <a:r>
              <a:rPr lang="en-US" sz="2000" i="1" kern="100" dirty="0">
                <a:effectLst/>
                <a:highlight>
                  <a:srgbClr val="FFFFFF"/>
                </a:highlight>
                <a:latin typeface="Aptos"/>
                <a:ea typeface="Calibri"/>
                <a:cs typeface="Times New Roman"/>
              </a:rPr>
              <a:t>The societal expectations and the weight that's been placed upon us as men is harmful. Is damaging individually and it's damaging to society, but the first time I walked in the door I was expecting a bunch of men and instead I saw a bunch of vulnerable human beings who [were] really talking.”</a:t>
            </a:r>
          </a:p>
          <a:p>
            <a:endParaRPr lang="en-US" sz="1400" kern="100" dirty="0">
              <a:highlight>
                <a:srgbClr val="FFFFFF"/>
              </a:highlight>
              <a:latin typeface="Aptos"/>
              <a:ea typeface="Calibri"/>
              <a:cs typeface="Times New Roman"/>
            </a:endParaRPr>
          </a:p>
          <a:p>
            <a:pPr marL="0" indent="0">
              <a:buNone/>
            </a:pPr>
            <a:endParaRPr lang="en-GB" sz="1400" kern="100" dirty="0">
              <a:effectLst/>
              <a:highlight>
                <a:srgbClr val="FFFFFF"/>
              </a:highlight>
              <a:latin typeface="Aptos"/>
              <a:ea typeface="Calibri" panose="020F0502020204030204" pitchFamily="34" charset="0"/>
              <a:cs typeface="Times New Roman" panose="02020603050405020304" pitchFamily="18" charset="0"/>
            </a:endParaRPr>
          </a:p>
          <a:p>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p>
        </p:txBody>
      </p:sp>
      <p:pic>
        <p:nvPicPr>
          <p:cNvPr id="5" name="Picture 4" descr="A black and white poster with white text and colorful squares&#10;&#10;Description automatically generated">
            <a:extLst>
              <a:ext uri="{FF2B5EF4-FFF2-40B4-BE49-F238E27FC236}">
                <a16:creationId xmlns:a16="http://schemas.microsoft.com/office/drawing/2014/main" id="{A8D682D8-6529-5709-3E46-81A31293E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548" y="1712236"/>
            <a:ext cx="5458968" cy="3070669"/>
          </a:xfrm>
          <a:prstGeom prst="rect">
            <a:avLst/>
          </a:prstGeom>
        </p:spPr>
      </p:pic>
      <p:sp>
        <p:nvSpPr>
          <p:cNvPr id="6" name="Footer Placeholder 3">
            <a:extLst>
              <a:ext uri="{FF2B5EF4-FFF2-40B4-BE49-F238E27FC236}">
                <a16:creationId xmlns:a16="http://schemas.microsoft.com/office/drawing/2014/main" id="{49A855B2-CAB7-14E7-47EE-B12BA3326E88}"/>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287845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94BF-631C-B9E2-4D59-B0A196762F67}"/>
              </a:ext>
            </a:extLst>
          </p:cNvPr>
          <p:cNvSpPr>
            <a:spLocks noGrp="1"/>
          </p:cNvSpPr>
          <p:nvPr>
            <p:ph type="title"/>
          </p:nvPr>
        </p:nvSpPr>
        <p:spPr>
          <a:xfrm>
            <a:off x="268078" y="-3991"/>
            <a:ext cx="5182035" cy="1481328"/>
          </a:xfrm>
        </p:spPr>
        <p:txBody>
          <a:bodyPr anchor="b">
            <a:noAutofit/>
          </a:bodyPr>
          <a:lstStyle/>
          <a:p>
            <a:r>
              <a:rPr lang="en-GB" dirty="0"/>
              <a:t>Seeking Counselling: Before </a:t>
            </a:r>
            <a:r>
              <a:rPr lang="en-GB" dirty="0" err="1"/>
              <a:t>Menfulness</a:t>
            </a:r>
            <a:br>
              <a:rPr lang="en-GB" dirty="0"/>
            </a:br>
            <a:endParaRPr lang="en-GB" sz="1800" i="1" dirty="0"/>
          </a:p>
        </p:txBody>
      </p:sp>
      <p:sp>
        <p:nvSpPr>
          <p:cNvPr id="3" name="Content Placeholder 2">
            <a:extLst>
              <a:ext uri="{FF2B5EF4-FFF2-40B4-BE49-F238E27FC236}">
                <a16:creationId xmlns:a16="http://schemas.microsoft.com/office/drawing/2014/main" id="{AA2E5DF7-5E48-526F-06BE-39153C078669}"/>
              </a:ext>
            </a:extLst>
          </p:cNvPr>
          <p:cNvSpPr>
            <a:spLocks noGrp="1"/>
          </p:cNvSpPr>
          <p:nvPr>
            <p:ph idx="1"/>
          </p:nvPr>
        </p:nvSpPr>
        <p:spPr>
          <a:xfrm>
            <a:off x="540222" y="1472547"/>
            <a:ext cx="4907952" cy="4616374"/>
          </a:xfrm>
        </p:spPr>
        <p:txBody>
          <a:bodyPr anchor="t">
            <a:normAutofit/>
          </a:bodyPr>
          <a:lstStyle/>
          <a:p>
            <a:pPr marL="285750" indent="-285750">
              <a:buChar char="•"/>
            </a:pPr>
            <a:r>
              <a:rPr lang="en-GB" sz="1800" kern="100" dirty="0">
                <a:effectLst/>
                <a:ea typeface="Calibri"/>
                <a:cs typeface="Times New Roman"/>
              </a:rPr>
              <a:t>43 participants reported being </a:t>
            </a:r>
            <a:r>
              <a:rPr lang="en-GB" sz="1800" b="1" kern="100" dirty="0">
                <a:effectLst/>
                <a:ea typeface="Calibri"/>
                <a:cs typeface="Times New Roman"/>
              </a:rPr>
              <a:t>extremely unlikely </a:t>
            </a:r>
            <a:r>
              <a:rPr lang="en-GB" sz="1800" kern="100" dirty="0">
                <a:effectLst/>
                <a:ea typeface="Calibri"/>
                <a:cs typeface="Times New Roman"/>
              </a:rPr>
              <a:t>to seek counselling or therapy before their involvement with </a:t>
            </a:r>
            <a:r>
              <a:rPr lang="en-GB" sz="1800" kern="100" dirty="0" err="1">
                <a:effectLst/>
                <a:ea typeface="Calibri"/>
                <a:cs typeface="Times New Roman"/>
              </a:rPr>
              <a:t>Menfulness</a:t>
            </a:r>
            <a:endParaRPr lang="en-GB" sz="1800" kern="100" dirty="0">
              <a:effectLst/>
              <a:ea typeface="Calibri"/>
              <a:cs typeface="Times New Roman"/>
            </a:endParaRPr>
          </a:p>
          <a:p>
            <a:pPr marL="285750" indent="-285750">
              <a:buChar char="•"/>
            </a:pPr>
            <a:endParaRPr lang="en-GB" sz="1800" kern="100" dirty="0">
              <a:ea typeface="Calibri"/>
              <a:cs typeface="Times New Roman"/>
            </a:endParaRPr>
          </a:p>
          <a:p>
            <a:pPr marL="285750" indent="-285750">
              <a:buChar char="•"/>
            </a:pPr>
            <a:r>
              <a:rPr lang="en-GB" sz="1800" kern="100" dirty="0">
                <a:ea typeface="Calibri"/>
                <a:cs typeface="Times New Roman"/>
              </a:rPr>
              <a:t>43 participants reported being </a:t>
            </a:r>
            <a:r>
              <a:rPr lang="en-GB" sz="1800" b="1" kern="100" dirty="0">
                <a:ea typeface="Calibri"/>
                <a:cs typeface="Times New Roman"/>
              </a:rPr>
              <a:t>somewhat unlikely </a:t>
            </a:r>
            <a:r>
              <a:rPr lang="en-GB" sz="1800" kern="100" dirty="0">
                <a:ea typeface="Calibri"/>
                <a:cs typeface="Times New Roman"/>
              </a:rPr>
              <a:t>to seek counselling or therapy </a:t>
            </a:r>
            <a:r>
              <a:rPr lang="en-GB" sz="1800" kern="100" dirty="0">
                <a:effectLst/>
                <a:ea typeface="Calibri"/>
                <a:cs typeface="Times New Roman"/>
              </a:rPr>
              <a:t>before their involvement with </a:t>
            </a:r>
            <a:r>
              <a:rPr lang="en-GB" sz="1800" kern="100" dirty="0" err="1">
                <a:effectLst/>
                <a:ea typeface="Calibri"/>
                <a:cs typeface="Times New Roman"/>
              </a:rPr>
              <a:t>Menfulness</a:t>
            </a:r>
            <a:endParaRPr lang="en-GB" sz="1800" kern="100" dirty="0">
              <a:ea typeface="Calibri"/>
              <a:cs typeface="Times New Roman"/>
            </a:endParaRPr>
          </a:p>
          <a:p>
            <a:pPr marL="285750" indent="-285750">
              <a:buChar char="•"/>
            </a:pPr>
            <a:endParaRPr lang="en-GB" sz="1800" kern="100" dirty="0">
              <a:ea typeface="Calibri"/>
              <a:cs typeface="Times New Roman"/>
            </a:endParaRPr>
          </a:p>
          <a:p>
            <a:pPr marL="285750" indent="-285750">
              <a:buChar char="•"/>
            </a:pPr>
            <a:r>
              <a:rPr lang="en-GB" sz="1800" kern="100" dirty="0">
                <a:effectLst/>
                <a:ea typeface="Calibri"/>
                <a:cs typeface="Times New Roman"/>
              </a:rPr>
              <a:t>52 participants</a:t>
            </a:r>
            <a:r>
              <a:rPr lang="en-GB" sz="1800" kern="100" dirty="0">
                <a:ea typeface="Calibri"/>
                <a:cs typeface="Times New Roman"/>
              </a:rPr>
              <a:t> </a:t>
            </a:r>
            <a:r>
              <a:rPr lang="en-GB" sz="1800" kern="100" dirty="0">
                <a:effectLst/>
                <a:ea typeface="Calibri"/>
                <a:cs typeface="Times New Roman"/>
              </a:rPr>
              <a:t>reported being </a:t>
            </a:r>
            <a:r>
              <a:rPr lang="en-GB" sz="1800" b="1" kern="100" dirty="0">
                <a:ea typeface="Calibri"/>
                <a:cs typeface="Times New Roman"/>
              </a:rPr>
              <a:t>s</a:t>
            </a:r>
            <a:r>
              <a:rPr lang="en-GB" sz="1800" b="1" kern="100" dirty="0">
                <a:effectLst/>
                <a:ea typeface="Calibri"/>
                <a:cs typeface="Times New Roman"/>
              </a:rPr>
              <a:t>omewhat likely </a:t>
            </a:r>
            <a:r>
              <a:rPr lang="en-GB" sz="1800" kern="100" dirty="0">
                <a:ea typeface="Calibri"/>
                <a:cs typeface="Times New Roman"/>
              </a:rPr>
              <a:t>to seek counselling or therapy </a:t>
            </a:r>
            <a:r>
              <a:rPr lang="en-GB" sz="1800" kern="100" dirty="0">
                <a:effectLst/>
                <a:ea typeface="Calibri"/>
                <a:cs typeface="Times New Roman"/>
              </a:rPr>
              <a:t>before their involvement with </a:t>
            </a:r>
            <a:r>
              <a:rPr lang="en-GB" sz="1800" kern="100" dirty="0" err="1">
                <a:effectLst/>
                <a:ea typeface="Calibri"/>
                <a:cs typeface="Times New Roman"/>
              </a:rPr>
              <a:t>Menfulness</a:t>
            </a:r>
            <a:endParaRPr lang="en-GB" sz="1800" kern="100">
              <a:ea typeface="Calibri"/>
              <a:cs typeface="Times New Roman"/>
            </a:endParaRPr>
          </a:p>
          <a:p>
            <a:pPr marL="285750" indent="-285750">
              <a:buChar char="•"/>
            </a:pPr>
            <a:endParaRPr lang="en-GB" sz="1800" kern="100" dirty="0">
              <a:effectLst/>
              <a:ea typeface="Calibri"/>
              <a:cs typeface="Times New Roman"/>
            </a:endParaRPr>
          </a:p>
          <a:p>
            <a:pPr marL="285750" indent="-285750">
              <a:buChar char="•"/>
            </a:pPr>
            <a:r>
              <a:rPr lang="en-GB" sz="1800" kern="100" dirty="0">
                <a:effectLst/>
                <a:ea typeface="Calibri"/>
                <a:cs typeface="Times New Roman"/>
              </a:rPr>
              <a:t>30 participants reported being </a:t>
            </a:r>
            <a:r>
              <a:rPr lang="en-GB" sz="1800" b="1" kern="100" dirty="0">
                <a:effectLst/>
                <a:ea typeface="Calibri"/>
                <a:cs typeface="Times New Roman"/>
              </a:rPr>
              <a:t>extremely likely</a:t>
            </a:r>
            <a:r>
              <a:rPr lang="en-GB" sz="1800" kern="100" dirty="0">
                <a:effectLst/>
                <a:ea typeface="Calibri"/>
                <a:cs typeface="Times New Roman"/>
              </a:rPr>
              <a:t> to seek counselling or therapy before their involvement with </a:t>
            </a:r>
            <a:r>
              <a:rPr lang="en-GB" sz="1800" kern="100" dirty="0" err="1">
                <a:effectLst/>
                <a:ea typeface="Calibri"/>
                <a:cs typeface="Times New Roman"/>
              </a:rPr>
              <a:t>Menfulness</a:t>
            </a:r>
            <a:endParaRPr lang="en-GB" sz="1800" kern="100">
              <a:effectLst/>
              <a:ea typeface="Calibri"/>
              <a:cs typeface="Times New Roman"/>
            </a:endParaRPr>
          </a:p>
          <a:p>
            <a:endParaRPr lang="en-GB" sz="2200" dirty="0"/>
          </a:p>
        </p:txBody>
      </p:sp>
      <p:pic>
        <p:nvPicPr>
          <p:cNvPr id="13" name="Picture 12">
            <a:extLst>
              <a:ext uri="{FF2B5EF4-FFF2-40B4-BE49-F238E27FC236}">
                <a16:creationId xmlns:a16="http://schemas.microsoft.com/office/drawing/2014/main" id="{1CA8772D-B2E0-FC97-492D-E04B447ADDCC}"/>
              </a:ext>
            </a:extLst>
          </p:cNvPr>
          <p:cNvPicPr>
            <a:picLocks noChangeAspect="1"/>
          </p:cNvPicPr>
          <p:nvPr/>
        </p:nvPicPr>
        <p:blipFill>
          <a:blip r:embed="rId2"/>
          <a:stretch>
            <a:fillRect/>
          </a:stretch>
        </p:blipFill>
        <p:spPr>
          <a:xfrm>
            <a:off x="5916903" y="1628800"/>
            <a:ext cx="6251429" cy="3422655"/>
          </a:xfrm>
          <a:prstGeom prst="rect">
            <a:avLst/>
          </a:prstGeom>
        </p:spPr>
      </p:pic>
      <p:sp>
        <p:nvSpPr>
          <p:cNvPr id="5" name="Footer Placeholder 3">
            <a:extLst>
              <a:ext uri="{FF2B5EF4-FFF2-40B4-BE49-F238E27FC236}">
                <a16:creationId xmlns:a16="http://schemas.microsoft.com/office/drawing/2014/main" id="{6961EAED-351A-122D-B6B4-BD109D7545D1}"/>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35681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69B9-5137-2848-802A-CA008963A5FA}"/>
              </a:ext>
            </a:extLst>
          </p:cNvPr>
          <p:cNvSpPr>
            <a:spLocks noGrp="1"/>
          </p:cNvSpPr>
          <p:nvPr>
            <p:ph type="title"/>
          </p:nvPr>
        </p:nvSpPr>
        <p:spPr>
          <a:xfrm>
            <a:off x="630935" y="-3167"/>
            <a:ext cx="4958101" cy="1481328"/>
          </a:xfrm>
        </p:spPr>
        <p:txBody>
          <a:bodyPr anchor="b">
            <a:noAutofit/>
          </a:bodyPr>
          <a:lstStyle/>
          <a:p>
            <a:r>
              <a:rPr lang="en-GB" dirty="0"/>
              <a:t>Seeking Counselling: After </a:t>
            </a:r>
            <a:r>
              <a:rPr lang="en-GB" dirty="0" err="1"/>
              <a:t>Menfulness</a:t>
            </a:r>
            <a:br>
              <a:rPr lang="en-GB" dirty="0"/>
            </a:br>
            <a:endParaRPr lang="en-GB" sz="1800" dirty="0"/>
          </a:p>
        </p:txBody>
      </p:sp>
      <p:sp>
        <p:nvSpPr>
          <p:cNvPr id="17" name="Content Placeholder 16">
            <a:extLst>
              <a:ext uri="{FF2B5EF4-FFF2-40B4-BE49-F238E27FC236}">
                <a16:creationId xmlns:a16="http://schemas.microsoft.com/office/drawing/2014/main" id="{1695D5E5-DE33-AE5B-DB8F-FE12F91A1340}"/>
              </a:ext>
            </a:extLst>
          </p:cNvPr>
          <p:cNvSpPr>
            <a:spLocks noGrp="1"/>
          </p:cNvSpPr>
          <p:nvPr>
            <p:ph idx="1"/>
          </p:nvPr>
        </p:nvSpPr>
        <p:spPr>
          <a:xfrm>
            <a:off x="541871" y="1374410"/>
            <a:ext cx="4818888" cy="4346052"/>
          </a:xfrm>
        </p:spPr>
        <p:txBody>
          <a:bodyPr anchor="t">
            <a:normAutofit/>
          </a:bodyPr>
          <a:lstStyle/>
          <a:p>
            <a:pPr marL="285750" indent="-285750">
              <a:buChar char="•"/>
            </a:pPr>
            <a:r>
              <a:rPr lang="en-US" sz="1800" dirty="0"/>
              <a:t>5 participants </a:t>
            </a:r>
            <a:r>
              <a:rPr lang="en-GB" sz="1800" kern="100" dirty="0">
                <a:effectLst/>
                <a:ea typeface="Calibri"/>
                <a:cs typeface="Times New Roman"/>
              </a:rPr>
              <a:t>reported being </a:t>
            </a:r>
            <a:r>
              <a:rPr lang="en-GB" sz="1800" b="1" kern="100" dirty="0">
                <a:effectLst/>
                <a:ea typeface="Calibri"/>
                <a:cs typeface="Times New Roman"/>
              </a:rPr>
              <a:t>extremely unlikely</a:t>
            </a:r>
            <a:r>
              <a:rPr lang="en-GB" sz="1800" kern="100" dirty="0">
                <a:effectLst/>
                <a:ea typeface="Calibri"/>
                <a:cs typeface="Times New Roman"/>
              </a:rPr>
              <a:t> to seek counselling or therapy since their involvement with </a:t>
            </a:r>
            <a:r>
              <a:rPr lang="en-GB" sz="1800" kern="100" dirty="0" err="1">
                <a:effectLst/>
                <a:ea typeface="Calibri"/>
                <a:cs typeface="Times New Roman"/>
              </a:rPr>
              <a:t>Menfulness</a:t>
            </a:r>
            <a:endParaRPr lang="en-US" sz="1800" dirty="0">
              <a:ea typeface="Calibri"/>
              <a:cs typeface="Times New Roman"/>
            </a:endParaRPr>
          </a:p>
          <a:p>
            <a:pPr marL="285750" indent="-285750">
              <a:buChar char="•"/>
            </a:pPr>
            <a:endParaRPr lang="en-US" sz="1800" dirty="0"/>
          </a:p>
          <a:p>
            <a:pPr marL="285750" indent="-285750">
              <a:buChar char="•"/>
            </a:pPr>
            <a:r>
              <a:rPr lang="en-US" sz="1800" dirty="0"/>
              <a:t>14 participants </a:t>
            </a:r>
            <a:r>
              <a:rPr lang="en-GB" sz="1800" kern="100" dirty="0">
                <a:effectLst/>
                <a:ea typeface="Calibri"/>
                <a:cs typeface="Times New Roman"/>
              </a:rPr>
              <a:t>reported being </a:t>
            </a:r>
            <a:r>
              <a:rPr lang="en-GB" sz="1800" b="1" kern="100" dirty="0">
                <a:effectLst/>
                <a:ea typeface="Calibri"/>
                <a:cs typeface="Times New Roman"/>
              </a:rPr>
              <a:t>somewhat unlikely</a:t>
            </a:r>
            <a:r>
              <a:rPr lang="en-GB" sz="1800" kern="100" dirty="0">
                <a:effectLst/>
                <a:ea typeface="Calibri"/>
                <a:cs typeface="Times New Roman"/>
              </a:rPr>
              <a:t> to seek counselling or therapy since their involvement with </a:t>
            </a:r>
            <a:r>
              <a:rPr lang="en-GB" sz="1800" kern="100" dirty="0" err="1">
                <a:effectLst/>
                <a:ea typeface="Calibri"/>
                <a:cs typeface="Times New Roman"/>
              </a:rPr>
              <a:t>Menfulness</a:t>
            </a:r>
            <a:endParaRPr lang="en-US" sz="1800" dirty="0">
              <a:ea typeface="Calibri"/>
              <a:cs typeface="Times New Roman"/>
            </a:endParaRPr>
          </a:p>
          <a:p>
            <a:pPr marL="285750" indent="-285750">
              <a:buChar char="•"/>
            </a:pPr>
            <a:endParaRPr lang="en-US" sz="1800" dirty="0"/>
          </a:p>
          <a:p>
            <a:pPr marL="285750" indent="-285750">
              <a:buChar char="•"/>
            </a:pPr>
            <a:r>
              <a:rPr lang="en-US" sz="1800" dirty="0"/>
              <a:t>73 participants </a:t>
            </a:r>
            <a:r>
              <a:rPr lang="en-GB" sz="1800" kern="100" dirty="0">
                <a:effectLst/>
                <a:ea typeface="Calibri"/>
                <a:cs typeface="Times New Roman"/>
              </a:rPr>
              <a:t>reported being </a:t>
            </a:r>
            <a:r>
              <a:rPr lang="en-GB" sz="1800" b="1" kern="100" dirty="0">
                <a:effectLst/>
                <a:ea typeface="Calibri"/>
                <a:cs typeface="Times New Roman"/>
              </a:rPr>
              <a:t>somewhat likely</a:t>
            </a:r>
            <a:r>
              <a:rPr lang="en-GB" sz="1800" kern="100" dirty="0">
                <a:effectLst/>
                <a:ea typeface="Calibri"/>
                <a:cs typeface="Times New Roman"/>
              </a:rPr>
              <a:t> to seek counselling or therapy since their involvement with </a:t>
            </a:r>
            <a:r>
              <a:rPr lang="en-GB" sz="1800" kern="100" dirty="0" err="1">
                <a:effectLst/>
                <a:ea typeface="Calibri"/>
                <a:cs typeface="Times New Roman"/>
              </a:rPr>
              <a:t>Menfulness</a:t>
            </a:r>
            <a:endParaRPr lang="en-US" sz="1800" dirty="0">
              <a:ea typeface="Calibri"/>
              <a:cs typeface="Times New Roman"/>
            </a:endParaRPr>
          </a:p>
          <a:p>
            <a:pPr marL="285750" indent="-285750">
              <a:buChar char="•"/>
            </a:pPr>
            <a:endParaRPr lang="en-US" sz="1800" dirty="0"/>
          </a:p>
          <a:p>
            <a:pPr marL="285750" indent="-285750">
              <a:buChar char="•"/>
            </a:pPr>
            <a:r>
              <a:rPr lang="en-US" sz="1800" dirty="0"/>
              <a:t>79 participants </a:t>
            </a:r>
            <a:r>
              <a:rPr lang="en-GB" sz="1800" kern="100" dirty="0">
                <a:effectLst/>
                <a:ea typeface="Calibri"/>
                <a:cs typeface="Times New Roman"/>
              </a:rPr>
              <a:t>reported being </a:t>
            </a:r>
            <a:r>
              <a:rPr lang="en-GB" sz="1800" b="1" kern="100" dirty="0">
                <a:effectLst/>
                <a:ea typeface="Calibri"/>
                <a:cs typeface="Times New Roman"/>
              </a:rPr>
              <a:t>extremely likely</a:t>
            </a:r>
            <a:r>
              <a:rPr lang="en-GB" sz="1800" kern="100" dirty="0">
                <a:effectLst/>
                <a:ea typeface="Calibri"/>
                <a:cs typeface="Times New Roman"/>
              </a:rPr>
              <a:t> to seek counselling or therapy since their involvement with </a:t>
            </a:r>
            <a:r>
              <a:rPr lang="en-GB" sz="1800" kern="100" dirty="0" err="1">
                <a:effectLst/>
                <a:ea typeface="Calibri"/>
                <a:cs typeface="Times New Roman"/>
              </a:rPr>
              <a:t>Menfulness</a:t>
            </a:r>
            <a:endParaRPr lang="en-US" sz="1800" dirty="0">
              <a:ea typeface="Calibri"/>
              <a:cs typeface="Times New Roman"/>
            </a:endParaRPr>
          </a:p>
        </p:txBody>
      </p:sp>
      <p:pic>
        <p:nvPicPr>
          <p:cNvPr id="13" name="Content Placeholder 12">
            <a:extLst>
              <a:ext uri="{FF2B5EF4-FFF2-40B4-BE49-F238E27FC236}">
                <a16:creationId xmlns:a16="http://schemas.microsoft.com/office/drawing/2014/main" id="{D9468E53-DA0C-7FAC-C3EC-BC9FF5AD8846}"/>
              </a:ext>
            </a:extLst>
          </p:cNvPr>
          <p:cNvPicPr>
            <a:picLocks noChangeAspect="1"/>
          </p:cNvPicPr>
          <p:nvPr/>
        </p:nvPicPr>
        <p:blipFill>
          <a:blip r:embed="rId2"/>
          <a:stretch>
            <a:fillRect/>
          </a:stretch>
        </p:blipFill>
        <p:spPr>
          <a:xfrm>
            <a:off x="5770510" y="1374410"/>
            <a:ext cx="6421490" cy="3547872"/>
          </a:xfrm>
          <a:prstGeom prst="rect">
            <a:avLst/>
          </a:prstGeom>
        </p:spPr>
      </p:pic>
      <p:sp>
        <p:nvSpPr>
          <p:cNvPr id="4" name="Footer Placeholder 3">
            <a:extLst>
              <a:ext uri="{FF2B5EF4-FFF2-40B4-BE49-F238E27FC236}">
                <a16:creationId xmlns:a16="http://schemas.microsoft.com/office/drawing/2014/main" id="{581AABAC-5CE1-1FF6-AA56-0CE7BE79C1D4}"/>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221956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1DE2-6E85-B614-4242-986BB231B955}"/>
              </a:ext>
            </a:extLst>
          </p:cNvPr>
          <p:cNvSpPr>
            <a:spLocks noGrp="1"/>
          </p:cNvSpPr>
          <p:nvPr>
            <p:ph type="title"/>
          </p:nvPr>
        </p:nvSpPr>
        <p:spPr>
          <a:xfrm>
            <a:off x="630936" y="-3167"/>
            <a:ext cx="4818888" cy="1481328"/>
          </a:xfrm>
        </p:spPr>
        <p:txBody>
          <a:bodyPr anchor="b">
            <a:normAutofit/>
          </a:bodyPr>
          <a:lstStyle/>
          <a:p>
            <a:r>
              <a:rPr lang="en-GB" dirty="0"/>
              <a:t>Ease of connection: Before </a:t>
            </a:r>
            <a:r>
              <a:rPr lang="en-GB" dirty="0" err="1"/>
              <a:t>Menfulness</a:t>
            </a:r>
            <a:br>
              <a:rPr lang="en-GB" dirty="0"/>
            </a:br>
            <a:endParaRPr lang="en-GB" sz="2000" i="1" dirty="0"/>
          </a:p>
        </p:txBody>
      </p:sp>
      <p:sp>
        <p:nvSpPr>
          <p:cNvPr id="19" name="Content Placeholder 18">
            <a:extLst>
              <a:ext uri="{FF2B5EF4-FFF2-40B4-BE49-F238E27FC236}">
                <a16:creationId xmlns:a16="http://schemas.microsoft.com/office/drawing/2014/main" id="{1102A729-290E-A833-43B5-E1C9EB73D67E}"/>
              </a:ext>
            </a:extLst>
          </p:cNvPr>
          <p:cNvSpPr>
            <a:spLocks noGrp="1"/>
          </p:cNvSpPr>
          <p:nvPr>
            <p:ph idx="1"/>
          </p:nvPr>
        </p:nvSpPr>
        <p:spPr>
          <a:xfrm>
            <a:off x="630937" y="1710878"/>
            <a:ext cx="4818888" cy="4102053"/>
          </a:xfrm>
        </p:spPr>
        <p:txBody>
          <a:bodyPr anchor="t">
            <a:normAutofit fontScale="92500" lnSpcReduction="20000"/>
          </a:bodyPr>
          <a:lstStyle/>
          <a:p>
            <a:pPr marL="342900" indent="-342900">
              <a:buChar char="•"/>
            </a:pPr>
            <a:r>
              <a:rPr lang="en-US" sz="2200" dirty="0"/>
              <a:t>Before their involvement with </a:t>
            </a:r>
            <a:r>
              <a:rPr lang="en-US" sz="2200" dirty="0" err="1"/>
              <a:t>Menfulness</a:t>
            </a:r>
            <a:r>
              <a:rPr lang="en-US" sz="2200" dirty="0"/>
              <a:t> 124 participants </a:t>
            </a:r>
            <a:r>
              <a:rPr lang="en-US" sz="2200" b="1" dirty="0"/>
              <a:t>did not seek out</a:t>
            </a:r>
            <a:r>
              <a:rPr lang="en-US" sz="2200" dirty="0"/>
              <a:t> other men to speak to</a:t>
            </a:r>
            <a:endParaRPr lang="en-US"/>
          </a:p>
          <a:p>
            <a:pPr marL="342900" indent="-342900">
              <a:buChar char="•"/>
            </a:pPr>
            <a:endParaRPr lang="en-US" sz="2200" dirty="0"/>
          </a:p>
          <a:p>
            <a:pPr marL="342900" indent="-342900">
              <a:buChar char="•"/>
            </a:pPr>
            <a:r>
              <a:rPr lang="en-US" sz="2200" dirty="0"/>
              <a:t>Before their involvement with </a:t>
            </a:r>
            <a:r>
              <a:rPr lang="en-US" sz="2200" err="1"/>
              <a:t>Menfulness</a:t>
            </a:r>
            <a:r>
              <a:rPr lang="en-US" sz="2200" dirty="0"/>
              <a:t> 27 participants </a:t>
            </a:r>
            <a:r>
              <a:rPr lang="en-US" sz="2200" b="1" dirty="0"/>
              <a:t>often sought out </a:t>
            </a:r>
            <a:r>
              <a:rPr lang="en-US" sz="2200" dirty="0"/>
              <a:t>other men to speak to </a:t>
            </a:r>
          </a:p>
          <a:p>
            <a:pPr marL="342900" indent="-342900">
              <a:buChar char="•"/>
            </a:pPr>
            <a:endParaRPr lang="en-US" sz="2200" dirty="0"/>
          </a:p>
          <a:p>
            <a:pPr marL="342900" indent="-342900">
              <a:buChar char="•"/>
            </a:pPr>
            <a:r>
              <a:rPr lang="en-US" sz="2200" dirty="0"/>
              <a:t>Before their involvement with </a:t>
            </a:r>
            <a:r>
              <a:rPr lang="en-US" sz="2200" err="1"/>
              <a:t>Menfulness</a:t>
            </a:r>
            <a:r>
              <a:rPr lang="en-US" sz="2200" dirty="0"/>
              <a:t> 67 participants </a:t>
            </a:r>
            <a:r>
              <a:rPr lang="en-US" sz="2200" b="1" dirty="0"/>
              <a:t>could not speak to </a:t>
            </a:r>
            <a:r>
              <a:rPr lang="en-US" sz="2200" dirty="0"/>
              <a:t>other men</a:t>
            </a:r>
          </a:p>
          <a:p>
            <a:pPr marL="342900" indent="-342900">
              <a:buChar char="•"/>
            </a:pPr>
            <a:endParaRPr lang="en-US" sz="2200" dirty="0"/>
          </a:p>
          <a:p>
            <a:pPr marL="342900" indent="-342900">
              <a:buChar char="•"/>
            </a:pPr>
            <a:r>
              <a:rPr lang="en-US" sz="2200" dirty="0"/>
              <a:t>Before their involvement with </a:t>
            </a:r>
            <a:r>
              <a:rPr lang="en-US" sz="2200" err="1"/>
              <a:t>Menfulness</a:t>
            </a:r>
            <a:r>
              <a:rPr lang="en-US" sz="2200"/>
              <a:t> 37 participants </a:t>
            </a:r>
            <a:r>
              <a:rPr lang="en-US" sz="2200" b="1"/>
              <a:t>found it easy to speak </a:t>
            </a:r>
            <a:r>
              <a:rPr lang="en-US" sz="2200"/>
              <a:t>to other men</a:t>
            </a:r>
          </a:p>
        </p:txBody>
      </p:sp>
      <p:pic>
        <p:nvPicPr>
          <p:cNvPr id="15" name="Content Placeholder 14">
            <a:extLst>
              <a:ext uri="{FF2B5EF4-FFF2-40B4-BE49-F238E27FC236}">
                <a16:creationId xmlns:a16="http://schemas.microsoft.com/office/drawing/2014/main" id="{4FC993DA-8A2B-806E-D2C2-C68F142DF42C}"/>
              </a:ext>
            </a:extLst>
          </p:cNvPr>
          <p:cNvPicPr>
            <a:picLocks noChangeAspect="1"/>
          </p:cNvPicPr>
          <p:nvPr/>
        </p:nvPicPr>
        <p:blipFill>
          <a:blip r:embed="rId2"/>
          <a:stretch>
            <a:fillRect/>
          </a:stretch>
        </p:blipFill>
        <p:spPr>
          <a:xfrm>
            <a:off x="5551714" y="1473372"/>
            <a:ext cx="6640286" cy="3286941"/>
          </a:xfrm>
          <a:prstGeom prst="rect">
            <a:avLst/>
          </a:prstGeom>
        </p:spPr>
      </p:pic>
      <p:sp>
        <p:nvSpPr>
          <p:cNvPr id="4" name="Footer Placeholder 3">
            <a:extLst>
              <a:ext uri="{FF2B5EF4-FFF2-40B4-BE49-F238E27FC236}">
                <a16:creationId xmlns:a16="http://schemas.microsoft.com/office/drawing/2014/main" id="{C2B886FC-3AD3-2DCB-4EED-1CC68FF2AFC2}"/>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350511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Male Suicide </a:t>
            </a:r>
            <a:endParaRPr lang="en-GB" b="0" dirty="0"/>
          </a:p>
        </p:txBody>
      </p:sp>
      <p:sp>
        <p:nvSpPr>
          <p:cNvPr id="3" name="Content Placeholder 2"/>
          <p:cNvSpPr>
            <a:spLocks noGrp="1"/>
          </p:cNvSpPr>
          <p:nvPr>
            <p:ph idx="1"/>
          </p:nvPr>
        </p:nvSpPr>
        <p:spPr>
          <a:xfrm>
            <a:off x="1755286" y="1170027"/>
            <a:ext cx="6672128" cy="4354659"/>
          </a:xfrm>
        </p:spPr>
        <p:txBody>
          <a:bodyPr vert="horz" lIns="0" tIns="0" rIns="0" bIns="0" rtlCol="0" anchor="t">
            <a:noAutofit/>
          </a:bodyPr>
          <a:lstStyle/>
          <a:p>
            <a:pPr marL="179705" lvl="2" indent="-179705"/>
            <a:r>
              <a:rPr lang="en-GB" sz="1800" dirty="0"/>
              <a:t>Men tend to treat symptoms of anxiety and depression differently. </a:t>
            </a:r>
            <a:endParaRPr lang="en-US" dirty="0"/>
          </a:p>
          <a:p>
            <a:pPr marL="179705" lvl="2" indent="-179705"/>
            <a:r>
              <a:rPr lang="en-GB" sz="1800" dirty="0"/>
              <a:t>Men often hide their feelings, withdraw from social life and ruminate on the stigma of experiencing mental health problems.</a:t>
            </a:r>
            <a:endParaRPr lang="en-GB" dirty="0"/>
          </a:p>
          <a:p>
            <a:pPr marL="179705" lvl="2" indent="-179705"/>
            <a:r>
              <a:rPr lang="en-GB" sz="1800" dirty="0"/>
              <a:t>If left unchecked, some men may believe their loved ones would be better off if they were dead.</a:t>
            </a:r>
            <a:endParaRPr lang="en-GB" dirty="0"/>
          </a:p>
          <a:p>
            <a:pPr marL="179705" lvl="2" indent="-179705"/>
            <a:r>
              <a:rPr lang="en-GB" sz="1800" dirty="0"/>
              <a:t>Others may fantasise about killing themselves. </a:t>
            </a:r>
            <a:endParaRPr lang="en-GB" dirty="0"/>
          </a:p>
          <a:p>
            <a:pPr marL="179705" lvl="2" indent="-179705"/>
            <a:r>
              <a:rPr lang="en-GB" sz="1800" dirty="0"/>
              <a:t>Some men will attempt suicide; others will be successful (Oliffe et.al. 2019). </a:t>
            </a:r>
            <a:endParaRPr lang="en-GB" dirty="0"/>
          </a:p>
          <a:p>
            <a:pPr marL="179705" lvl="2" indent="-179705"/>
            <a:endParaRPr lang="en-GB" dirty="0"/>
          </a:p>
          <a:p>
            <a:pPr marL="179705" lvl="2" indent="-179705"/>
            <a:endParaRPr lang="en-GB" dirty="0"/>
          </a:p>
          <a:p>
            <a:pPr marL="0" lvl="2" indent="0">
              <a:buNone/>
            </a:pPr>
            <a:endParaRPr lang="en-GB" dirty="0"/>
          </a:p>
        </p:txBody>
      </p:sp>
      <p:sp>
        <p:nvSpPr>
          <p:cNvPr id="4" name="Footer Placeholder 3"/>
          <p:cNvSpPr>
            <a:spLocks noGrp="1"/>
          </p:cNvSpPr>
          <p:nvPr>
            <p:ph type="ftr" sz="quarter" idx="11"/>
          </p:nvPr>
        </p:nvSpPr>
        <p:spPr>
          <a:xfrm>
            <a:off x="983391" y="6510377"/>
            <a:ext cx="6128657" cy="117277"/>
          </a:xfrm>
        </p:spPr>
        <p:txBody>
          <a:bodyPr/>
          <a:lstStyle/>
          <a:p>
            <a:r>
              <a:rPr lang="en-GB" dirty="0"/>
              <a:t>Co-producing men’s mental health and suicide prevention research with a charity partner </a:t>
            </a:r>
            <a:endParaRPr lang="en-US" dirty="0"/>
          </a:p>
        </p:txBody>
      </p:sp>
      <p:sp>
        <p:nvSpPr>
          <p:cNvPr id="5" name="Slide Number Placeholder 4"/>
          <p:cNvSpPr>
            <a:spLocks noGrp="1"/>
          </p:cNvSpPr>
          <p:nvPr>
            <p:ph type="sldNum" sz="quarter" idx="12"/>
          </p:nvPr>
        </p:nvSpPr>
        <p:spPr/>
        <p:txBody>
          <a:bodyPr/>
          <a:lstStyle/>
          <a:p>
            <a:fld id="{A31A81BF-117B-485E-8558-CBCF87048141}" type="slidenum">
              <a:rPr lang="en-GB" smtClean="0"/>
              <a:t>2</a:t>
            </a:fld>
            <a:endParaRPr lang="en-GB"/>
          </a:p>
        </p:txBody>
      </p:sp>
    </p:spTree>
    <p:extLst>
      <p:ext uri="{BB962C8B-B14F-4D97-AF65-F5344CB8AC3E}">
        <p14:creationId xmlns:p14="http://schemas.microsoft.com/office/powerpoint/2010/main" val="386784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3109-54D9-A608-E656-6715E98CFD7A}"/>
              </a:ext>
            </a:extLst>
          </p:cNvPr>
          <p:cNvSpPr>
            <a:spLocks noGrp="1"/>
          </p:cNvSpPr>
          <p:nvPr>
            <p:ph type="title"/>
          </p:nvPr>
        </p:nvSpPr>
        <p:spPr>
          <a:xfrm>
            <a:off x="630936" y="68600"/>
            <a:ext cx="4818888" cy="1271016"/>
          </a:xfrm>
        </p:spPr>
        <p:txBody>
          <a:bodyPr anchor="b">
            <a:normAutofit/>
          </a:bodyPr>
          <a:lstStyle/>
          <a:p>
            <a:r>
              <a:rPr lang="en-GB" dirty="0"/>
              <a:t>Ease of connection: Since </a:t>
            </a:r>
            <a:r>
              <a:rPr lang="en-GB" dirty="0" err="1"/>
              <a:t>Menfulness</a:t>
            </a:r>
            <a:br>
              <a:rPr lang="en-GB" dirty="0"/>
            </a:br>
            <a:endParaRPr lang="en-GB" sz="2000" i="1" dirty="0"/>
          </a:p>
        </p:txBody>
      </p:sp>
      <p:sp>
        <p:nvSpPr>
          <p:cNvPr id="19" name="Content Placeholder 18">
            <a:extLst>
              <a:ext uri="{FF2B5EF4-FFF2-40B4-BE49-F238E27FC236}">
                <a16:creationId xmlns:a16="http://schemas.microsoft.com/office/drawing/2014/main" id="{C517A805-1B5F-E55D-6F0C-C021C0A7053E}"/>
              </a:ext>
            </a:extLst>
          </p:cNvPr>
          <p:cNvSpPr>
            <a:spLocks noGrp="1"/>
          </p:cNvSpPr>
          <p:nvPr>
            <p:ph idx="1"/>
          </p:nvPr>
        </p:nvSpPr>
        <p:spPr>
          <a:xfrm>
            <a:off x="561663" y="1552540"/>
            <a:ext cx="4818888" cy="4646339"/>
          </a:xfrm>
        </p:spPr>
        <p:txBody>
          <a:bodyPr anchor="t">
            <a:normAutofit fontScale="92500"/>
          </a:bodyPr>
          <a:lstStyle/>
          <a:p>
            <a:pPr marL="342900" indent="-342900">
              <a:buChar char="•"/>
            </a:pPr>
            <a:r>
              <a:rPr lang="en-US" sz="2200" dirty="0"/>
              <a:t>Since their involvement with </a:t>
            </a:r>
            <a:r>
              <a:rPr lang="en-US" sz="2200" err="1"/>
              <a:t>Menfulness</a:t>
            </a:r>
            <a:r>
              <a:rPr lang="en-US" sz="2200" dirty="0"/>
              <a:t> 40 participants </a:t>
            </a:r>
            <a:r>
              <a:rPr lang="en-US" sz="2200" b="1" dirty="0"/>
              <a:t>did not seek out</a:t>
            </a:r>
            <a:r>
              <a:rPr lang="en-US" sz="2200" dirty="0"/>
              <a:t> other men to speak to</a:t>
            </a:r>
            <a:endParaRPr lang="en-US"/>
          </a:p>
          <a:p>
            <a:pPr marL="342900" indent="-342900">
              <a:buChar char="•"/>
            </a:pPr>
            <a:endParaRPr lang="en-US" sz="2200" dirty="0"/>
          </a:p>
          <a:p>
            <a:pPr marL="342900" indent="-342900">
              <a:buChar char="•"/>
            </a:pPr>
            <a:r>
              <a:rPr lang="en-US" sz="2200" dirty="0"/>
              <a:t>Since their involvement with </a:t>
            </a:r>
            <a:r>
              <a:rPr lang="en-US" sz="2200" dirty="0" err="1"/>
              <a:t>Menfulness</a:t>
            </a:r>
            <a:r>
              <a:rPr lang="en-US" sz="2200" dirty="0"/>
              <a:t> 67 participants </a:t>
            </a:r>
            <a:r>
              <a:rPr lang="en-US" sz="2200" b="1" dirty="0"/>
              <a:t>often sought out </a:t>
            </a:r>
            <a:r>
              <a:rPr lang="en-US" sz="2200" dirty="0"/>
              <a:t>other men to speak to</a:t>
            </a:r>
          </a:p>
          <a:p>
            <a:pPr marL="342900" indent="-342900">
              <a:buChar char="•"/>
            </a:pPr>
            <a:endParaRPr lang="en-US"/>
          </a:p>
          <a:p>
            <a:pPr marL="342900" indent="-342900">
              <a:buChar char="•"/>
            </a:pPr>
            <a:r>
              <a:rPr lang="en-US" sz="2200" dirty="0"/>
              <a:t>Since their involvement with </a:t>
            </a:r>
            <a:r>
              <a:rPr lang="en-US" sz="2200" dirty="0" err="1"/>
              <a:t>Menfulness</a:t>
            </a:r>
            <a:r>
              <a:rPr lang="en-US" sz="2200" dirty="0"/>
              <a:t> 27 participants </a:t>
            </a:r>
            <a:r>
              <a:rPr lang="en-US" sz="2200" b="1" dirty="0"/>
              <a:t>could not speak to </a:t>
            </a:r>
            <a:r>
              <a:rPr lang="en-US" sz="2200" dirty="0"/>
              <a:t>other men</a:t>
            </a:r>
          </a:p>
          <a:p>
            <a:pPr marL="342900" indent="-342900">
              <a:buChar char="•"/>
            </a:pPr>
            <a:endParaRPr lang="en-US" sz="2200" dirty="0"/>
          </a:p>
          <a:p>
            <a:pPr marL="342900" indent="-342900">
              <a:buChar char="•"/>
            </a:pPr>
            <a:r>
              <a:rPr lang="en-US" sz="2200" dirty="0"/>
              <a:t>Since their involvement with </a:t>
            </a:r>
            <a:r>
              <a:rPr lang="en-US" sz="2200" dirty="0" err="1"/>
              <a:t>Menfulness</a:t>
            </a:r>
            <a:r>
              <a:rPr lang="en-US" sz="2200" dirty="0"/>
              <a:t> 118 participants </a:t>
            </a:r>
            <a:r>
              <a:rPr lang="en-US" sz="2200" b="1" dirty="0"/>
              <a:t>found it easy to speak </a:t>
            </a:r>
            <a:r>
              <a:rPr lang="en-US" sz="2200" dirty="0"/>
              <a:t>to other men</a:t>
            </a:r>
          </a:p>
          <a:p>
            <a:endParaRPr lang="en-US" sz="2200" dirty="0"/>
          </a:p>
        </p:txBody>
      </p:sp>
      <p:pic>
        <p:nvPicPr>
          <p:cNvPr id="15" name="Content Placeholder 14">
            <a:extLst>
              <a:ext uri="{FF2B5EF4-FFF2-40B4-BE49-F238E27FC236}">
                <a16:creationId xmlns:a16="http://schemas.microsoft.com/office/drawing/2014/main" id="{6D43928B-2BBC-58FD-E277-92A091EF1309}"/>
              </a:ext>
            </a:extLst>
          </p:cNvPr>
          <p:cNvPicPr>
            <a:picLocks noChangeAspect="1"/>
          </p:cNvPicPr>
          <p:nvPr/>
        </p:nvPicPr>
        <p:blipFill>
          <a:blip r:embed="rId2"/>
          <a:stretch>
            <a:fillRect/>
          </a:stretch>
        </p:blipFill>
        <p:spPr>
          <a:xfrm>
            <a:off x="5591777" y="1268760"/>
            <a:ext cx="6604172" cy="3236043"/>
          </a:xfrm>
          <a:prstGeom prst="rect">
            <a:avLst/>
          </a:prstGeom>
        </p:spPr>
      </p:pic>
      <p:sp>
        <p:nvSpPr>
          <p:cNvPr id="4" name="Footer Placeholder 3">
            <a:extLst>
              <a:ext uri="{FF2B5EF4-FFF2-40B4-BE49-F238E27FC236}">
                <a16:creationId xmlns:a16="http://schemas.microsoft.com/office/drawing/2014/main" id="{DFD7E314-9404-EFAF-3545-E2D3B6F46AF5}"/>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142387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8FBE-472D-C2A1-1B76-36FEE6607468}"/>
              </a:ext>
            </a:extLst>
          </p:cNvPr>
          <p:cNvSpPr>
            <a:spLocks noGrp="1"/>
          </p:cNvSpPr>
          <p:nvPr>
            <p:ph type="title"/>
          </p:nvPr>
        </p:nvSpPr>
        <p:spPr>
          <a:xfrm>
            <a:off x="630936" y="322845"/>
            <a:ext cx="3429000" cy="1719072"/>
          </a:xfrm>
        </p:spPr>
        <p:txBody>
          <a:bodyPr anchor="b">
            <a:normAutofit/>
          </a:bodyPr>
          <a:lstStyle/>
          <a:p>
            <a:r>
              <a:rPr lang="en-GB" sz="3800"/>
              <a:t>Mental Health: Before Menfulness</a:t>
            </a:r>
          </a:p>
        </p:txBody>
      </p:sp>
      <p:sp>
        <p:nvSpPr>
          <p:cNvPr id="3" name="Content Placeholder 2">
            <a:extLst>
              <a:ext uri="{FF2B5EF4-FFF2-40B4-BE49-F238E27FC236}">
                <a16:creationId xmlns:a16="http://schemas.microsoft.com/office/drawing/2014/main" id="{80537A90-BE47-E993-2386-91ECA7C24DA6}"/>
              </a:ext>
            </a:extLst>
          </p:cNvPr>
          <p:cNvSpPr>
            <a:spLocks noGrp="1"/>
          </p:cNvSpPr>
          <p:nvPr>
            <p:ph idx="1"/>
          </p:nvPr>
        </p:nvSpPr>
        <p:spPr>
          <a:xfrm>
            <a:off x="630936" y="2312403"/>
            <a:ext cx="4260272" cy="3905517"/>
          </a:xfrm>
        </p:spPr>
        <p:txBody>
          <a:bodyPr anchor="t">
            <a:normAutofit/>
          </a:bodyPr>
          <a:lstStyle/>
          <a:p>
            <a:pPr marL="285750" indent="-285750">
              <a:buChar char="•"/>
            </a:pPr>
            <a:r>
              <a:rPr lang="en-GB" sz="2000" kern="100" dirty="0">
                <a:latin typeface="Calibri"/>
                <a:ea typeface="Calibri"/>
                <a:cs typeface="Times New Roman"/>
              </a:rPr>
              <a:t>92 participants reported experiencing poor mental health</a:t>
            </a:r>
            <a:endParaRPr lang="en-US" sz="2000" kern="100" dirty="0">
              <a:latin typeface="Calibri"/>
              <a:ea typeface="Calibri"/>
              <a:cs typeface="Times New Roman"/>
            </a:endParaRPr>
          </a:p>
          <a:p>
            <a:pPr marL="285750" indent="-285750">
              <a:buChar char="•"/>
            </a:pPr>
            <a:r>
              <a:rPr lang="en-GB" sz="2000" kern="100" dirty="0">
                <a:latin typeface="Calibri"/>
                <a:ea typeface="Calibri"/>
                <a:cs typeface="Times New Roman"/>
              </a:rPr>
              <a:t>112 participants often experienced low mo</a:t>
            </a:r>
            <a:r>
              <a:rPr lang="en-GB" sz="2000" kern="100" dirty="0">
                <a:effectLst/>
                <a:latin typeface="Calibri"/>
                <a:ea typeface="Calibri"/>
                <a:cs typeface="Times New Roman"/>
              </a:rPr>
              <a:t>od</a:t>
            </a:r>
          </a:p>
          <a:p>
            <a:pPr marL="285750" indent="-285750">
              <a:buChar char="•"/>
            </a:pPr>
            <a:r>
              <a:rPr lang="en-GB" sz="2000" kern="100" dirty="0">
                <a:effectLst/>
                <a:latin typeface="Calibri"/>
                <a:ea typeface="Calibri"/>
                <a:cs typeface="Times New Roman"/>
              </a:rPr>
              <a:t>37 participants often experienced anger</a:t>
            </a:r>
          </a:p>
          <a:p>
            <a:pPr marL="285750" indent="-285750">
              <a:buChar char="•"/>
            </a:pPr>
            <a:r>
              <a:rPr lang="en-GB" sz="2000" kern="100" dirty="0">
                <a:effectLst/>
                <a:latin typeface="Calibri"/>
                <a:ea typeface="Calibri"/>
                <a:cs typeface="Times New Roman"/>
              </a:rPr>
              <a:t>17 participants reported having attempted to take their own life</a:t>
            </a:r>
          </a:p>
          <a:p>
            <a:pPr marL="285750" indent="-285750">
              <a:buChar char="•"/>
            </a:pPr>
            <a:endParaRPr lang="en-GB" sz="2000" dirty="0"/>
          </a:p>
        </p:txBody>
      </p:sp>
      <p:pic>
        <p:nvPicPr>
          <p:cNvPr id="5" name="Picture 4">
            <a:extLst>
              <a:ext uri="{FF2B5EF4-FFF2-40B4-BE49-F238E27FC236}">
                <a16:creationId xmlns:a16="http://schemas.microsoft.com/office/drawing/2014/main" id="{E90DC78C-BFF9-F0C1-EC6C-26C5CB6C0EF3}"/>
              </a:ext>
            </a:extLst>
          </p:cNvPr>
          <p:cNvPicPr>
            <a:picLocks noChangeAspect="1"/>
          </p:cNvPicPr>
          <p:nvPr/>
        </p:nvPicPr>
        <p:blipFill>
          <a:blip r:embed="rId2"/>
          <a:stretch>
            <a:fillRect/>
          </a:stretch>
        </p:blipFill>
        <p:spPr>
          <a:xfrm>
            <a:off x="5288280" y="599830"/>
            <a:ext cx="6903720" cy="5005197"/>
          </a:xfrm>
          <a:prstGeom prst="rect">
            <a:avLst/>
          </a:prstGeom>
        </p:spPr>
      </p:pic>
      <p:sp>
        <p:nvSpPr>
          <p:cNvPr id="6" name="Footer Placeholder 3">
            <a:extLst>
              <a:ext uri="{FF2B5EF4-FFF2-40B4-BE49-F238E27FC236}">
                <a16:creationId xmlns:a16="http://schemas.microsoft.com/office/drawing/2014/main" id="{1479DCFB-D0C0-D711-3A54-48A09D0AB9EF}"/>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4158234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BC07-3F43-761C-F418-058FD53E88B2}"/>
              </a:ext>
            </a:extLst>
          </p:cNvPr>
          <p:cNvSpPr>
            <a:spLocks noGrp="1"/>
          </p:cNvSpPr>
          <p:nvPr>
            <p:ph type="title"/>
          </p:nvPr>
        </p:nvSpPr>
        <p:spPr>
          <a:xfrm>
            <a:off x="720001" y="-3727"/>
            <a:ext cx="3636818" cy="1728968"/>
          </a:xfrm>
        </p:spPr>
        <p:txBody>
          <a:bodyPr anchor="b">
            <a:normAutofit/>
          </a:bodyPr>
          <a:lstStyle/>
          <a:p>
            <a:r>
              <a:rPr lang="en-GB" sz="3800"/>
              <a:t>Mental Health: After </a:t>
            </a:r>
            <a:r>
              <a:rPr lang="en-GB" sz="3800" dirty="0" err="1"/>
              <a:t>Menfulness</a:t>
            </a:r>
            <a:endParaRPr lang="en-GB" sz="3800" dirty="0"/>
          </a:p>
        </p:txBody>
      </p:sp>
      <p:sp>
        <p:nvSpPr>
          <p:cNvPr id="3" name="Content Placeholder 2">
            <a:extLst>
              <a:ext uri="{FF2B5EF4-FFF2-40B4-BE49-F238E27FC236}">
                <a16:creationId xmlns:a16="http://schemas.microsoft.com/office/drawing/2014/main" id="{422B04EA-6039-778D-683D-CC35AA1CCC72}"/>
              </a:ext>
            </a:extLst>
          </p:cNvPr>
          <p:cNvSpPr>
            <a:spLocks noGrp="1"/>
          </p:cNvSpPr>
          <p:nvPr>
            <p:ph idx="1"/>
          </p:nvPr>
        </p:nvSpPr>
        <p:spPr>
          <a:xfrm>
            <a:off x="630936" y="1718637"/>
            <a:ext cx="4181103" cy="4192503"/>
          </a:xfrm>
        </p:spPr>
        <p:txBody>
          <a:bodyPr anchor="t">
            <a:normAutofit/>
          </a:bodyPr>
          <a:lstStyle/>
          <a:p>
            <a:pPr marL="285750" indent="-285750">
              <a:buChar char="•"/>
            </a:pPr>
            <a:r>
              <a:rPr lang="en-GB" sz="1800" kern="100" dirty="0">
                <a:effectLst/>
                <a:latin typeface="Calibri"/>
                <a:ea typeface="Calibri"/>
                <a:cs typeface="Times New Roman"/>
              </a:rPr>
              <a:t>Since becoming members of </a:t>
            </a:r>
            <a:r>
              <a:rPr lang="en-GB" sz="1800" kern="100" dirty="0" err="1">
                <a:effectLst/>
                <a:latin typeface="Calibri"/>
                <a:ea typeface="Calibri"/>
                <a:cs typeface="Times New Roman"/>
              </a:rPr>
              <a:t>Menfulness</a:t>
            </a:r>
            <a:r>
              <a:rPr lang="en-GB" sz="1800" kern="100" dirty="0">
                <a:effectLst/>
                <a:latin typeface="Calibri"/>
                <a:ea typeface="Calibri"/>
                <a:cs typeface="Times New Roman"/>
              </a:rPr>
              <a:t>, the data shows significant improvements in men’s mental health:</a:t>
            </a:r>
            <a:endParaRPr lang="en-US" sz="1800" dirty="0">
              <a:latin typeface="Calibri"/>
              <a:ea typeface="Calibri"/>
              <a:cs typeface="Times New Roman"/>
            </a:endParaRPr>
          </a:p>
          <a:p>
            <a:pPr marL="285750" indent="-285750">
              <a:buChar char="•"/>
            </a:pPr>
            <a:endParaRPr lang="en-GB" sz="1800" kern="100" dirty="0">
              <a:latin typeface="Calibri"/>
              <a:ea typeface="Calibri"/>
              <a:cs typeface="Times New Roman"/>
            </a:endParaRPr>
          </a:p>
          <a:p>
            <a:pPr marL="285750" indent="-285750">
              <a:buChar char="•"/>
            </a:pPr>
            <a:r>
              <a:rPr lang="en-GB" sz="1800" kern="100" dirty="0">
                <a:latin typeface="Calibri"/>
                <a:ea typeface="Calibri"/>
                <a:cs typeface="Times New Roman"/>
              </a:rPr>
              <a:t>The</a:t>
            </a:r>
            <a:r>
              <a:rPr lang="en-GB" sz="1800" kern="100" dirty="0">
                <a:effectLst/>
                <a:latin typeface="Calibri"/>
                <a:ea typeface="Calibri"/>
                <a:cs typeface="Times New Roman"/>
              </a:rPr>
              <a:t> number of participants reporting poor mental health decreased to 22 </a:t>
            </a:r>
          </a:p>
          <a:p>
            <a:pPr marL="285750" indent="-285750">
              <a:buChar char="•"/>
            </a:pPr>
            <a:endParaRPr lang="en-GB" sz="1800" kern="100" dirty="0">
              <a:latin typeface="Calibri"/>
              <a:ea typeface="Calibri"/>
              <a:cs typeface="Times New Roman"/>
            </a:endParaRPr>
          </a:p>
          <a:p>
            <a:pPr marL="285750" indent="-285750">
              <a:buChar char="•"/>
            </a:pPr>
            <a:r>
              <a:rPr lang="en-GB" sz="1800" kern="100" dirty="0">
                <a:effectLst/>
                <a:latin typeface="Calibri"/>
                <a:ea typeface="Calibri"/>
                <a:cs typeface="Times New Roman"/>
              </a:rPr>
              <a:t>32 participants continued to experience low mood often</a:t>
            </a:r>
          </a:p>
          <a:p>
            <a:pPr marL="285750" indent="-285750">
              <a:buChar char="•"/>
            </a:pPr>
            <a:endParaRPr lang="en-GB" sz="1800" kern="100" dirty="0">
              <a:latin typeface="Calibri"/>
              <a:ea typeface="Calibri"/>
              <a:cs typeface="Times New Roman"/>
            </a:endParaRPr>
          </a:p>
          <a:p>
            <a:pPr marL="285750" indent="-285750">
              <a:buChar char="•"/>
            </a:pPr>
            <a:r>
              <a:rPr lang="en-GB" sz="1800" kern="100" dirty="0">
                <a:effectLst/>
                <a:latin typeface="Calibri"/>
                <a:ea typeface="Calibri"/>
                <a:cs typeface="Times New Roman"/>
              </a:rPr>
              <a:t> </a:t>
            </a:r>
            <a:r>
              <a:rPr lang="en-GB" sz="1800" kern="100" dirty="0">
                <a:latin typeface="Calibri"/>
                <a:ea typeface="Calibri"/>
                <a:cs typeface="Times New Roman"/>
              </a:rPr>
              <a:t>Reports</a:t>
            </a:r>
            <a:r>
              <a:rPr lang="en-GB" sz="1800" kern="100" dirty="0">
                <a:effectLst/>
                <a:latin typeface="Calibri"/>
                <a:ea typeface="Calibri"/>
                <a:cs typeface="Times New Roman"/>
              </a:rPr>
              <a:t> of frequent anger dropped to 6 </a:t>
            </a:r>
            <a:r>
              <a:rPr lang="en-GB" sz="1800" kern="100">
                <a:effectLst/>
                <a:latin typeface="Calibri"/>
                <a:ea typeface="Calibri"/>
                <a:cs typeface="Times New Roman"/>
              </a:rPr>
              <a:t>participants</a:t>
            </a:r>
            <a:r>
              <a:rPr lang="en-GB" sz="1800" kern="100">
                <a:latin typeface="Calibri"/>
                <a:ea typeface="Calibri"/>
                <a:cs typeface="Times New Roman"/>
              </a:rPr>
              <a:t> </a:t>
            </a:r>
            <a:endParaRPr lang="en-GB" sz="1800">
              <a:latin typeface="Calibri"/>
              <a:ea typeface="Calibri"/>
              <a:cs typeface="Times New Roman"/>
            </a:endParaRPr>
          </a:p>
          <a:p>
            <a:pPr marL="285750" indent="-285750">
              <a:buChar char="•"/>
            </a:pPr>
            <a:endParaRPr lang="en-GB" sz="1800" kern="100" dirty="0">
              <a:latin typeface="Calibri"/>
              <a:ea typeface="Calibri"/>
              <a:cs typeface="Times New Roman"/>
            </a:endParaRPr>
          </a:p>
          <a:p>
            <a:pPr marL="285750" indent="-285750">
              <a:buChar char="•"/>
            </a:pPr>
            <a:r>
              <a:rPr lang="en-GB" sz="1800" b="1" kern="100" dirty="0">
                <a:latin typeface="Calibri"/>
                <a:ea typeface="Calibri"/>
                <a:cs typeface="Times New Roman"/>
              </a:rPr>
              <a:t>Most </a:t>
            </a:r>
            <a:r>
              <a:rPr lang="en-GB" sz="1800" kern="100">
                <a:latin typeface="Calibri"/>
                <a:ea typeface="Calibri"/>
                <a:cs typeface="Times New Roman"/>
              </a:rPr>
              <a:t>notably</a:t>
            </a:r>
            <a:r>
              <a:rPr lang="en-GB" sz="1800" kern="100" dirty="0">
                <a:latin typeface="Calibri"/>
                <a:ea typeface="Calibri"/>
                <a:cs typeface="Times New Roman"/>
              </a:rPr>
              <a:t> 0 men reported having attempted to take their life</a:t>
            </a:r>
            <a:endParaRPr lang="en-GB" sz="1800" b="1" dirty="0">
              <a:latin typeface="Calibri"/>
              <a:ea typeface="Calibri"/>
              <a:cs typeface="Times New Roman"/>
            </a:endParaRPr>
          </a:p>
        </p:txBody>
      </p:sp>
      <p:pic>
        <p:nvPicPr>
          <p:cNvPr id="5" name="Picture 4">
            <a:extLst>
              <a:ext uri="{FF2B5EF4-FFF2-40B4-BE49-F238E27FC236}">
                <a16:creationId xmlns:a16="http://schemas.microsoft.com/office/drawing/2014/main" id="{0DC52762-B92C-FD69-6A1C-18766788B8AF}"/>
              </a:ext>
            </a:extLst>
          </p:cNvPr>
          <p:cNvPicPr>
            <a:picLocks noChangeAspect="1"/>
          </p:cNvPicPr>
          <p:nvPr/>
        </p:nvPicPr>
        <p:blipFill>
          <a:blip r:embed="rId2"/>
          <a:stretch>
            <a:fillRect/>
          </a:stretch>
        </p:blipFill>
        <p:spPr>
          <a:xfrm>
            <a:off x="5129308" y="728568"/>
            <a:ext cx="7172324" cy="4500632"/>
          </a:xfrm>
          <a:prstGeom prst="rect">
            <a:avLst/>
          </a:prstGeom>
        </p:spPr>
      </p:pic>
      <p:sp>
        <p:nvSpPr>
          <p:cNvPr id="6" name="Footer Placeholder 3">
            <a:extLst>
              <a:ext uri="{FF2B5EF4-FFF2-40B4-BE49-F238E27FC236}">
                <a16:creationId xmlns:a16="http://schemas.microsoft.com/office/drawing/2014/main" id="{830BC696-C237-2087-4351-92A641043B65}"/>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95165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a:t>
            </a:r>
          </a:p>
        </p:txBody>
      </p:sp>
      <p:sp>
        <p:nvSpPr>
          <p:cNvPr id="3" name="Content Placeholder 2"/>
          <p:cNvSpPr>
            <a:spLocks noGrp="1"/>
          </p:cNvSpPr>
          <p:nvPr>
            <p:ph idx="1"/>
          </p:nvPr>
        </p:nvSpPr>
        <p:spPr>
          <a:xfrm>
            <a:off x="328446" y="1179668"/>
            <a:ext cx="6672128" cy="4354659"/>
          </a:xfrm>
        </p:spPr>
        <p:txBody>
          <a:bodyPr vert="horz" lIns="0" tIns="0" rIns="0" bIns="0" rtlCol="0" anchor="t">
            <a:noAutofit/>
          </a:bodyPr>
          <a:lstStyle/>
          <a:p>
            <a:pPr marL="179705" lvl="2" indent="-179705"/>
            <a:r>
              <a:rPr lang="en-GB" dirty="0"/>
              <a:t>T</a:t>
            </a:r>
            <a:r>
              <a:rPr lang="en-GB" sz="1800" dirty="0"/>
              <a:t>he project has fostered stronger community ties and opened new opportunities for collaboration. </a:t>
            </a:r>
            <a:endParaRPr lang="en-US" sz="1800" dirty="0"/>
          </a:p>
          <a:p>
            <a:pPr marL="179705" lvl="2" indent="-179705"/>
            <a:r>
              <a:rPr lang="en-GB" sz="1800" dirty="0"/>
              <a:t>We successfully secured further funding to extend the project until March 2025, </a:t>
            </a:r>
          </a:p>
          <a:p>
            <a:pPr marL="179705" lvl="2" indent="-179705"/>
            <a:r>
              <a:rPr lang="en-GB" sz="1800" dirty="0"/>
              <a:t>Successfully bid for £100,000 funding for </a:t>
            </a:r>
            <a:r>
              <a:rPr lang="en-GB" sz="1800" dirty="0" err="1"/>
              <a:t>Menfulness</a:t>
            </a:r>
            <a:r>
              <a:rPr lang="en-GB" sz="1800" dirty="0"/>
              <a:t> in Scarborough </a:t>
            </a:r>
          </a:p>
          <a:p>
            <a:pPr marL="179705" lvl="2" indent="-179705"/>
            <a:r>
              <a:rPr lang="en-GB" sz="1800" dirty="0"/>
              <a:t>Academic journal article asking what men gained from listening to the </a:t>
            </a:r>
            <a:r>
              <a:rPr lang="en-GB" sz="1800" dirty="0" err="1"/>
              <a:t>Menfulness</a:t>
            </a:r>
            <a:r>
              <a:rPr lang="en-GB" sz="1800" dirty="0"/>
              <a:t> podcast (Murphy et al., 2024)</a:t>
            </a:r>
          </a:p>
          <a:p>
            <a:pPr marL="179705" lvl="2" indent="-179705"/>
            <a:r>
              <a:rPr lang="en-GB" sz="1800" dirty="0"/>
              <a:t>Creating community impact online workshops delivered to non-profits</a:t>
            </a:r>
          </a:p>
          <a:p>
            <a:pPr marL="179705" lvl="2" indent="-179705"/>
            <a:endParaRPr lang="en-GB" sz="18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A81BF-117B-485E-8558-CBCF87048141}" type="slidenum">
              <a:rPr kumimoji="0" lang="en-GB" sz="1500"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500" b="0" i="0" u="none" strike="noStrike" kern="1200" cap="none" spc="0" normalizeH="0" baseline="0" noProof="0">
              <a:ln>
                <a:noFill/>
              </a:ln>
              <a:solidFill>
                <a:prstClr val="white"/>
              </a:solidFill>
              <a:effectLst/>
              <a:uLnTx/>
              <a:uFillTx/>
              <a:latin typeface="Trebuchet MS"/>
              <a:ea typeface="+mn-ea"/>
              <a:cs typeface="+mn-cs"/>
            </a:endParaRPr>
          </a:p>
        </p:txBody>
      </p:sp>
      <p:pic>
        <p:nvPicPr>
          <p:cNvPr id="8" name="Picture 7" descr="A screenshot of a news article&#10;&#10;AI-generated content may be incorrect.">
            <a:extLst>
              <a:ext uri="{FF2B5EF4-FFF2-40B4-BE49-F238E27FC236}">
                <a16:creationId xmlns:a16="http://schemas.microsoft.com/office/drawing/2014/main" id="{9A02734F-8C22-C4B1-82DA-F1753B471237}"/>
              </a:ext>
            </a:extLst>
          </p:cNvPr>
          <p:cNvPicPr>
            <a:picLocks noChangeAspect="1"/>
          </p:cNvPicPr>
          <p:nvPr/>
        </p:nvPicPr>
        <p:blipFill>
          <a:blip r:embed="rId2"/>
          <a:stretch>
            <a:fillRect/>
          </a:stretch>
        </p:blipFill>
        <p:spPr>
          <a:xfrm>
            <a:off x="7112048" y="1628800"/>
            <a:ext cx="5016864" cy="3456396"/>
          </a:xfrm>
          <a:prstGeom prst="rect">
            <a:avLst/>
          </a:prstGeom>
        </p:spPr>
      </p:pic>
      <p:sp>
        <p:nvSpPr>
          <p:cNvPr id="10" name="Footer Placeholder 3">
            <a:extLst>
              <a:ext uri="{FF2B5EF4-FFF2-40B4-BE49-F238E27FC236}">
                <a16:creationId xmlns:a16="http://schemas.microsoft.com/office/drawing/2014/main" id="{35CD3795-B013-3041-ADC2-E55BF9B70BE0}"/>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147134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Reflections of working with a charity partner</a:t>
            </a:r>
          </a:p>
        </p:txBody>
      </p:sp>
      <p:sp>
        <p:nvSpPr>
          <p:cNvPr id="3" name="Content Placeholder 2"/>
          <p:cNvSpPr>
            <a:spLocks noGrp="1"/>
          </p:cNvSpPr>
          <p:nvPr>
            <p:ph idx="1"/>
          </p:nvPr>
        </p:nvSpPr>
        <p:spPr>
          <a:xfrm>
            <a:off x="576000" y="1251670"/>
            <a:ext cx="6672128" cy="4354659"/>
          </a:xfrm>
        </p:spPr>
        <p:txBody>
          <a:bodyPr vert="horz" lIns="0" tIns="0" rIns="0" bIns="0" rtlCol="0" anchor="t">
            <a:noAutofit/>
          </a:bodyPr>
          <a:lstStyle/>
          <a:p>
            <a:pPr marL="179705" lvl="2" indent="-179705"/>
            <a:r>
              <a:rPr lang="en-GB" sz="1800" dirty="0"/>
              <a:t>Academic aims are slightly different to charities aims</a:t>
            </a:r>
          </a:p>
          <a:p>
            <a:pPr marL="179705" lvl="2" indent="-179705"/>
            <a:r>
              <a:rPr lang="en-GB" sz="1800" dirty="0"/>
              <a:t>We speak two different languages, expectations are different!</a:t>
            </a:r>
          </a:p>
          <a:p>
            <a:pPr marL="179705" lvl="2" indent="-179705"/>
            <a:r>
              <a:rPr lang="en-GB" sz="1800" dirty="0"/>
              <a:t>Gatekeepers are often busy!</a:t>
            </a:r>
          </a:p>
          <a:p>
            <a:pPr marL="179705" lvl="2" indent="-179705"/>
            <a:r>
              <a:rPr lang="en-GB" sz="1800" dirty="0"/>
              <a:t>Time management is often impacted</a:t>
            </a:r>
          </a:p>
          <a:p>
            <a:pPr marL="179705" lvl="2" indent="-179705"/>
            <a:r>
              <a:rPr lang="en-GB" sz="1800" dirty="0"/>
              <a:t>Being included in charity partner's social media is useful</a:t>
            </a:r>
          </a:p>
          <a:p>
            <a:pPr marL="179705" lvl="2" indent="-179705"/>
            <a:r>
              <a:rPr lang="en-GB" sz="1800" dirty="0"/>
              <a:t>Building trust and creating relationships on both sides</a:t>
            </a:r>
          </a:p>
          <a:p>
            <a:pPr marL="179705" lvl="2" indent="-179705"/>
            <a:r>
              <a:rPr lang="en-GB" sz="1800" dirty="0"/>
              <a:t>Strengthening ongoing collaboration through delivering objectives</a:t>
            </a:r>
          </a:p>
          <a:p>
            <a:pPr marL="179705" lvl="2" indent="-179705"/>
            <a:endParaRPr lang="en-GB" sz="1800" dirty="0"/>
          </a:p>
          <a:p>
            <a:pPr marL="179705" lvl="2" indent="-179705"/>
            <a:endParaRPr lang="en-GB" sz="18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A81BF-117B-485E-8558-CBCF87048141}" type="slidenum">
              <a:rPr kumimoji="0" lang="en-GB" sz="1500"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500" b="0" i="0" u="none" strike="noStrike" kern="1200" cap="none" spc="0" normalizeH="0" baseline="0" noProof="0">
              <a:ln>
                <a:noFill/>
              </a:ln>
              <a:solidFill>
                <a:prstClr val="white"/>
              </a:solidFill>
              <a:effectLst/>
              <a:uLnTx/>
              <a:uFillTx/>
              <a:latin typeface="Trebuchet MS"/>
              <a:ea typeface="+mn-ea"/>
              <a:cs typeface="+mn-cs"/>
            </a:endParaRPr>
          </a:p>
        </p:txBody>
      </p:sp>
      <p:pic>
        <p:nvPicPr>
          <p:cNvPr id="7" name="Picture 6" descr="A person smiling with a bun on his head&#10;&#10;AI-generated content may be incorrect.">
            <a:extLst>
              <a:ext uri="{FF2B5EF4-FFF2-40B4-BE49-F238E27FC236}">
                <a16:creationId xmlns:a16="http://schemas.microsoft.com/office/drawing/2014/main" id="{12BC3EE5-C8E6-6A50-79D4-AF689307FF32}"/>
              </a:ext>
            </a:extLst>
          </p:cNvPr>
          <p:cNvPicPr>
            <a:picLocks noChangeAspect="1"/>
          </p:cNvPicPr>
          <p:nvPr/>
        </p:nvPicPr>
        <p:blipFill>
          <a:blip r:embed="rId2"/>
          <a:stretch>
            <a:fillRect/>
          </a:stretch>
        </p:blipFill>
        <p:spPr>
          <a:xfrm>
            <a:off x="8514216" y="1252903"/>
            <a:ext cx="3491140" cy="4507140"/>
          </a:xfrm>
          <a:prstGeom prst="rect">
            <a:avLst/>
          </a:prstGeom>
        </p:spPr>
      </p:pic>
      <p:sp>
        <p:nvSpPr>
          <p:cNvPr id="9" name="Footer Placeholder 3">
            <a:extLst>
              <a:ext uri="{FF2B5EF4-FFF2-40B4-BE49-F238E27FC236}">
                <a16:creationId xmlns:a16="http://schemas.microsoft.com/office/drawing/2014/main" id="{0F9245FA-D817-BB43-C04F-8DEA6D1B7B8C}"/>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340427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265838"/>
            <a:ext cx="11040000" cy="498598"/>
          </a:xfrm>
        </p:spPr>
        <p:txBody>
          <a:bodyPr/>
          <a:lstStyle/>
          <a:p>
            <a:r>
              <a:rPr lang="en-GB" dirty="0"/>
              <a:t>References</a:t>
            </a:r>
          </a:p>
        </p:txBody>
      </p:sp>
      <p:sp>
        <p:nvSpPr>
          <p:cNvPr id="3" name="Content Placeholder 2"/>
          <p:cNvSpPr>
            <a:spLocks noGrp="1"/>
          </p:cNvSpPr>
          <p:nvPr>
            <p:ph idx="1"/>
          </p:nvPr>
        </p:nvSpPr>
        <p:spPr>
          <a:xfrm>
            <a:off x="602619" y="836712"/>
            <a:ext cx="6672128" cy="4354659"/>
          </a:xfrm>
        </p:spPr>
        <p:txBody>
          <a:bodyPr vert="horz" lIns="0" tIns="0" rIns="0" bIns="0" rtlCol="0" anchor="t">
            <a:noAutofit/>
          </a:bodyPr>
          <a:lstStyle/>
          <a:p>
            <a:pPr marL="0" lvl="2" indent="0">
              <a:buNone/>
            </a:pPr>
            <a:r>
              <a:rPr lang="en-GB" sz="1800" dirty="0"/>
              <a:t>​</a:t>
            </a:r>
            <a:r>
              <a:rPr lang="en-GB" sz="1200" dirty="0"/>
              <a:t>Finlay, L. (2002). Negotiating the swamp: the opportunity and challenge of reflexivity in research practice. Qualitative research, 2(2), 209-230.</a:t>
            </a:r>
          </a:p>
          <a:p>
            <a:pPr marL="0" lvl="2" indent="0">
              <a:buNone/>
            </a:pPr>
            <a:r>
              <a:rPr lang="en-GB" sz="1200" dirty="0"/>
              <a:t>Foettinger, L., Albrecht, B. M., Altgeld, T., </a:t>
            </a:r>
            <a:r>
              <a:rPr lang="en-GB" sz="1200" dirty="0" err="1"/>
              <a:t>Gansefort</a:t>
            </a:r>
            <a:r>
              <a:rPr lang="en-GB" sz="1200" dirty="0"/>
              <a:t>, D., </a:t>
            </a:r>
            <a:r>
              <a:rPr lang="en-GB" sz="1200" dirty="0" err="1"/>
              <a:t>Recke</a:t>
            </a:r>
            <a:r>
              <a:rPr lang="en-GB" sz="1200" dirty="0"/>
              <a:t>, C., Stalling, I., &amp; </a:t>
            </a:r>
            <a:r>
              <a:rPr lang="en-GB" sz="1200" dirty="0" err="1"/>
              <a:t>Bammann</a:t>
            </a:r>
            <a:r>
              <a:rPr lang="en-GB" sz="1200" dirty="0"/>
              <a:t>, K. (2022). The role of community-based men’s sheds in health promotion for older men: a mixed-methods systematic review. American Journal of Men's Health, 16(2), 15579883221084490.</a:t>
            </a:r>
          </a:p>
          <a:p>
            <a:pPr marL="0" lvl="2" indent="0">
              <a:buNone/>
            </a:pPr>
            <a:r>
              <a:rPr lang="en-GB" sz="1200" dirty="0"/>
              <a:t>Kirk-Wade, E., Harker, R., &amp; </a:t>
            </a:r>
            <a:r>
              <a:rPr lang="en-GB" sz="1200" dirty="0" err="1"/>
              <a:t>Stiebahl</a:t>
            </a:r>
            <a:r>
              <a:rPr lang="en-GB" sz="1200" dirty="0"/>
              <a:t>, S. (2024, July). NHS key statistics: England.</a:t>
            </a:r>
          </a:p>
          <a:p>
            <a:pPr marL="0" lvl="2" indent="0">
              <a:buNone/>
            </a:pPr>
            <a:r>
              <a:rPr lang="en-GB" sz="1200" dirty="0"/>
              <a:t>Koopman, J., Lin, S. H., Lennard, A. C., Matta, F. K., &amp; Johnson, R. E. (2020). My </a:t>
            </a:r>
            <a:r>
              <a:rPr lang="en-GB" sz="1200" dirty="0" err="1"/>
              <a:t>coworkers</a:t>
            </a:r>
            <a:r>
              <a:rPr lang="en-GB" sz="1200" dirty="0"/>
              <a:t> are treated more fairly than me! A self-regulatory perspective on justice social comparisons. Academy of Management Journal, 63(3), 857-880.</a:t>
            </a:r>
          </a:p>
          <a:p>
            <a:pPr marL="0" lvl="2" indent="0">
              <a:buNone/>
            </a:pPr>
            <a:r>
              <a:rPr lang="en-GB" sz="1200" dirty="0"/>
              <a:t>Lefkowich, M. (2019). When women study men: Gendered implications for qualitative research. International Journal of Qualitative Methods, 18, 1609406919872388.</a:t>
            </a:r>
          </a:p>
          <a:p>
            <a:pPr marL="0" lvl="2" indent="0">
              <a:buNone/>
            </a:pPr>
            <a:r>
              <a:rPr lang="en-GB" sz="1200" dirty="0"/>
              <a:t>Murphy, H., Watling, S., Woodhams, J., &amp; Shepherd, G. (2024). What do men gain from listening to men's mental health podcast episodes?. Mental Health &amp; Prevention, 34, 200347.</a:t>
            </a:r>
          </a:p>
          <a:p>
            <a:pPr marL="0" lvl="2" indent="0">
              <a:buNone/>
            </a:pPr>
            <a:r>
              <a:rPr lang="en-GB" sz="1200" dirty="0"/>
              <a:t>Oliffe, J. L., </a:t>
            </a:r>
            <a:r>
              <a:rPr lang="en-GB" sz="1200" dirty="0" err="1"/>
              <a:t>Rossnagel</a:t>
            </a:r>
            <a:r>
              <a:rPr lang="en-GB" sz="1200" dirty="0"/>
              <a:t>, E., Seidler, Z. E., Kealy, D., </a:t>
            </a:r>
            <a:r>
              <a:rPr lang="en-GB" sz="1200" dirty="0" err="1"/>
              <a:t>Ogrodniczuk</a:t>
            </a:r>
            <a:r>
              <a:rPr lang="en-GB" sz="1200" dirty="0"/>
              <a:t>, J. S., &amp; Rice, S. M. (2019). Men’s Depression and Suicide. In Current Psychiatry Reports (Vol. 21, Issue 10). Current Medicine Group LLC 1. https://doi.org/10.1007/s11920-019-1088-y</a:t>
            </a:r>
          </a:p>
          <a:p>
            <a:pPr marL="0" lvl="2" indent="0">
              <a:buNone/>
            </a:pPr>
            <a:r>
              <a:rPr lang="en-GB" sz="1200" dirty="0"/>
              <a:t>Olmos-Vega, F. M., </a:t>
            </a:r>
            <a:r>
              <a:rPr lang="en-GB" sz="1200" dirty="0" err="1"/>
              <a:t>Stalmeijer</a:t>
            </a:r>
            <a:r>
              <a:rPr lang="en-GB" sz="1200" dirty="0"/>
              <a:t>, R. E., </a:t>
            </a:r>
            <a:r>
              <a:rPr lang="en-GB" sz="1200" dirty="0" err="1"/>
              <a:t>Varpio</a:t>
            </a:r>
            <a:r>
              <a:rPr lang="en-GB" sz="1200" dirty="0"/>
              <a:t>, L., &amp; </a:t>
            </a:r>
            <a:r>
              <a:rPr lang="en-GB" sz="1200" dirty="0" err="1"/>
              <a:t>Kahlke</a:t>
            </a:r>
            <a:r>
              <a:rPr lang="en-GB" sz="1200" dirty="0"/>
              <a:t>, R. (2023). A practical guide to reflexivity in qualitative research: AMEE Guide No. 149. Medical teacher, 45(3), 241-251.</a:t>
            </a:r>
          </a:p>
          <a:p>
            <a:pPr marL="0" lvl="2" indent="0">
              <a:buNone/>
            </a:pPr>
            <a:r>
              <a:rPr lang="en-GB" sz="1200" dirty="0"/>
              <a:t>Samaritan’s Key principles - Engaging men earlier: a guide to service design (2021) https://media.samaritans.org/documents/Samaritans_Handbook_for_mens_wellbeing_services_2021.pdf</a:t>
            </a:r>
          </a:p>
          <a:p>
            <a:pPr marL="0" lvl="2" indent="0">
              <a:buNone/>
            </a:pPr>
            <a:r>
              <a:rPr lang="en-GB" sz="1200" dirty="0"/>
              <a:t>Sharp, P., Bottorff, J. L., Rice, S., Oliffe, J. L., </a:t>
            </a:r>
            <a:r>
              <a:rPr lang="en-GB" sz="1200" dirty="0" err="1"/>
              <a:t>Schulenkorf</a:t>
            </a:r>
            <a:r>
              <a:rPr lang="en-GB" sz="1200" dirty="0"/>
              <a:t>, N., </a:t>
            </a:r>
            <a:r>
              <a:rPr lang="en-GB" sz="1200" dirty="0" err="1"/>
              <a:t>Impellizzeri</a:t>
            </a:r>
            <a:r>
              <a:rPr lang="en-GB" sz="1200" dirty="0"/>
              <a:t>, F., &amp; </a:t>
            </a:r>
            <a:r>
              <a:rPr lang="en-GB" sz="1200" dirty="0" err="1"/>
              <a:t>Caperchione</a:t>
            </a:r>
            <a:r>
              <a:rPr lang="en-GB" sz="1200" dirty="0"/>
              <a:t>, C. M. (2022). “People say men don’t talk, well that’s bullshit”: A focus group study exploring challenges and opportunities for men’s mental health promotion. </a:t>
            </a:r>
            <a:r>
              <a:rPr lang="en-GB" sz="1200" dirty="0" err="1"/>
              <a:t>Plos</a:t>
            </a:r>
            <a:r>
              <a:rPr lang="en-GB" sz="1200" dirty="0"/>
              <a:t> one, 17(1), e0261997.</a:t>
            </a:r>
          </a:p>
          <a:p>
            <a:pPr marL="0" lvl="2" indent="0">
              <a:buNone/>
            </a:pPr>
            <a:endParaRPr lang="en-GB" sz="18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A81BF-117B-485E-8558-CBCF87048141}" type="slidenum">
              <a:rPr kumimoji="0" lang="en-GB" sz="1500"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500" b="0" i="0" u="none" strike="noStrike" kern="1200" cap="none" spc="0" normalizeH="0" baseline="0" noProof="0">
              <a:ln>
                <a:noFill/>
              </a:ln>
              <a:solidFill>
                <a:prstClr val="white"/>
              </a:solidFill>
              <a:effectLst/>
              <a:uLnTx/>
              <a:uFillTx/>
              <a:latin typeface="Trebuchet MS"/>
              <a:ea typeface="+mn-ea"/>
              <a:cs typeface="+mn-cs"/>
            </a:endParaRPr>
          </a:p>
        </p:txBody>
      </p:sp>
      <p:pic>
        <p:nvPicPr>
          <p:cNvPr id="7" name="Picture 6" descr="A person smiling with a bun on his head&#10;&#10;AI-generated content may be incorrect.">
            <a:extLst>
              <a:ext uri="{FF2B5EF4-FFF2-40B4-BE49-F238E27FC236}">
                <a16:creationId xmlns:a16="http://schemas.microsoft.com/office/drawing/2014/main" id="{12BC3EE5-C8E6-6A50-79D4-AF689307FF32}"/>
              </a:ext>
            </a:extLst>
          </p:cNvPr>
          <p:cNvPicPr>
            <a:picLocks noChangeAspect="1"/>
          </p:cNvPicPr>
          <p:nvPr/>
        </p:nvPicPr>
        <p:blipFill>
          <a:blip r:embed="rId2"/>
          <a:stretch>
            <a:fillRect/>
          </a:stretch>
        </p:blipFill>
        <p:spPr>
          <a:xfrm>
            <a:off x="8514216" y="1597252"/>
            <a:ext cx="3491140" cy="4507140"/>
          </a:xfrm>
          <a:prstGeom prst="rect">
            <a:avLst/>
          </a:prstGeom>
        </p:spPr>
      </p:pic>
      <p:sp>
        <p:nvSpPr>
          <p:cNvPr id="9" name="Footer Placeholder 3">
            <a:extLst>
              <a:ext uri="{FF2B5EF4-FFF2-40B4-BE49-F238E27FC236}">
                <a16:creationId xmlns:a16="http://schemas.microsoft.com/office/drawing/2014/main" id="{0F9245FA-D817-BB43-C04F-8DEA6D1B7B8C}"/>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88103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1A81BF-117B-485E-8558-CBCF87048141}" type="slidenum">
              <a:rPr lang="en-GB" smtClean="0"/>
              <a:t>26</a:t>
            </a:fld>
            <a:endParaRPr lang="en-GB"/>
          </a:p>
        </p:txBody>
      </p:sp>
      <p:sp>
        <p:nvSpPr>
          <p:cNvPr id="4" name="Title 3"/>
          <p:cNvSpPr>
            <a:spLocks noGrp="1"/>
          </p:cNvSpPr>
          <p:nvPr>
            <p:ph type="title"/>
          </p:nvPr>
        </p:nvSpPr>
        <p:spPr/>
        <p:txBody>
          <a:bodyPr/>
          <a:lstStyle/>
          <a:p>
            <a:r>
              <a:rPr lang="en-GB" dirty="0"/>
              <a:t>Questions?</a:t>
            </a:r>
          </a:p>
        </p:txBody>
      </p:sp>
      <p:sp>
        <p:nvSpPr>
          <p:cNvPr id="6" name="Footer Placeholder 3">
            <a:extLst>
              <a:ext uri="{FF2B5EF4-FFF2-40B4-BE49-F238E27FC236}">
                <a16:creationId xmlns:a16="http://schemas.microsoft.com/office/drawing/2014/main" id="{F4CBAACA-1F33-47AF-E162-E94B6C02045B}"/>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222717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1A81BF-117B-485E-8558-CBCF87048141}" type="slidenum">
              <a:rPr lang="en-GB" smtClean="0"/>
              <a:t>27</a:t>
            </a:fld>
            <a:endParaRPr lang="en-GB"/>
          </a:p>
        </p:txBody>
      </p:sp>
      <p:sp>
        <p:nvSpPr>
          <p:cNvPr id="4" name="Title 3"/>
          <p:cNvSpPr>
            <a:spLocks noGrp="1"/>
          </p:cNvSpPr>
          <p:nvPr>
            <p:ph type="title"/>
          </p:nvPr>
        </p:nvSpPr>
        <p:spPr/>
        <p:txBody>
          <a:bodyPr/>
          <a:lstStyle/>
          <a:p>
            <a:r>
              <a:rPr lang="en-GB" dirty="0"/>
              <a:t>Thank you</a:t>
            </a:r>
          </a:p>
        </p:txBody>
      </p:sp>
      <p:sp>
        <p:nvSpPr>
          <p:cNvPr id="5" name="Text Placeholder 4"/>
          <p:cNvSpPr>
            <a:spLocks noGrp="1"/>
          </p:cNvSpPr>
          <p:nvPr>
            <p:ph type="body" sz="quarter" idx="13"/>
          </p:nvPr>
        </p:nvSpPr>
        <p:spPr/>
        <p:txBody>
          <a:bodyPr vert="horz" wrap="square" lIns="0" tIns="0" rIns="0" bIns="0" rtlCol="0" anchor="t">
            <a:noAutofit/>
          </a:bodyPr>
          <a:lstStyle/>
          <a:p>
            <a:r>
              <a:rPr lang="en-GB" dirty="0"/>
              <a:t>Contact details</a:t>
            </a:r>
          </a:p>
          <a:p>
            <a:pPr lvl="1"/>
            <a:r>
              <a:rPr lang="en-GB" dirty="0"/>
              <a:t>Name: Gary Shepherd</a:t>
            </a:r>
          </a:p>
          <a:p>
            <a:pPr lvl="1"/>
            <a:r>
              <a:rPr lang="en-GB" dirty="0"/>
              <a:t>Title: Dr.</a:t>
            </a:r>
          </a:p>
          <a:p>
            <a:pPr lvl="1"/>
            <a:r>
              <a:rPr lang="en-GB" dirty="0"/>
              <a:t>Telephone: 01904 876103</a:t>
            </a:r>
            <a:endParaRPr lang="en-GB" dirty="0">
              <a:solidFill>
                <a:srgbClr val="31006F"/>
              </a:solidFill>
              <a:latin typeface="Trebuchet MS"/>
              <a:ea typeface="Tahoma"/>
              <a:cs typeface="Tahoma"/>
            </a:endParaRPr>
          </a:p>
          <a:p>
            <a:pPr lvl="1"/>
            <a:r>
              <a:rPr lang="en-GB" dirty="0"/>
              <a:t>Email: g.shepherd@yorksj.ac.uk</a:t>
            </a:r>
          </a:p>
        </p:txBody>
      </p:sp>
      <p:sp>
        <p:nvSpPr>
          <p:cNvPr id="9" name="Footer Placeholder 3">
            <a:extLst>
              <a:ext uri="{FF2B5EF4-FFF2-40B4-BE49-F238E27FC236}">
                <a16:creationId xmlns:a16="http://schemas.microsoft.com/office/drawing/2014/main" id="{F624E35F-2AFC-FF36-4F39-F9580646B70E}"/>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138663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381200"/>
            <a:ext cx="6123286" cy="498598"/>
          </a:xfrm>
        </p:spPr>
        <p:txBody>
          <a:bodyPr/>
          <a:lstStyle/>
          <a:p>
            <a:r>
              <a:rPr lang="en-GB"/>
              <a:t>Overview: Male Suicide </a:t>
            </a:r>
            <a:endParaRPr lang="en-US"/>
          </a:p>
        </p:txBody>
      </p:sp>
      <p:sp>
        <p:nvSpPr>
          <p:cNvPr id="3" name="Content Placeholder 2"/>
          <p:cNvSpPr>
            <a:spLocks noGrp="1"/>
          </p:cNvSpPr>
          <p:nvPr>
            <p:ph idx="1"/>
          </p:nvPr>
        </p:nvSpPr>
        <p:spPr>
          <a:xfrm>
            <a:off x="1356143" y="1424027"/>
            <a:ext cx="6672128" cy="4354659"/>
          </a:xfrm>
        </p:spPr>
        <p:txBody>
          <a:bodyPr vert="horz" lIns="0" tIns="0" rIns="0" bIns="0" rtlCol="0" anchor="t">
            <a:noAutofit/>
          </a:bodyPr>
          <a:lstStyle/>
          <a:p>
            <a:pPr marL="179705" lvl="2" indent="-179705"/>
            <a:r>
              <a:rPr lang="en-GB" dirty="0"/>
              <a:t>UK men are three times more likely to die by suicide than women. Men aged 45-64 had the highest increase in suicide between 2022 and 2023; </a:t>
            </a:r>
            <a:endParaRPr lang="en-US" dirty="0"/>
          </a:p>
          <a:p>
            <a:pPr marL="179705" lvl="2" indent="-179705"/>
            <a:r>
              <a:rPr lang="en-GB" dirty="0"/>
              <a:t>Those at highest risk were men aged between 45-54  (Kirk-Wade, 2024) </a:t>
            </a:r>
          </a:p>
          <a:p>
            <a:pPr marL="179705" lvl="2" indent="-179705"/>
            <a:r>
              <a:rPr lang="en-GB" dirty="0"/>
              <a:t>Men also manage their mental health differently to women.</a:t>
            </a:r>
          </a:p>
          <a:p>
            <a:pPr marL="179705" lvl="2" indent="-179705"/>
            <a:r>
              <a:rPr lang="en-GB" dirty="0"/>
              <a:t>Men like to be in community with other men, to play sports, games or work on construction or craft activities. </a:t>
            </a:r>
          </a:p>
          <a:p>
            <a:pPr marL="179705" lvl="2" indent="-179705"/>
            <a:r>
              <a:rPr lang="en-GB" dirty="0"/>
              <a:t>Although they disregard formal help seeking, men improve their self-esteem and sense of identity through being with other men (Foettinger, 2022 ; Sharp et.al., 2022). </a:t>
            </a:r>
          </a:p>
          <a:p>
            <a:pPr marL="179705" lvl="2" indent="-179705"/>
            <a:endParaRPr lang="en-GB" dirty="0"/>
          </a:p>
          <a:p>
            <a:pPr marL="179705" lvl="2" indent="-179705"/>
            <a:endParaRPr lang="en-GB" dirty="0"/>
          </a:p>
        </p:txBody>
      </p:sp>
      <p:sp>
        <p:nvSpPr>
          <p:cNvPr id="5" name="Slide Number Placeholder 4"/>
          <p:cNvSpPr>
            <a:spLocks noGrp="1"/>
          </p:cNvSpPr>
          <p:nvPr>
            <p:ph type="sldNum" sz="quarter" idx="12"/>
          </p:nvPr>
        </p:nvSpPr>
        <p:spPr/>
        <p:txBody>
          <a:bodyPr/>
          <a:lstStyle/>
          <a:p>
            <a:fld id="{A31A81BF-117B-485E-8558-CBCF87048141}" type="slidenum">
              <a:rPr lang="en-GB" smtClean="0"/>
              <a:t>3</a:t>
            </a:fld>
            <a:endParaRPr lang="en-GB"/>
          </a:p>
        </p:txBody>
      </p:sp>
      <p:sp>
        <p:nvSpPr>
          <p:cNvPr id="7" name="Footer Placeholder 3">
            <a:extLst>
              <a:ext uri="{FF2B5EF4-FFF2-40B4-BE49-F238E27FC236}">
                <a16:creationId xmlns:a16="http://schemas.microsoft.com/office/drawing/2014/main" id="{564B675E-EA44-E85D-669C-9A7731E20FD2}"/>
              </a:ext>
            </a:extLst>
          </p:cNvPr>
          <p:cNvSpPr>
            <a:spLocks noGrp="1"/>
          </p:cNvSpPr>
          <p:nvPr>
            <p:ph type="ftr" sz="quarter" idx="11"/>
          </p:nvPr>
        </p:nvSpPr>
        <p:spPr>
          <a:xfrm>
            <a:off x="983391" y="6510377"/>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147853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31A81BF-117B-485E-8558-CBCF87048141}" type="slidenum">
              <a:rPr lang="en-GB" smtClean="0"/>
              <a:t>4</a:t>
            </a:fld>
            <a:endParaRPr lang="en-GB"/>
          </a:p>
        </p:txBody>
      </p:sp>
      <p:pic>
        <p:nvPicPr>
          <p:cNvPr id="8" name="Picture 7">
            <a:extLst>
              <a:ext uri="{FF2B5EF4-FFF2-40B4-BE49-F238E27FC236}">
                <a16:creationId xmlns:a16="http://schemas.microsoft.com/office/drawing/2014/main" id="{58B99041-DEF9-4614-B50B-B4CB2F62AD26}"/>
              </a:ext>
            </a:extLst>
          </p:cNvPr>
          <p:cNvPicPr>
            <a:picLocks noChangeAspect="1"/>
          </p:cNvPicPr>
          <p:nvPr/>
        </p:nvPicPr>
        <p:blipFill rotWithShape="1">
          <a:blip r:embed="rId2"/>
          <a:srcRect l="2751" t="12830" r="26966" b="19550"/>
          <a:stretch/>
        </p:blipFill>
        <p:spPr>
          <a:xfrm>
            <a:off x="1600909" y="482926"/>
            <a:ext cx="9675666" cy="5254291"/>
          </a:xfrm>
          <a:prstGeom prst="rect">
            <a:avLst/>
          </a:prstGeom>
        </p:spPr>
      </p:pic>
      <p:sp>
        <p:nvSpPr>
          <p:cNvPr id="3" name="TextBox 2">
            <a:extLst>
              <a:ext uri="{FF2B5EF4-FFF2-40B4-BE49-F238E27FC236}">
                <a16:creationId xmlns:a16="http://schemas.microsoft.com/office/drawing/2014/main" id="{83543913-D776-EA8A-723B-F9640086D8CD}"/>
              </a:ext>
            </a:extLst>
          </p:cNvPr>
          <p:cNvSpPr txBox="1"/>
          <p:nvPr/>
        </p:nvSpPr>
        <p:spPr>
          <a:xfrm>
            <a:off x="1467757" y="5967186"/>
            <a:ext cx="651691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1006F"/>
                </a:solidFill>
                <a:ea typeface="+mn-lt"/>
                <a:cs typeface="+mn-lt"/>
              </a:rPr>
              <a:t>https://www.yorksj.ac.uk/research/institute-for-social-justice/</a:t>
            </a:r>
            <a:endParaRPr lang="en-US" sz="1200"/>
          </a:p>
        </p:txBody>
      </p:sp>
      <p:sp>
        <p:nvSpPr>
          <p:cNvPr id="7" name="Footer Placeholder 3">
            <a:extLst>
              <a:ext uri="{FF2B5EF4-FFF2-40B4-BE49-F238E27FC236}">
                <a16:creationId xmlns:a16="http://schemas.microsoft.com/office/drawing/2014/main" id="{10B434B2-A4C7-BFC1-A5A0-2180C92AA15D}"/>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394120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31A81BF-117B-485E-8558-CBCF87048141}" type="slidenum">
              <a:rPr lang="en-GB" smtClean="0"/>
              <a:t>5</a:t>
            </a:fld>
            <a:endParaRPr lang="en-GB"/>
          </a:p>
        </p:txBody>
      </p:sp>
      <p:sp>
        <p:nvSpPr>
          <p:cNvPr id="6" name="Content Placeholder 2">
            <a:extLst>
              <a:ext uri="{FF2B5EF4-FFF2-40B4-BE49-F238E27FC236}">
                <a16:creationId xmlns:a16="http://schemas.microsoft.com/office/drawing/2014/main" id="{8EAE3E05-7557-4035-A34B-E303E2DE5C57}"/>
              </a:ext>
            </a:extLst>
          </p:cNvPr>
          <p:cNvSpPr>
            <a:spLocks noGrp="1"/>
          </p:cNvSpPr>
          <p:nvPr>
            <p:ph idx="1"/>
          </p:nvPr>
        </p:nvSpPr>
        <p:spPr>
          <a:xfrm>
            <a:off x="662536" y="1836700"/>
            <a:ext cx="5343268" cy="3192660"/>
          </a:xfrm>
        </p:spPr>
        <p:txBody>
          <a:bodyPr anchor="ctr">
            <a:normAutofit/>
          </a:bodyPr>
          <a:lstStyle/>
          <a:p>
            <a:pPr marL="342900" indent="-342900">
              <a:buFont typeface="Arial" panose="020B0604020202020204" pitchFamily="34" charset="0"/>
              <a:buChar char="•"/>
            </a:pPr>
            <a:r>
              <a:rPr lang="en-US" sz="2000" b="0" dirty="0"/>
              <a:t>York based charity</a:t>
            </a:r>
          </a:p>
          <a:p>
            <a:pPr marL="342900" indent="-342900">
              <a:buFont typeface="Arial" panose="020B0604020202020204" pitchFamily="34" charset="0"/>
              <a:buChar char="•"/>
            </a:pPr>
            <a:r>
              <a:rPr lang="en-US" sz="2000" b="0" dirty="0"/>
              <a:t>Grassroots </a:t>
            </a:r>
            <a:r>
              <a:rPr lang="en-US" sz="2000" b="0" dirty="0" err="1"/>
              <a:t>organisation</a:t>
            </a:r>
            <a:endParaRPr lang="en-GB" sz="2000" dirty="0"/>
          </a:p>
          <a:p>
            <a:pPr marL="342900" indent="-342900">
              <a:buFont typeface="Arial" panose="020B0604020202020204" pitchFamily="34" charset="0"/>
              <a:buChar char="•"/>
            </a:pPr>
            <a:r>
              <a:rPr lang="en-US" sz="2000" b="0" i="0" dirty="0">
                <a:effectLst/>
              </a:rPr>
              <a:t>Men’s suicide prevention and mental health wellbeing group</a:t>
            </a:r>
          </a:p>
          <a:p>
            <a:pPr marL="342900" indent="-342900">
              <a:buFont typeface="Arial" panose="020B0604020202020204" pitchFamily="34" charset="0"/>
              <a:buChar char="•"/>
            </a:pPr>
            <a:r>
              <a:rPr lang="en-US" sz="2000" b="0" dirty="0"/>
              <a:t>Online and offline support</a:t>
            </a:r>
          </a:p>
          <a:p>
            <a:pPr marL="342900" indent="-342900">
              <a:buFont typeface="Arial" panose="020B0604020202020204" pitchFamily="34" charset="0"/>
              <a:buChar char="•"/>
            </a:pPr>
            <a:r>
              <a:rPr lang="en-US" sz="2000" b="0" dirty="0"/>
              <a:t>Facebook, LinkedIn &amp; WhatsApp</a:t>
            </a:r>
          </a:p>
          <a:p>
            <a:pPr marL="342900" indent="-342900">
              <a:buFont typeface="Arial" panose="020B0604020202020204" pitchFamily="34" charset="0"/>
              <a:buChar char="•"/>
            </a:pPr>
            <a:r>
              <a:rPr lang="en-US" sz="2000" b="0" dirty="0"/>
              <a:t>Talk group, football group, games night, running group</a:t>
            </a:r>
          </a:p>
          <a:p>
            <a:pPr marL="342900" indent="-342900">
              <a:buFont typeface="Arial" panose="020B0604020202020204" pitchFamily="34" charset="0"/>
              <a:buChar char="•"/>
            </a:pPr>
            <a:endParaRPr lang="en-US" sz="2000" b="0" dirty="0"/>
          </a:p>
        </p:txBody>
      </p:sp>
      <p:sp>
        <p:nvSpPr>
          <p:cNvPr id="7" name="Title 1">
            <a:extLst>
              <a:ext uri="{FF2B5EF4-FFF2-40B4-BE49-F238E27FC236}">
                <a16:creationId xmlns:a16="http://schemas.microsoft.com/office/drawing/2014/main" id="{DC95D406-6D9E-48B0-B215-6267440E87BE}"/>
              </a:ext>
            </a:extLst>
          </p:cNvPr>
          <p:cNvSpPr>
            <a:spLocks noGrp="1"/>
          </p:cNvSpPr>
          <p:nvPr>
            <p:ph type="title"/>
          </p:nvPr>
        </p:nvSpPr>
        <p:spPr>
          <a:xfrm>
            <a:off x="662535" y="530019"/>
            <a:ext cx="5343268" cy="1064171"/>
          </a:xfrm>
        </p:spPr>
        <p:txBody>
          <a:bodyPr anchor="ctr">
            <a:noAutofit/>
          </a:bodyPr>
          <a:lstStyle/>
          <a:p>
            <a:r>
              <a:rPr lang="en-GB" dirty="0" err="1"/>
              <a:t>Menfulness</a:t>
            </a:r>
            <a:r>
              <a:rPr lang="en-GB" dirty="0"/>
              <a:t> York</a:t>
            </a:r>
            <a:br>
              <a:rPr lang="en-GB" sz="3200" dirty="0"/>
            </a:br>
            <a:endParaRPr lang="en-GB" sz="1600" dirty="0"/>
          </a:p>
        </p:txBody>
      </p:sp>
      <p:sp>
        <p:nvSpPr>
          <p:cNvPr id="11" name="TextBox 10">
            <a:extLst>
              <a:ext uri="{FF2B5EF4-FFF2-40B4-BE49-F238E27FC236}">
                <a16:creationId xmlns:a16="http://schemas.microsoft.com/office/drawing/2014/main" id="{09DC3A63-356C-A205-9C89-E78C9564810B}"/>
              </a:ext>
            </a:extLst>
          </p:cNvPr>
          <p:cNvSpPr txBox="1"/>
          <p:nvPr/>
        </p:nvSpPr>
        <p:spPr>
          <a:xfrm>
            <a:off x="986971" y="59036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31006F"/>
                </a:solidFill>
              </a:rPr>
              <a:t>Menfulness.org</a:t>
            </a:r>
            <a:endParaRPr lang="en-US" sz="1400"/>
          </a:p>
        </p:txBody>
      </p:sp>
      <p:sp>
        <p:nvSpPr>
          <p:cNvPr id="13" name="Footer Placeholder 3">
            <a:extLst>
              <a:ext uri="{FF2B5EF4-FFF2-40B4-BE49-F238E27FC236}">
                <a16:creationId xmlns:a16="http://schemas.microsoft.com/office/drawing/2014/main" id="{428BF981-D732-3CB6-E6C8-050565EBCC5F}"/>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pic>
        <p:nvPicPr>
          <p:cNvPr id="2" name="Picture 1" descr="A group of men sitting on a couch with microphones&#10;&#10;AI-generated content may be incorrect.">
            <a:extLst>
              <a:ext uri="{FF2B5EF4-FFF2-40B4-BE49-F238E27FC236}">
                <a16:creationId xmlns:a16="http://schemas.microsoft.com/office/drawing/2014/main" id="{E6C62975-49F0-26EA-8E7C-9C0F9C4DF027}"/>
              </a:ext>
            </a:extLst>
          </p:cNvPr>
          <p:cNvPicPr>
            <a:picLocks noChangeAspect="1"/>
          </p:cNvPicPr>
          <p:nvPr/>
        </p:nvPicPr>
        <p:blipFill>
          <a:blip r:embed="rId2"/>
          <a:stretch>
            <a:fillRect/>
          </a:stretch>
        </p:blipFill>
        <p:spPr>
          <a:xfrm>
            <a:off x="6861772" y="2100386"/>
            <a:ext cx="5247286" cy="2914527"/>
          </a:xfrm>
          <a:prstGeom prst="rect">
            <a:avLst/>
          </a:prstGeom>
        </p:spPr>
      </p:pic>
    </p:spTree>
    <p:extLst>
      <p:ext uri="{BB962C8B-B14F-4D97-AF65-F5344CB8AC3E}">
        <p14:creationId xmlns:p14="http://schemas.microsoft.com/office/powerpoint/2010/main" val="276653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31A81BF-117B-485E-8558-CBCF87048141}" type="slidenum">
              <a:rPr lang="en-GB" smtClean="0"/>
              <a:t>6</a:t>
            </a:fld>
            <a:endParaRPr lang="en-GB"/>
          </a:p>
        </p:txBody>
      </p:sp>
      <p:pic>
        <p:nvPicPr>
          <p:cNvPr id="8" name="Picture 7">
            <a:extLst>
              <a:ext uri="{FF2B5EF4-FFF2-40B4-BE49-F238E27FC236}">
                <a16:creationId xmlns:a16="http://schemas.microsoft.com/office/drawing/2014/main" id="{58B99041-DEF9-4614-B50B-B4CB2F62AD26}"/>
              </a:ext>
            </a:extLst>
          </p:cNvPr>
          <p:cNvPicPr>
            <a:picLocks noChangeAspect="1"/>
          </p:cNvPicPr>
          <p:nvPr/>
        </p:nvPicPr>
        <p:blipFill rotWithShape="1">
          <a:blip r:embed="rId2"/>
          <a:srcRect l="2751" t="12830" r="26966" b="19550"/>
          <a:stretch/>
        </p:blipFill>
        <p:spPr>
          <a:xfrm>
            <a:off x="6013072" y="1562145"/>
            <a:ext cx="5382635" cy="2901945"/>
          </a:xfrm>
          <a:prstGeom prst="rect">
            <a:avLst/>
          </a:prstGeom>
        </p:spPr>
      </p:pic>
      <p:pic>
        <p:nvPicPr>
          <p:cNvPr id="6" name="Picture 5">
            <a:extLst>
              <a:ext uri="{FF2B5EF4-FFF2-40B4-BE49-F238E27FC236}">
                <a16:creationId xmlns:a16="http://schemas.microsoft.com/office/drawing/2014/main" id="{255623AC-2AA7-4600-8569-871F5BA61CA0}"/>
              </a:ext>
            </a:extLst>
          </p:cNvPr>
          <p:cNvPicPr>
            <a:picLocks noChangeAspect="1"/>
          </p:cNvPicPr>
          <p:nvPr/>
        </p:nvPicPr>
        <p:blipFill>
          <a:blip r:embed="rId3"/>
          <a:stretch>
            <a:fillRect/>
          </a:stretch>
        </p:blipFill>
        <p:spPr>
          <a:xfrm>
            <a:off x="796292" y="2306002"/>
            <a:ext cx="2160212" cy="2160212"/>
          </a:xfrm>
          <a:prstGeom prst="rect">
            <a:avLst/>
          </a:prstGeom>
        </p:spPr>
      </p:pic>
      <p:sp>
        <p:nvSpPr>
          <p:cNvPr id="7" name="TextBox 6">
            <a:extLst>
              <a:ext uri="{FF2B5EF4-FFF2-40B4-BE49-F238E27FC236}">
                <a16:creationId xmlns:a16="http://schemas.microsoft.com/office/drawing/2014/main" id="{DE700143-66A8-4D6D-93DD-340D9C98BA8B}"/>
              </a:ext>
            </a:extLst>
          </p:cNvPr>
          <p:cNvSpPr txBox="1"/>
          <p:nvPr/>
        </p:nvSpPr>
        <p:spPr>
          <a:xfrm>
            <a:off x="702177" y="5089240"/>
            <a:ext cx="10616841" cy="784830"/>
          </a:xfrm>
          <a:prstGeom prst="rect">
            <a:avLst/>
          </a:prstGeom>
          <a:noFill/>
        </p:spPr>
        <p:txBody>
          <a:bodyPr wrap="square" lIns="91440" tIns="45720" rIns="91440" bIns="45720" anchor="t">
            <a:spAutoFit/>
          </a:bodyPr>
          <a:lstStyle/>
          <a:p>
            <a:pPr marL="0" lvl="2">
              <a:spcAft>
                <a:spcPts val="600"/>
              </a:spcAft>
              <a:defRPr/>
            </a:pPr>
            <a:r>
              <a:rPr lang="en-GB" sz="2000" dirty="0">
                <a:solidFill>
                  <a:srgbClr val="31006F"/>
                </a:solidFill>
                <a:latin typeface="Trebuchet MS"/>
              </a:rPr>
              <a:t>Samaritan’s Key principles - Engaging men earlier: a guide to service design (2021)</a:t>
            </a:r>
            <a:endParaRPr lang="en-US" sz="2000" dirty="0">
              <a:solidFill>
                <a:srgbClr val="31006F"/>
              </a:solidFill>
              <a:latin typeface="Trebuchet MS"/>
            </a:endParaRPr>
          </a:p>
          <a:p>
            <a:pPr marL="0" lvl="2">
              <a:spcAft>
                <a:spcPts val="600"/>
              </a:spcAft>
              <a:defRPr/>
            </a:pPr>
            <a:r>
              <a:rPr lang="en-GB" sz="2000" dirty="0">
                <a:solidFill>
                  <a:srgbClr val="31006F"/>
                </a:solidFill>
                <a:latin typeface="Trebuchet MS"/>
              </a:rPr>
              <a:t>250 member Qualtrics survey, along with one-to-one interviews &amp; focus gro</a:t>
            </a:r>
            <a:r>
              <a:rPr kumimoji="0" lang="en-GB" sz="2000" b="0" i="0" u="none" strike="noStrike" kern="1200" cap="none" spc="0" normalizeH="0" baseline="0" noProof="0" dirty="0">
                <a:ln>
                  <a:noFill/>
                </a:ln>
                <a:solidFill>
                  <a:srgbClr val="31006F"/>
                </a:solidFill>
                <a:effectLst/>
                <a:uLnTx/>
                <a:uFillTx/>
                <a:latin typeface="Trebuchet MS"/>
                <a:ea typeface="+mn-ea"/>
                <a:cs typeface="+mn-cs"/>
              </a:rPr>
              <a:t>up discussions. </a:t>
            </a:r>
            <a:endParaRPr lang="en-US" dirty="0"/>
          </a:p>
        </p:txBody>
      </p:sp>
      <p:sp>
        <p:nvSpPr>
          <p:cNvPr id="9" name="Footer Placeholder 3">
            <a:extLst>
              <a:ext uri="{FF2B5EF4-FFF2-40B4-BE49-F238E27FC236}">
                <a16:creationId xmlns:a16="http://schemas.microsoft.com/office/drawing/2014/main" id="{B4DA90DD-A60B-197E-B929-EAB851137A48}"/>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
        <p:nvSpPr>
          <p:cNvPr id="11" name="Title 1">
            <a:extLst>
              <a:ext uri="{FF2B5EF4-FFF2-40B4-BE49-F238E27FC236}">
                <a16:creationId xmlns:a16="http://schemas.microsoft.com/office/drawing/2014/main" id="{B751ACAE-66A1-AE1A-4AED-25923CBEA98F}"/>
              </a:ext>
            </a:extLst>
          </p:cNvPr>
          <p:cNvSpPr>
            <a:spLocks noGrp="1"/>
          </p:cNvSpPr>
          <p:nvPr>
            <p:ph type="title"/>
          </p:nvPr>
        </p:nvSpPr>
        <p:spPr>
          <a:xfrm>
            <a:off x="576000" y="381200"/>
            <a:ext cx="5424786" cy="788883"/>
          </a:xfrm>
        </p:spPr>
        <p:txBody>
          <a:bodyPr/>
          <a:lstStyle/>
          <a:p>
            <a:r>
              <a:rPr lang="en-GB" dirty="0"/>
              <a:t>Evaluation of Service</a:t>
            </a:r>
            <a:endParaRPr lang="en-US" dirty="0"/>
          </a:p>
        </p:txBody>
      </p:sp>
    </p:spTree>
    <p:extLst>
      <p:ext uri="{BB962C8B-B14F-4D97-AF65-F5344CB8AC3E}">
        <p14:creationId xmlns:p14="http://schemas.microsoft.com/office/powerpoint/2010/main" val="191449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2502-B4CD-5448-38DB-6D40BE8B528F}"/>
              </a:ext>
            </a:extLst>
          </p:cNvPr>
          <p:cNvSpPr>
            <a:spLocks noGrp="1"/>
          </p:cNvSpPr>
          <p:nvPr>
            <p:ph type="title"/>
          </p:nvPr>
        </p:nvSpPr>
        <p:spPr>
          <a:xfrm>
            <a:off x="640080" y="325369"/>
            <a:ext cx="5095880" cy="1956841"/>
          </a:xfrm>
        </p:spPr>
        <p:txBody>
          <a:bodyPr anchor="b">
            <a:normAutofit/>
          </a:bodyPr>
          <a:lstStyle/>
          <a:p>
            <a:r>
              <a:rPr lang="en-GB" sz="3000" dirty="0"/>
              <a:t>Samaritan’s Key principles - Engaging men earlier: a guide to service design (2021)</a:t>
            </a:r>
          </a:p>
        </p:txBody>
      </p:sp>
      <p:sp>
        <p:nvSpPr>
          <p:cNvPr id="3" name="Content Placeholder 2">
            <a:extLst>
              <a:ext uri="{FF2B5EF4-FFF2-40B4-BE49-F238E27FC236}">
                <a16:creationId xmlns:a16="http://schemas.microsoft.com/office/drawing/2014/main" id="{3DD13089-80AC-3567-7F05-FCCC36123142}"/>
              </a:ext>
            </a:extLst>
          </p:cNvPr>
          <p:cNvSpPr>
            <a:spLocks noGrp="1"/>
          </p:cNvSpPr>
          <p:nvPr>
            <p:ph idx="1"/>
          </p:nvPr>
        </p:nvSpPr>
        <p:spPr>
          <a:xfrm>
            <a:off x="640080" y="2492896"/>
            <a:ext cx="4243589" cy="3811365"/>
          </a:xfrm>
        </p:spPr>
        <p:txBody>
          <a:bodyPr>
            <a:normAutofit/>
          </a:bodyPr>
          <a:lstStyle/>
          <a:p>
            <a:pPr marL="0" indent="0">
              <a:spcAft>
                <a:spcPts val="800"/>
              </a:spcAft>
              <a:buNone/>
            </a:pPr>
            <a:r>
              <a:rPr lang="en-GB" sz="1900" b="0" dirty="0"/>
              <a:t>The Samaritan’s outline Five key principles for successful men’s wellbeing services:</a:t>
            </a:r>
          </a:p>
          <a:p>
            <a:pPr marL="0" indent="0">
              <a:spcAft>
                <a:spcPts val="800"/>
              </a:spcAft>
              <a:buNone/>
            </a:pPr>
            <a:endParaRPr lang="en-GB" sz="1900" b="0" dirty="0"/>
          </a:p>
          <a:p>
            <a:pPr marL="342900" lvl="0" indent="-342900">
              <a:buFont typeface="+mj-lt"/>
              <a:buAutoNum type="arabicPeriod"/>
            </a:pPr>
            <a:r>
              <a:rPr lang="en-GB" sz="1900" b="0" dirty="0"/>
              <a:t>Use activities to facilitate conversation</a:t>
            </a:r>
          </a:p>
          <a:p>
            <a:pPr marL="342900" lvl="0" indent="-342900">
              <a:buFont typeface="+mj-lt"/>
              <a:buAutoNum type="arabicPeriod"/>
            </a:pPr>
            <a:r>
              <a:rPr lang="en-GB" sz="1900" b="0" dirty="0"/>
              <a:t>Be welcoming and accessible</a:t>
            </a:r>
          </a:p>
          <a:p>
            <a:pPr marL="342900" lvl="0" indent="-342900">
              <a:buFont typeface="+mj-lt"/>
              <a:buAutoNum type="arabicPeriod"/>
            </a:pPr>
            <a:r>
              <a:rPr lang="en-GB" sz="1900" b="0" dirty="0"/>
              <a:t>Communicate clearly</a:t>
            </a:r>
          </a:p>
          <a:p>
            <a:pPr marL="342900" lvl="0" indent="-342900">
              <a:buFont typeface="+mj-lt"/>
              <a:buAutoNum type="arabicPeriod"/>
            </a:pPr>
            <a:r>
              <a:rPr lang="en-GB" sz="1900" b="0" dirty="0"/>
              <a:t>Foster meaningful relationships over time</a:t>
            </a:r>
          </a:p>
          <a:p>
            <a:pPr marL="342900" lvl="0" indent="-342900">
              <a:spcAft>
                <a:spcPts val="800"/>
              </a:spcAft>
              <a:buFont typeface="+mj-lt"/>
              <a:buAutoNum type="arabicPeriod"/>
            </a:pPr>
            <a:r>
              <a:rPr lang="en-GB" sz="1900" b="0" dirty="0"/>
              <a:t>Foster a sense of achievement</a:t>
            </a:r>
          </a:p>
        </p:txBody>
      </p:sp>
      <p:pic>
        <p:nvPicPr>
          <p:cNvPr id="5" name="Picture 4" descr="A group of men laughing&#10;&#10;Description automatically generated">
            <a:extLst>
              <a:ext uri="{FF2B5EF4-FFF2-40B4-BE49-F238E27FC236}">
                <a16:creationId xmlns:a16="http://schemas.microsoft.com/office/drawing/2014/main" id="{31DB96A2-A2AC-9EE6-D961-31A8F1C883E7}"/>
              </a:ext>
            </a:extLst>
          </p:cNvPr>
          <p:cNvPicPr>
            <a:picLocks noChangeAspect="1"/>
          </p:cNvPicPr>
          <p:nvPr/>
        </p:nvPicPr>
        <p:blipFill rotWithShape="1">
          <a:blip r:embed="rId2">
            <a:extLst>
              <a:ext uri="{28A0092B-C50C-407E-A947-70E740481C1C}">
                <a14:useLocalDpi xmlns:a14="http://schemas.microsoft.com/office/drawing/2010/main" val="0"/>
              </a:ext>
            </a:extLst>
          </a:blip>
          <a:srcRect l="7198" r="2584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Footer Placeholder 3">
            <a:extLst>
              <a:ext uri="{FF2B5EF4-FFF2-40B4-BE49-F238E27FC236}">
                <a16:creationId xmlns:a16="http://schemas.microsoft.com/office/drawing/2014/main" id="{25C27E64-289F-90D1-E80B-693CAC9DAA08}"/>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spTree>
    <p:extLst>
      <p:ext uri="{BB962C8B-B14F-4D97-AF65-F5344CB8AC3E}">
        <p14:creationId xmlns:p14="http://schemas.microsoft.com/office/powerpoint/2010/main" val="230054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95D406-6D9E-48B0-B215-6267440E87BE}"/>
              </a:ext>
            </a:extLst>
          </p:cNvPr>
          <p:cNvSpPr>
            <a:spLocks noGrp="1"/>
          </p:cNvSpPr>
          <p:nvPr>
            <p:ph type="title"/>
          </p:nvPr>
        </p:nvSpPr>
        <p:spPr>
          <a:xfrm>
            <a:off x="576000" y="381200"/>
            <a:ext cx="11040000" cy="498598"/>
          </a:xfrm>
        </p:spPr>
        <p:txBody>
          <a:bodyPr anchor="t">
            <a:normAutofit/>
          </a:bodyPr>
          <a:lstStyle/>
          <a:p>
            <a:r>
              <a:rPr lang="en-GB" dirty="0"/>
              <a:t>Working with </a:t>
            </a:r>
            <a:r>
              <a:rPr lang="en-GB" dirty="0" err="1"/>
              <a:t>Menfulness</a:t>
            </a:r>
            <a:endParaRPr lang="en-US" dirty="0" err="1"/>
          </a:p>
        </p:txBody>
      </p:sp>
      <p:sp>
        <p:nvSpPr>
          <p:cNvPr id="6" name="Content Placeholder 2">
            <a:extLst>
              <a:ext uri="{FF2B5EF4-FFF2-40B4-BE49-F238E27FC236}">
                <a16:creationId xmlns:a16="http://schemas.microsoft.com/office/drawing/2014/main" id="{8EAE3E05-7557-4035-A34B-E303E2DE5C57}"/>
              </a:ext>
            </a:extLst>
          </p:cNvPr>
          <p:cNvSpPr>
            <a:spLocks noGrp="1"/>
          </p:cNvSpPr>
          <p:nvPr>
            <p:ph idx="1"/>
          </p:nvPr>
        </p:nvSpPr>
        <p:spPr>
          <a:xfrm>
            <a:off x="576000" y="1639347"/>
            <a:ext cx="5328000" cy="4354659"/>
          </a:xfrm>
        </p:spPr>
        <p:txBody>
          <a:bodyPr vert="horz" lIns="0" tIns="0" rIns="0" bIns="0" rtlCol="0" anchor="t">
            <a:normAutofit/>
          </a:bodyPr>
          <a:lstStyle/>
          <a:p>
            <a:pPr marL="342900" indent="-342900">
              <a:spcAft>
                <a:spcPts val="600"/>
              </a:spcAft>
              <a:buFont typeface="Arial" panose="020B0604020202020204" pitchFamily="34" charset="0"/>
              <a:buChar char="•"/>
            </a:pPr>
            <a:r>
              <a:rPr lang="en-US" sz="2000" b="0" dirty="0"/>
              <a:t>Five trustees</a:t>
            </a:r>
          </a:p>
          <a:p>
            <a:pPr marL="342900" indent="-342900">
              <a:spcAft>
                <a:spcPts val="600"/>
              </a:spcAft>
              <a:buFont typeface="Arial" panose="020B0604020202020204" pitchFamily="34" charset="0"/>
              <a:buChar char="•"/>
            </a:pPr>
            <a:r>
              <a:rPr lang="en-US" sz="2000" b="0" dirty="0"/>
              <a:t>Enthusiastic &amp; Supportive</a:t>
            </a:r>
          </a:p>
          <a:p>
            <a:pPr marL="342900" indent="-342900">
              <a:spcAft>
                <a:spcPts val="600"/>
              </a:spcAft>
              <a:buFont typeface="Arial" panose="020B0604020202020204" pitchFamily="34" charset="0"/>
              <a:buChar char="•"/>
            </a:pPr>
            <a:r>
              <a:rPr lang="en-US" sz="2000" b="0" dirty="0"/>
              <a:t>Full-time professionals</a:t>
            </a:r>
            <a:endParaRPr lang="en-US"/>
          </a:p>
          <a:p>
            <a:pPr marL="342900" indent="-342900">
              <a:spcAft>
                <a:spcPts val="600"/>
              </a:spcAft>
              <a:buFont typeface="Arial" panose="020B0604020202020204" pitchFamily="34" charset="0"/>
              <a:buChar char="•"/>
            </a:pPr>
            <a:r>
              <a:rPr lang="en-US" sz="2000" b="0" dirty="0"/>
              <a:t>Gatekeepers to membership</a:t>
            </a:r>
          </a:p>
          <a:p>
            <a:pPr marL="342900" indent="-342900">
              <a:spcAft>
                <a:spcPts val="600"/>
              </a:spcAft>
              <a:buFont typeface="Arial" panose="020B0604020202020204" pitchFamily="34" charset="0"/>
              <a:buChar char="•"/>
            </a:pPr>
            <a:r>
              <a:rPr lang="en-US" sz="2000" b="0" dirty="0"/>
              <a:t>Access to WhatsApp and Offline groups</a:t>
            </a:r>
            <a:endParaRPr lang="en-US"/>
          </a:p>
          <a:p>
            <a:pPr marL="342900" indent="-342900">
              <a:spcAft>
                <a:spcPts val="600"/>
              </a:spcAft>
              <a:buFont typeface="Arial" panose="020B0604020202020204" pitchFamily="34" charset="0"/>
              <a:buChar char="•"/>
            </a:pPr>
            <a:r>
              <a:rPr lang="en-US" sz="2000" b="0" dirty="0"/>
              <a:t>Aspirations to grow </a:t>
            </a:r>
            <a:r>
              <a:rPr lang="en-US" sz="2000" b="0" dirty="0" err="1"/>
              <a:t>Menfulness</a:t>
            </a:r>
            <a:r>
              <a:rPr lang="en-US" sz="2000" b="0" dirty="0"/>
              <a:t> through research</a:t>
            </a:r>
          </a:p>
        </p:txBody>
      </p:sp>
      <p:sp>
        <p:nvSpPr>
          <p:cNvPr id="5" name="Slide Number Placeholder 4"/>
          <p:cNvSpPr>
            <a:spLocks noGrp="1"/>
          </p:cNvSpPr>
          <p:nvPr>
            <p:ph type="sldNum" sz="quarter" idx="12"/>
          </p:nvPr>
        </p:nvSpPr>
        <p:spPr>
          <a:xfrm>
            <a:off x="11280336" y="6511058"/>
            <a:ext cx="576000" cy="230832"/>
          </a:xfrm>
        </p:spPr>
        <p:txBody>
          <a:bodyPr anchor="t">
            <a:normAutofit/>
          </a:bodyPr>
          <a:lstStyle/>
          <a:p>
            <a:pPr>
              <a:spcAft>
                <a:spcPts val="600"/>
              </a:spcAft>
            </a:pPr>
            <a:fld id="{A31A81BF-117B-485E-8558-CBCF87048141}" type="slidenum">
              <a:rPr lang="en-GB" smtClean="0"/>
              <a:pPr>
                <a:spcAft>
                  <a:spcPts val="600"/>
                </a:spcAft>
              </a:pPr>
              <a:t>8</a:t>
            </a:fld>
            <a:endParaRPr lang="en-GB"/>
          </a:p>
        </p:txBody>
      </p:sp>
      <p:sp>
        <p:nvSpPr>
          <p:cNvPr id="9" name="Footer Placeholder 3">
            <a:extLst>
              <a:ext uri="{FF2B5EF4-FFF2-40B4-BE49-F238E27FC236}">
                <a16:creationId xmlns:a16="http://schemas.microsoft.com/office/drawing/2014/main" id="{8CA47F22-16AA-46FB-D0B7-9EA10AB32B29}"/>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pic>
        <p:nvPicPr>
          <p:cNvPr id="4" name="Picture 3" descr="A group of men sitting on a couch with microphones&#10;&#10;AI-generated content may be incorrect.">
            <a:extLst>
              <a:ext uri="{FF2B5EF4-FFF2-40B4-BE49-F238E27FC236}">
                <a16:creationId xmlns:a16="http://schemas.microsoft.com/office/drawing/2014/main" id="{E81E0459-602A-3964-CD63-D51063EA94F5}"/>
              </a:ext>
            </a:extLst>
          </p:cNvPr>
          <p:cNvPicPr>
            <a:picLocks noChangeAspect="1"/>
          </p:cNvPicPr>
          <p:nvPr/>
        </p:nvPicPr>
        <p:blipFill>
          <a:blip r:embed="rId2"/>
          <a:stretch>
            <a:fillRect/>
          </a:stretch>
        </p:blipFill>
        <p:spPr>
          <a:xfrm>
            <a:off x="6861772" y="2100386"/>
            <a:ext cx="5247286" cy="2914527"/>
          </a:xfrm>
          <a:prstGeom prst="rect">
            <a:avLst/>
          </a:prstGeom>
        </p:spPr>
      </p:pic>
    </p:spTree>
    <p:extLst>
      <p:ext uri="{BB962C8B-B14F-4D97-AF65-F5344CB8AC3E}">
        <p14:creationId xmlns:p14="http://schemas.microsoft.com/office/powerpoint/2010/main" val="341268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Researcher reflexivity </a:t>
            </a:r>
            <a:endParaRPr lang="en-US" dirty="0"/>
          </a:p>
        </p:txBody>
      </p:sp>
      <p:sp>
        <p:nvSpPr>
          <p:cNvPr id="3" name="Content Placeholder 2"/>
          <p:cNvSpPr>
            <a:spLocks noGrp="1"/>
          </p:cNvSpPr>
          <p:nvPr>
            <p:ph idx="1"/>
          </p:nvPr>
        </p:nvSpPr>
        <p:spPr>
          <a:xfrm>
            <a:off x="576000" y="1478456"/>
            <a:ext cx="7176184" cy="4841626"/>
          </a:xfrm>
        </p:spPr>
        <p:txBody>
          <a:bodyPr vert="horz" lIns="0" tIns="0" rIns="0" bIns="0" rtlCol="0" anchor="t">
            <a:noAutofit/>
          </a:bodyPr>
          <a:lstStyle/>
          <a:p>
            <a:pPr marL="285750" lvl="1" indent="-285750">
              <a:buChar char="•"/>
            </a:pPr>
            <a:r>
              <a:rPr lang="en-GB" sz="1800" dirty="0"/>
              <a:t>Considered personal reflexivity by examining gender dynamics</a:t>
            </a:r>
            <a:endParaRPr lang="en-US" dirty="0"/>
          </a:p>
          <a:p>
            <a:pPr marL="285750" lvl="1" indent="-285750">
              <a:buChar char="•"/>
            </a:pPr>
            <a:r>
              <a:rPr lang="en-GB" sz="1800" dirty="0"/>
              <a:t>Reflecting on gender is crucial in studies focused on men and masculinity to address researcher privilege and oppression (Lefkowich, 2019) </a:t>
            </a:r>
            <a:endParaRPr lang="en-US" dirty="0"/>
          </a:p>
          <a:p>
            <a:pPr marL="285750" lvl="1" indent="-285750">
              <a:buChar char="•"/>
            </a:pPr>
            <a:r>
              <a:rPr lang="en-GB" sz="1800" dirty="0"/>
              <a:t>Mixed-gender teams encourage diverse perspectives and inclusivity</a:t>
            </a:r>
            <a:endParaRPr lang="en-US" dirty="0"/>
          </a:p>
        </p:txBody>
      </p:sp>
      <p:sp>
        <p:nvSpPr>
          <p:cNvPr id="5" name="Slide Number Placeholder 4"/>
          <p:cNvSpPr>
            <a:spLocks noGrp="1"/>
          </p:cNvSpPr>
          <p:nvPr>
            <p:ph type="sldNum" sz="quarter" idx="12"/>
          </p:nvPr>
        </p:nvSpPr>
        <p:spPr/>
        <p:txBody>
          <a:bodyPr/>
          <a:lstStyle/>
          <a:p>
            <a:fld id="{A31A81BF-117B-485E-8558-CBCF87048141}" type="slidenum">
              <a:rPr lang="en-GB" smtClean="0"/>
              <a:t>9</a:t>
            </a:fld>
            <a:endParaRPr lang="en-GB"/>
          </a:p>
        </p:txBody>
      </p:sp>
      <p:sp>
        <p:nvSpPr>
          <p:cNvPr id="7" name="Footer Placeholder 3">
            <a:extLst>
              <a:ext uri="{FF2B5EF4-FFF2-40B4-BE49-F238E27FC236}">
                <a16:creationId xmlns:a16="http://schemas.microsoft.com/office/drawing/2014/main" id="{ED0FD71F-E6A6-C66A-4615-DF1B22679735}"/>
              </a:ext>
            </a:extLst>
          </p:cNvPr>
          <p:cNvSpPr>
            <a:spLocks noGrp="1"/>
          </p:cNvSpPr>
          <p:nvPr>
            <p:ph type="ftr" sz="quarter" idx="11"/>
          </p:nvPr>
        </p:nvSpPr>
        <p:spPr>
          <a:xfrm>
            <a:off x="983391" y="6528520"/>
            <a:ext cx="6128657" cy="117277"/>
          </a:xfrm>
        </p:spPr>
        <p:txBody>
          <a:bodyPr/>
          <a:lstStyle/>
          <a:p>
            <a:r>
              <a:rPr lang="en-GB" dirty="0"/>
              <a:t>Co-producing men’s mental health and suicide prevention research with a charity partner </a:t>
            </a:r>
            <a:endParaRPr lang="en-US" dirty="0"/>
          </a:p>
        </p:txBody>
      </p:sp>
      <p:pic>
        <p:nvPicPr>
          <p:cNvPr id="4" name="Picture 3" descr="How to keep power dynamics from ruining company culture">
            <a:extLst>
              <a:ext uri="{FF2B5EF4-FFF2-40B4-BE49-F238E27FC236}">
                <a16:creationId xmlns:a16="http://schemas.microsoft.com/office/drawing/2014/main" id="{63F9EC64-AD80-EB6C-0ABB-BAD30B90A6C5}"/>
              </a:ext>
            </a:extLst>
          </p:cNvPr>
          <p:cNvPicPr>
            <a:picLocks noChangeAspect="1"/>
          </p:cNvPicPr>
          <p:nvPr/>
        </p:nvPicPr>
        <p:blipFill>
          <a:blip r:embed="rId2"/>
          <a:srcRect l="43175" t="-1421" r="20907" b="3270"/>
          <a:stretch/>
        </p:blipFill>
        <p:spPr>
          <a:xfrm>
            <a:off x="8563430" y="1016331"/>
            <a:ext cx="2851045" cy="4551176"/>
          </a:xfrm>
          <a:prstGeom prst="rect">
            <a:avLst/>
          </a:prstGeom>
        </p:spPr>
      </p:pic>
    </p:spTree>
    <p:extLst>
      <p:ext uri="{BB962C8B-B14F-4D97-AF65-F5344CB8AC3E}">
        <p14:creationId xmlns:p14="http://schemas.microsoft.com/office/powerpoint/2010/main" val="1243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 name="ARTICULATE_DESIGN_ID_BACP MASTER TEMPLATES" val="Q3ZDIxUk"/>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CP Master Templates">
  <a:themeElements>
    <a:clrScheme name="BACP">
      <a:dk1>
        <a:sysClr val="windowText" lastClr="000000"/>
      </a:dk1>
      <a:lt1>
        <a:sysClr val="window" lastClr="FFFFFF"/>
      </a:lt1>
      <a:dk2>
        <a:srgbClr val="58585A"/>
      </a:dk2>
      <a:lt2>
        <a:srgbClr val="D1D2D4"/>
      </a:lt2>
      <a:accent1>
        <a:srgbClr val="E20E5A"/>
      </a:accent1>
      <a:accent2>
        <a:srgbClr val="31006F"/>
      </a:accent2>
      <a:accent3>
        <a:srgbClr val="EDDA1D"/>
      </a:accent3>
      <a:accent4>
        <a:srgbClr val="A7ACA0"/>
      </a:accent4>
      <a:accent5>
        <a:srgbClr val="999500"/>
      </a:accent5>
      <a:accent6>
        <a:srgbClr val="920E5A"/>
      </a:accent6>
      <a:hlink>
        <a:srgbClr val="31006F"/>
      </a:hlink>
      <a:folHlink>
        <a:srgbClr val="E20E5A"/>
      </a:folHlink>
    </a:clrScheme>
    <a:fontScheme name="BACP">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332283b-5f3e-47fb-b801-f2f1e66a6a85" xsi:nil="true"/>
    <lcf76f155ced4ddcb4097134ff3c332f xmlns="84c524f4-264e-4c9b-aa9c-26795c8135c6">
      <Terms xmlns="http://schemas.microsoft.com/office/infopath/2007/PartnerControls"/>
    </lcf76f155ced4ddcb4097134ff3c332f>
    <Meetingrecordings xmlns="84c524f4-264e-4c9b-aa9c-26795c8135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848ACA3FD8B449A0705598914D687E" ma:contentTypeVersion="15" ma:contentTypeDescription="Create a new document." ma:contentTypeScope="" ma:versionID="ab1710b1b11eb4b2dd10482558311292">
  <xsd:schema xmlns:xsd="http://www.w3.org/2001/XMLSchema" xmlns:xs="http://www.w3.org/2001/XMLSchema" xmlns:p="http://schemas.microsoft.com/office/2006/metadata/properties" xmlns:ns2="84c524f4-264e-4c9b-aa9c-26795c8135c6" xmlns:ns3="a332283b-5f3e-47fb-b801-f2f1e66a6a85" targetNamespace="http://schemas.microsoft.com/office/2006/metadata/properties" ma:root="true" ma:fieldsID="3a5e6d313891b981816ac88e389ced25" ns2:_="" ns3:_="">
    <xsd:import namespace="84c524f4-264e-4c9b-aa9c-26795c8135c6"/>
    <xsd:import namespace="a332283b-5f3e-47fb-b801-f2f1e66a6a8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etingrecordin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DateTake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524f4-264e-4c9b-aa9c-26795c8135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etingrecordings" ma:index="11" nillable="true" ma:displayName="Meeting recordings" ma:format="Dropdown" ma:internalName="Meetingrecordings">
      <xsd:simpleType>
        <xsd:restriction base="dms:Text">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bb1a67c-477c-4f54-866d-e73c7b3fe043"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32283b-5f3e-47fb-b801-f2f1e66a6a8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d66bb98-ec06-421a-8861-d16f0b5365b3}" ma:internalName="TaxCatchAll" ma:showField="CatchAllData" ma:web="a332283b-5f3e-47fb-b801-f2f1e66a6a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AC1920-0A80-405D-AE66-F77E0AC63390}">
  <ds:schemaRefs>
    <ds:schemaRef ds:uri="http://schemas.microsoft.com/sharepoint/v3/contenttype/forms"/>
  </ds:schemaRefs>
</ds:datastoreItem>
</file>

<file path=customXml/itemProps2.xml><?xml version="1.0" encoding="utf-8"?>
<ds:datastoreItem xmlns:ds="http://schemas.openxmlformats.org/officeDocument/2006/customXml" ds:itemID="{78F537D5-5866-45C1-9241-78F7372B44F0}">
  <ds:schemaRefs>
    <ds:schemaRef ds:uri="http://schemas.microsoft.com/office/2006/documentManagement/types"/>
    <ds:schemaRef ds:uri="http://schemas.openxmlformats.org/package/2006/metadata/core-properties"/>
    <ds:schemaRef ds:uri="d9b0aefb-3c48-4576-baff-ad342a58e951"/>
    <ds:schemaRef ds:uri="http://purl.org/dc/dcmitype/"/>
    <ds:schemaRef ds:uri="1deb4bf9-dd94-4d43-b337-4f8e20a85e1f"/>
    <ds:schemaRef ds:uri="http://purl.org/dc/terms/"/>
    <ds:schemaRef ds:uri="http://purl.org/dc/elements/1.1/"/>
    <ds:schemaRef ds:uri="http://schemas.microsoft.com/office/infopath/2007/PartnerControls"/>
    <ds:schemaRef ds:uri="http://schemas.microsoft.com/sharepoint/v3/fields"/>
    <ds:schemaRef ds:uri="http://schemas.microsoft.com/office/2006/metadata/properties"/>
    <ds:schemaRef ds:uri="http://www.w3.org/XML/1998/namespace"/>
    <ds:schemaRef ds:uri="2f842eb7-fea5-4dbf-ac44-d586630bd9c7"/>
    <ds:schemaRef ds:uri="ec8b8a7d-f2cb-4c76-86c4-ebc483654e4d"/>
    <ds:schemaRef ds:uri="58b9c43f-a12c-4171-be24-076ade0dc0aa"/>
    <ds:schemaRef ds:uri="http://schemas.microsoft.com/sharepoint/v3"/>
    <ds:schemaRef ds:uri="a332283b-5f3e-47fb-b801-f2f1e66a6a85"/>
    <ds:schemaRef ds:uri="84c524f4-264e-4c9b-aa9c-26795c8135c6"/>
  </ds:schemaRefs>
</ds:datastoreItem>
</file>

<file path=customXml/itemProps3.xml><?xml version="1.0" encoding="utf-8"?>
<ds:datastoreItem xmlns:ds="http://schemas.openxmlformats.org/officeDocument/2006/customXml" ds:itemID="{62D29EF7-E498-46EB-A425-E074ADD11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524f4-264e-4c9b-aa9c-26795c8135c6"/>
    <ds:schemaRef ds:uri="a332283b-5f3e-47fb-b801-f2f1e66a6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159</TotalTime>
  <Words>2279</Words>
  <Application>Microsoft Office PowerPoint</Application>
  <PresentationFormat>Widescreen</PresentationFormat>
  <Paragraphs>197</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Aptos</vt:lpstr>
      <vt:lpstr>Aptos Display</vt:lpstr>
      <vt:lpstr>Arial</vt:lpstr>
      <vt:lpstr>Calibri</vt:lpstr>
      <vt:lpstr>Trebuchet MS</vt:lpstr>
      <vt:lpstr>BACP Master Templates</vt:lpstr>
      <vt:lpstr>Office Theme</vt:lpstr>
      <vt:lpstr>Co-producing men’s mental health and suicide prevention research with a charity partner </vt:lpstr>
      <vt:lpstr>Overview: Male Suicide </vt:lpstr>
      <vt:lpstr>Overview: Male Suicide </vt:lpstr>
      <vt:lpstr>PowerPoint Presentation</vt:lpstr>
      <vt:lpstr>Menfulness York </vt:lpstr>
      <vt:lpstr>Evaluation of Service</vt:lpstr>
      <vt:lpstr>Samaritan’s Key principles - Engaging men earlier: a guide to service design (2021)</vt:lpstr>
      <vt:lpstr>Working with Menfulness</vt:lpstr>
      <vt:lpstr>Researcher reflexivity </vt:lpstr>
      <vt:lpstr>Researcher reflexivity </vt:lpstr>
      <vt:lpstr>Power dynamics</vt:lpstr>
      <vt:lpstr>Research Results</vt:lpstr>
      <vt:lpstr>Social Football</vt:lpstr>
      <vt:lpstr>Retro Games Night</vt:lpstr>
      <vt:lpstr>Breakfast club</vt:lpstr>
      <vt:lpstr>Knights Talk Group</vt:lpstr>
      <vt:lpstr>Seeking Counselling: Before Menfulness </vt:lpstr>
      <vt:lpstr>Seeking Counselling: After Menfulness </vt:lpstr>
      <vt:lpstr>Ease of connection: Before Menfulness </vt:lpstr>
      <vt:lpstr>Ease of connection: Since Menfulness </vt:lpstr>
      <vt:lpstr>Mental Health: Before Menfulness</vt:lpstr>
      <vt:lpstr>Mental Health: After Menfulness</vt:lpstr>
      <vt:lpstr>Outcomes</vt:lpstr>
      <vt:lpstr>Reflections of working with a charity partner</vt:lpstr>
      <vt:lpstr>References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over two lines</dc:title>
  <dc:creator>Gary Shepherd</dc:creator>
  <cp:lastModifiedBy>Gary Shepherd</cp:lastModifiedBy>
  <cp:revision>477</cp:revision>
  <dcterms:created xsi:type="dcterms:W3CDTF">2017-06-19T12:13:41Z</dcterms:created>
  <dcterms:modified xsi:type="dcterms:W3CDTF">2025-05-29T14:04:35Z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0x010100AE848ACA3FD8B449A0705598914D687E</vt:lpwstr>
  </property>
  <property fmtid="{D5CDD505-2E9C-101B-9397-08002B2CF9AE}" pid="3" name="ArticulateGUID">
    <vt:lpwstr>AC3D102F-21AB-48A2-AEE5-2D2CC5DD0516</vt:lpwstr>
  </property>
  <property fmtid="{D5CDD505-2E9C-101B-9397-08002B2CF9AE}" pid="4" name="ArticulatePath">
    <vt:lpwstr>BACP PowerPoint Presentation Template (Wide screen) 2023 (1)</vt:lpwstr>
  </property>
  <property fmtid="{D5CDD505-2E9C-101B-9397-08002B2CF9AE}" pid="5" name="MediaServiceImageTags">
    <vt:lpwstr/>
  </property>
</Properties>
</file>