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71" r:id="rId11"/>
    <p:sldId id="266" r:id="rId12"/>
    <p:sldId id="267" r:id="rId13"/>
    <p:sldId id="268" r:id="rId14"/>
    <p:sldId id="269" r:id="rId15"/>
    <p:sldId id="270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8E60A5-CA2A-4A5E-821A-D3E79F5AB77B}" v="5" dt="2025-08-26T12:17:25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37" autoAdjust="0"/>
  </p:normalViewPr>
  <p:slideViewPr>
    <p:cSldViewPr snapToGrid="0">
      <p:cViewPr varScale="1">
        <p:scale>
          <a:sx n="60" d="100"/>
          <a:sy n="60" d="100"/>
        </p:scale>
        <p:origin x="8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Heinemeyer" userId="324827d6-53c3-497e-85ea-f88eed79499e" providerId="ADAL" clId="{888E60A5-CA2A-4A5E-821A-D3E79F5AB77B}"/>
    <pc:docChg chg="custSel modSld">
      <pc:chgData name="Catherine Heinemeyer" userId="324827d6-53c3-497e-85ea-f88eed79499e" providerId="ADAL" clId="{888E60A5-CA2A-4A5E-821A-D3E79F5AB77B}" dt="2025-08-26T12:17:25.274" v="461"/>
      <pc:docMkLst>
        <pc:docMk/>
      </pc:docMkLst>
      <pc:sldChg chg="modSp mod">
        <pc:chgData name="Catherine Heinemeyer" userId="324827d6-53c3-497e-85ea-f88eed79499e" providerId="ADAL" clId="{888E60A5-CA2A-4A5E-821A-D3E79F5AB77B}" dt="2025-08-26T12:17:13.357" v="460" actId="14100"/>
        <pc:sldMkLst>
          <pc:docMk/>
          <pc:sldMk cId="3227549489" sldId="258"/>
        </pc:sldMkLst>
        <pc:spChg chg="mod">
          <ac:chgData name="Catherine Heinemeyer" userId="324827d6-53c3-497e-85ea-f88eed79499e" providerId="ADAL" clId="{888E60A5-CA2A-4A5E-821A-D3E79F5AB77B}" dt="2025-08-26T12:17:13.357" v="460" actId="14100"/>
          <ac:spMkLst>
            <pc:docMk/>
            <pc:sldMk cId="3227549489" sldId="258"/>
            <ac:spMk id="3" creationId="{6CFBD18E-6F3E-48E4-A15A-7A35B37AFDEF}"/>
          </ac:spMkLst>
        </pc:spChg>
      </pc:sldChg>
      <pc:sldChg chg="addSp modSp mod modAnim">
        <pc:chgData name="Catherine Heinemeyer" userId="324827d6-53c3-497e-85ea-f88eed79499e" providerId="ADAL" clId="{888E60A5-CA2A-4A5E-821A-D3E79F5AB77B}" dt="2025-08-26T12:17:25.274" v="461"/>
        <pc:sldMkLst>
          <pc:docMk/>
          <pc:sldMk cId="1855745233" sldId="259"/>
        </pc:sldMkLst>
        <pc:spChg chg="add mod">
          <ac:chgData name="Catherine Heinemeyer" userId="324827d6-53c3-497e-85ea-f88eed79499e" providerId="ADAL" clId="{888E60A5-CA2A-4A5E-821A-D3E79F5AB77B}" dt="2025-08-26T12:14:39.807" v="225" actId="1076"/>
          <ac:spMkLst>
            <pc:docMk/>
            <pc:sldMk cId="1855745233" sldId="259"/>
            <ac:spMk id="2" creationId="{A69306D0-4D3F-4DF0-E0B2-423C1B0C6234}"/>
          </ac:spMkLst>
        </pc:spChg>
        <pc:picChg chg="mod">
          <ac:chgData name="Catherine Heinemeyer" userId="324827d6-53c3-497e-85ea-f88eed79499e" providerId="ADAL" clId="{888E60A5-CA2A-4A5E-821A-D3E79F5AB77B}" dt="2025-08-26T12:10:25.363" v="6" actId="1076"/>
          <ac:picMkLst>
            <pc:docMk/>
            <pc:sldMk cId="1855745233" sldId="259"/>
            <ac:picMk id="4" creationId="{E06123A9-8CA8-B33C-3389-A1A9F03D7352}"/>
          </ac:picMkLst>
        </pc:picChg>
      </pc:sldChg>
    </pc:docChg>
  </pc:docChgLst>
  <pc:docChgLst>
    <pc:chgData name="Catherine Heinemeyer" userId="324827d6-53c3-497e-85ea-f88eed79499e" providerId="ADAL" clId="{94D475B2-D67E-404C-9E83-0093E3E779BB}"/>
    <pc:docChg chg="undo custSel addSld modSld">
      <pc:chgData name="Catherine Heinemeyer" userId="324827d6-53c3-497e-85ea-f88eed79499e" providerId="ADAL" clId="{94D475B2-D67E-404C-9E83-0093E3E779BB}" dt="2025-08-05T15:30:13.306" v="1672" actId="1076"/>
      <pc:docMkLst>
        <pc:docMk/>
      </pc:docMkLst>
      <pc:sldChg chg="addSp modSp mod setBg">
        <pc:chgData name="Catherine Heinemeyer" userId="324827d6-53c3-497e-85ea-f88eed79499e" providerId="ADAL" clId="{94D475B2-D67E-404C-9E83-0093E3E779BB}" dt="2025-08-05T14:11:58.376" v="130" actId="403"/>
        <pc:sldMkLst>
          <pc:docMk/>
          <pc:sldMk cId="3551880470" sldId="256"/>
        </pc:sldMkLst>
        <pc:spChg chg="mod">
          <ac:chgData name="Catherine Heinemeyer" userId="324827d6-53c3-497e-85ea-f88eed79499e" providerId="ADAL" clId="{94D475B2-D67E-404C-9E83-0093E3E779BB}" dt="2025-08-05T14:11:15.567" v="23" actId="27636"/>
          <ac:spMkLst>
            <pc:docMk/>
            <pc:sldMk cId="3551880470" sldId="256"/>
            <ac:spMk id="2" creationId="{E98E8041-BAFD-4593-A040-3B07555E2438}"/>
          </ac:spMkLst>
        </pc:spChg>
        <pc:spChg chg="mod">
          <ac:chgData name="Catherine Heinemeyer" userId="324827d6-53c3-497e-85ea-f88eed79499e" providerId="ADAL" clId="{94D475B2-D67E-404C-9E83-0093E3E779BB}" dt="2025-08-05T14:11:58.376" v="130" actId="403"/>
          <ac:spMkLst>
            <pc:docMk/>
            <pc:sldMk cId="3551880470" sldId="256"/>
            <ac:spMk id="3" creationId="{58814CD6-A6CE-4860-96AD-81CA49D754A3}"/>
          </ac:spMkLst>
        </pc:spChg>
        <pc:spChg chg="mod ord">
          <ac:chgData name="Catherine Heinemeyer" userId="324827d6-53c3-497e-85ea-f88eed79499e" providerId="ADAL" clId="{94D475B2-D67E-404C-9E83-0093E3E779BB}" dt="2025-08-05T14:11:46.770" v="128" actId="1076"/>
          <ac:spMkLst>
            <pc:docMk/>
            <pc:sldMk cId="3551880470" sldId="256"/>
            <ac:spMk id="4" creationId="{7B2F4D82-C7FB-4B2E-B0EC-7363A79FB0D5}"/>
          </ac:spMkLst>
        </pc:spChg>
        <pc:spChg chg="add">
          <ac:chgData name="Catherine Heinemeyer" userId="324827d6-53c3-497e-85ea-f88eed79499e" providerId="ADAL" clId="{94D475B2-D67E-404C-9E83-0093E3E779BB}" dt="2025-08-05T14:10:46.106" v="10" actId="26606"/>
          <ac:spMkLst>
            <pc:docMk/>
            <pc:sldMk cId="3551880470" sldId="256"/>
            <ac:spMk id="11" creationId="{B7BD7FCF-A254-4A97-A15C-319B67622677}"/>
          </ac:spMkLst>
        </pc:spChg>
        <pc:spChg chg="add">
          <ac:chgData name="Catherine Heinemeyer" userId="324827d6-53c3-497e-85ea-f88eed79499e" providerId="ADAL" clId="{94D475B2-D67E-404C-9E83-0093E3E779BB}" dt="2025-08-05T14:10:46.106" v="10" actId="26606"/>
          <ac:spMkLst>
            <pc:docMk/>
            <pc:sldMk cId="3551880470" sldId="256"/>
            <ac:spMk id="13" creationId="{52FFAF72-6204-4676-9C6F-9A4CC4D91805}"/>
          </ac:spMkLst>
        </pc:spChg>
        <pc:picChg chg="add mod">
          <ac:chgData name="Catherine Heinemeyer" userId="324827d6-53c3-497e-85ea-f88eed79499e" providerId="ADAL" clId="{94D475B2-D67E-404C-9E83-0093E3E779BB}" dt="2025-08-05T14:10:46.106" v="10" actId="26606"/>
          <ac:picMkLst>
            <pc:docMk/>
            <pc:sldMk cId="3551880470" sldId="256"/>
            <ac:picMk id="6" creationId="{C6604B03-4859-A68D-51D4-DDE4FF9D8C30}"/>
          </ac:picMkLst>
        </pc:picChg>
      </pc:sldChg>
      <pc:sldChg chg="addSp delSp modSp mod setBg">
        <pc:chgData name="Catherine Heinemeyer" userId="324827d6-53c3-497e-85ea-f88eed79499e" providerId="ADAL" clId="{94D475B2-D67E-404C-9E83-0093E3E779BB}" dt="2025-08-05T14:20:31.087" v="325" actId="26606"/>
        <pc:sldMkLst>
          <pc:docMk/>
          <pc:sldMk cId="3451436038" sldId="257"/>
        </pc:sldMkLst>
        <pc:spChg chg="mod ord">
          <ac:chgData name="Catherine Heinemeyer" userId="324827d6-53c3-497e-85ea-f88eed79499e" providerId="ADAL" clId="{94D475B2-D67E-404C-9E83-0093E3E779BB}" dt="2025-08-05T14:20:31.087" v="325" actId="26606"/>
          <ac:spMkLst>
            <pc:docMk/>
            <pc:sldMk cId="3451436038" sldId="257"/>
            <ac:spMk id="2" creationId="{25793AA4-722C-4594-9F3C-410FC37D6525}"/>
          </ac:spMkLst>
        </pc:spChg>
        <pc:spChg chg="mod ord">
          <ac:chgData name="Catherine Heinemeyer" userId="324827d6-53c3-497e-85ea-f88eed79499e" providerId="ADAL" clId="{94D475B2-D67E-404C-9E83-0093E3E779BB}" dt="2025-08-05T14:20:31.087" v="325" actId="26606"/>
          <ac:spMkLst>
            <pc:docMk/>
            <pc:sldMk cId="3451436038" sldId="257"/>
            <ac:spMk id="3" creationId="{0A0D4E3C-A447-4A9F-871F-75F15729DE75}"/>
          </ac:spMkLst>
        </pc:spChg>
        <pc:spChg chg="add">
          <ac:chgData name="Catherine Heinemeyer" userId="324827d6-53c3-497e-85ea-f88eed79499e" providerId="ADAL" clId="{94D475B2-D67E-404C-9E83-0093E3E779BB}" dt="2025-08-05T14:20:31.087" v="325" actId="26606"/>
          <ac:spMkLst>
            <pc:docMk/>
            <pc:sldMk cId="3451436038" sldId="257"/>
            <ac:spMk id="13" creationId="{9CF7FE1C-8BC5-4B0C-A2BC-93AB72C90FDD}"/>
          </ac:spMkLst>
        </pc:spChg>
        <pc:spChg chg="add">
          <ac:chgData name="Catherine Heinemeyer" userId="324827d6-53c3-497e-85ea-f88eed79499e" providerId="ADAL" clId="{94D475B2-D67E-404C-9E83-0093E3E779BB}" dt="2025-08-05T14:20:31.087" v="325" actId="26606"/>
          <ac:spMkLst>
            <pc:docMk/>
            <pc:sldMk cId="3451436038" sldId="257"/>
            <ac:spMk id="14" creationId="{F1E7273E-E5A3-4B1D-BE3E-56F045D92700}"/>
          </ac:spMkLst>
        </pc:spChg>
        <pc:picChg chg="add mod ord">
          <ac:chgData name="Catherine Heinemeyer" userId="324827d6-53c3-497e-85ea-f88eed79499e" providerId="ADAL" clId="{94D475B2-D67E-404C-9E83-0093E3E779BB}" dt="2025-08-05T14:20:31.087" v="325" actId="26606"/>
          <ac:picMkLst>
            <pc:docMk/>
            <pc:sldMk cId="3451436038" sldId="257"/>
            <ac:picMk id="4" creationId="{05D203D6-0ADE-93CD-7E11-1CEA38D81938}"/>
          </ac:picMkLst>
        </pc:picChg>
        <pc:picChg chg="add mod">
          <ac:chgData name="Catherine Heinemeyer" userId="324827d6-53c3-497e-85ea-f88eed79499e" providerId="ADAL" clId="{94D475B2-D67E-404C-9E83-0093E3E779BB}" dt="2025-08-05T14:20:31.087" v="325" actId="26606"/>
          <ac:picMkLst>
            <pc:docMk/>
            <pc:sldMk cId="3451436038" sldId="257"/>
            <ac:picMk id="5" creationId="{3B5E90B1-6108-0D2A-3E55-D042BB115870}"/>
          </ac:picMkLst>
        </pc:picChg>
        <pc:picChg chg="add mod">
          <ac:chgData name="Catherine Heinemeyer" userId="324827d6-53c3-497e-85ea-f88eed79499e" providerId="ADAL" clId="{94D475B2-D67E-404C-9E83-0093E3E779BB}" dt="2025-08-05T14:20:31.087" v="325" actId="26606"/>
          <ac:picMkLst>
            <pc:docMk/>
            <pc:sldMk cId="3451436038" sldId="257"/>
            <ac:picMk id="6" creationId="{8EB93ACF-A3D6-FA3C-EE38-F27F59C2A4E2}"/>
          </ac:picMkLst>
        </pc:picChg>
      </pc:sldChg>
      <pc:sldChg chg="modSp mod">
        <pc:chgData name="Catherine Heinemeyer" userId="324827d6-53c3-497e-85ea-f88eed79499e" providerId="ADAL" clId="{94D475B2-D67E-404C-9E83-0093E3E779BB}" dt="2025-08-05T14:59:56.849" v="766" actId="20577"/>
        <pc:sldMkLst>
          <pc:docMk/>
          <pc:sldMk cId="3227549489" sldId="258"/>
        </pc:sldMkLst>
        <pc:spChg chg="mod">
          <ac:chgData name="Catherine Heinemeyer" userId="324827d6-53c3-497e-85ea-f88eed79499e" providerId="ADAL" clId="{94D475B2-D67E-404C-9E83-0093E3E779BB}" dt="2025-08-05T14:59:56.849" v="766" actId="20577"/>
          <ac:spMkLst>
            <pc:docMk/>
            <pc:sldMk cId="3227549489" sldId="258"/>
            <ac:spMk id="3" creationId="{6CFBD18E-6F3E-48E4-A15A-7A35B37AFDEF}"/>
          </ac:spMkLst>
        </pc:spChg>
      </pc:sldChg>
      <pc:sldChg chg="addSp delSp modSp new mod setBg">
        <pc:chgData name="Catherine Heinemeyer" userId="324827d6-53c3-497e-85ea-f88eed79499e" providerId="ADAL" clId="{94D475B2-D67E-404C-9E83-0093E3E779BB}" dt="2025-08-05T14:10:21.368" v="6" actId="26606"/>
        <pc:sldMkLst>
          <pc:docMk/>
          <pc:sldMk cId="1855745233" sldId="259"/>
        </pc:sldMkLst>
        <pc:spChg chg="add">
          <ac:chgData name="Catherine Heinemeyer" userId="324827d6-53c3-497e-85ea-f88eed79499e" providerId="ADAL" clId="{94D475B2-D67E-404C-9E83-0093E3E779BB}" dt="2025-08-05T14:10:21.368" v="6" actId="26606"/>
          <ac:spMkLst>
            <pc:docMk/>
            <pc:sldMk cId="1855745233" sldId="259"/>
            <ac:spMk id="9" creationId="{7BDAC5B6-20CE-447F-8BA1-F2274AC7AE5B}"/>
          </ac:spMkLst>
        </pc:spChg>
        <pc:spChg chg="add">
          <ac:chgData name="Catherine Heinemeyer" userId="324827d6-53c3-497e-85ea-f88eed79499e" providerId="ADAL" clId="{94D475B2-D67E-404C-9E83-0093E3E779BB}" dt="2025-08-05T14:10:21.368" v="6" actId="26606"/>
          <ac:spMkLst>
            <pc:docMk/>
            <pc:sldMk cId="1855745233" sldId="259"/>
            <ac:spMk id="11" creationId="{D1D22B31-BF8F-446B-9009-8A251FB177CB}"/>
          </ac:spMkLst>
        </pc:spChg>
        <pc:picChg chg="add mod">
          <ac:chgData name="Catherine Heinemeyer" userId="324827d6-53c3-497e-85ea-f88eed79499e" providerId="ADAL" clId="{94D475B2-D67E-404C-9E83-0093E3E779BB}" dt="2025-08-05T14:10:21.368" v="6" actId="26606"/>
          <ac:picMkLst>
            <pc:docMk/>
            <pc:sldMk cId="1855745233" sldId="259"/>
            <ac:picMk id="4" creationId="{E06123A9-8CA8-B33C-3389-A1A9F03D7352}"/>
          </ac:picMkLst>
        </pc:picChg>
      </pc:sldChg>
      <pc:sldChg chg="addSp delSp modSp new mod setBg">
        <pc:chgData name="Catherine Heinemeyer" userId="324827d6-53c3-497e-85ea-f88eed79499e" providerId="ADAL" clId="{94D475B2-D67E-404C-9E83-0093E3E779BB}" dt="2025-08-05T14:16:35.036" v="181" actId="14100"/>
        <pc:sldMkLst>
          <pc:docMk/>
          <pc:sldMk cId="1700227002" sldId="260"/>
        </pc:sldMkLst>
        <pc:spChg chg="mod ord">
          <ac:chgData name="Catherine Heinemeyer" userId="324827d6-53c3-497e-85ea-f88eed79499e" providerId="ADAL" clId="{94D475B2-D67E-404C-9E83-0093E3E779BB}" dt="2025-08-05T14:16:31.499" v="180" actId="1076"/>
          <ac:spMkLst>
            <pc:docMk/>
            <pc:sldMk cId="1700227002" sldId="260"/>
            <ac:spMk id="2" creationId="{4E464810-9D76-71C3-5CCF-E6CC04764E1B}"/>
          </ac:spMkLst>
        </pc:spChg>
        <pc:spChg chg="add mod">
          <ac:chgData name="Catherine Heinemeyer" userId="324827d6-53c3-497e-85ea-f88eed79499e" providerId="ADAL" clId="{94D475B2-D67E-404C-9E83-0093E3E779BB}" dt="2025-08-05T14:16:35.036" v="181" actId="14100"/>
          <ac:spMkLst>
            <pc:docMk/>
            <pc:sldMk cId="1700227002" sldId="260"/>
            <ac:spMk id="12" creationId="{FF4CC85C-069B-172D-3C5A-CD5853CE0718}"/>
          </ac:spMkLst>
        </pc:spChg>
        <pc:spChg chg="add">
          <ac:chgData name="Catherine Heinemeyer" userId="324827d6-53c3-497e-85ea-f88eed79499e" providerId="ADAL" clId="{94D475B2-D67E-404C-9E83-0093E3E779BB}" dt="2025-08-05T14:13:43.325" v="164" actId="26606"/>
          <ac:spMkLst>
            <pc:docMk/>
            <pc:sldMk cId="1700227002" sldId="260"/>
            <ac:spMk id="16" creationId="{A26C624C-963C-4795-B05B-6565DB5ABD39}"/>
          </ac:spMkLst>
        </pc:spChg>
        <pc:picChg chg="add mod ord">
          <ac:chgData name="Catherine Heinemeyer" userId="324827d6-53c3-497e-85ea-f88eed79499e" providerId="ADAL" clId="{94D475B2-D67E-404C-9E83-0093E3E779BB}" dt="2025-08-05T14:13:43.325" v="164" actId="26606"/>
          <ac:picMkLst>
            <pc:docMk/>
            <pc:sldMk cId="1700227002" sldId="260"/>
            <ac:picMk id="5" creationId="{9C189929-2619-1622-3B81-724DCE3BC34F}"/>
          </ac:picMkLst>
        </pc:picChg>
        <pc:picChg chg="add mod">
          <ac:chgData name="Catherine Heinemeyer" userId="324827d6-53c3-497e-85ea-f88eed79499e" providerId="ADAL" clId="{94D475B2-D67E-404C-9E83-0093E3E779BB}" dt="2025-08-05T14:13:43.325" v="164" actId="26606"/>
          <ac:picMkLst>
            <pc:docMk/>
            <pc:sldMk cId="1700227002" sldId="260"/>
            <ac:picMk id="7" creationId="{BE4B9FA9-B226-A66B-2C2D-5FB041F3F241}"/>
          </ac:picMkLst>
        </pc:picChg>
        <pc:picChg chg="add mod">
          <ac:chgData name="Catherine Heinemeyer" userId="324827d6-53c3-497e-85ea-f88eed79499e" providerId="ADAL" clId="{94D475B2-D67E-404C-9E83-0093E3E779BB}" dt="2025-08-05T14:13:43.325" v="164" actId="26606"/>
          <ac:picMkLst>
            <pc:docMk/>
            <pc:sldMk cId="1700227002" sldId="260"/>
            <ac:picMk id="9" creationId="{BF45B6BF-10C7-2DCA-5F19-8686D968820A}"/>
          </ac:picMkLst>
        </pc:picChg>
        <pc:picChg chg="add mod">
          <ac:chgData name="Catherine Heinemeyer" userId="324827d6-53c3-497e-85ea-f88eed79499e" providerId="ADAL" clId="{94D475B2-D67E-404C-9E83-0093E3E779BB}" dt="2025-08-05T14:13:43.325" v="164" actId="26606"/>
          <ac:picMkLst>
            <pc:docMk/>
            <pc:sldMk cId="1700227002" sldId="260"/>
            <ac:picMk id="11" creationId="{DFDE2A4F-4559-2578-4613-0B1DE36C076B}"/>
          </ac:picMkLst>
        </pc:picChg>
      </pc:sldChg>
      <pc:sldChg chg="addSp delSp modSp new mod setBg">
        <pc:chgData name="Catherine Heinemeyer" userId="324827d6-53c3-497e-85ea-f88eed79499e" providerId="ADAL" clId="{94D475B2-D67E-404C-9E83-0093E3E779BB}" dt="2025-08-05T14:33:46.367" v="697" actId="20577"/>
        <pc:sldMkLst>
          <pc:docMk/>
          <pc:sldMk cId="2877014678" sldId="261"/>
        </pc:sldMkLst>
        <pc:spChg chg="mod">
          <ac:chgData name="Catherine Heinemeyer" userId="324827d6-53c3-497e-85ea-f88eed79499e" providerId="ADAL" clId="{94D475B2-D67E-404C-9E83-0093E3E779BB}" dt="2025-08-05T14:24:24.855" v="415" actId="26606"/>
          <ac:spMkLst>
            <pc:docMk/>
            <pc:sldMk cId="2877014678" sldId="261"/>
            <ac:spMk id="2" creationId="{28E06143-2DE2-7ED1-D16C-56A884941246}"/>
          </ac:spMkLst>
        </pc:spChg>
        <pc:spChg chg="add mod">
          <ac:chgData name="Catherine Heinemeyer" userId="324827d6-53c3-497e-85ea-f88eed79499e" providerId="ADAL" clId="{94D475B2-D67E-404C-9E83-0093E3E779BB}" dt="2025-08-05T14:33:46.367" v="697" actId="20577"/>
          <ac:spMkLst>
            <pc:docMk/>
            <pc:sldMk cId="2877014678" sldId="261"/>
            <ac:spMk id="10" creationId="{E284FFCB-EDE2-056A-4612-68D874DB68D6}"/>
          </ac:spMkLst>
        </pc:spChg>
        <pc:spChg chg="add">
          <ac:chgData name="Catherine Heinemeyer" userId="324827d6-53c3-497e-85ea-f88eed79499e" providerId="ADAL" clId="{94D475B2-D67E-404C-9E83-0093E3E779BB}" dt="2025-08-05T14:24:24.855" v="415" actId="26606"/>
          <ac:spMkLst>
            <pc:docMk/>
            <pc:sldMk cId="2877014678" sldId="261"/>
            <ac:spMk id="13" creationId="{D4771268-CB57-404A-9271-370EB28F6090}"/>
          </ac:spMkLst>
        </pc:spChg>
        <pc:picChg chg="add mod">
          <ac:chgData name="Catherine Heinemeyer" userId="324827d6-53c3-497e-85ea-f88eed79499e" providerId="ADAL" clId="{94D475B2-D67E-404C-9E83-0093E3E779BB}" dt="2025-08-05T14:24:24.855" v="415" actId="26606"/>
          <ac:picMkLst>
            <pc:docMk/>
            <pc:sldMk cId="2877014678" sldId="261"/>
            <ac:picMk id="8" creationId="{31AA7983-6E5D-2D8A-1D90-9519E3CDC0B2}"/>
          </ac:picMkLst>
        </pc:picChg>
      </pc:sldChg>
      <pc:sldChg chg="addSp delSp modSp new mod setBg">
        <pc:chgData name="Catherine Heinemeyer" userId="324827d6-53c3-497e-85ea-f88eed79499e" providerId="ADAL" clId="{94D475B2-D67E-404C-9E83-0093E3E779BB}" dt="2025-08-05T15:05:04.387" v="1042" actId="20577"/>
        <pc:sldMkLst>
          <pc:docMk/>
          <pc:sldMk cId="1554676986" sldId="262"/>
        </pc:sldMkLst>
        <pc:spChg chg="mod">
          <ac:chgData name="Catherine Heinemeyer" userId="324827d6-53c3-497e-85ea-f88eed79499e" providerId="ADAL" clId="{94D475B2-D67E-404C-9E83-0093E3E779BB}" dt="2025-08-05T15:03:53.014" v="913" actId="27636"/>
          <ac:spMkLst>
            <pc:docMk/>
            <pc:sldMk cId="1554676986" sldId="262"/>
            <ac:spMk id="2" creationId="{4013DEF1-93F0-3FAD-B4CA-43C7C288B3B5}"/>
          </ac:spMkLst>
        </pc:spChg>
        <pc:spChg chg="add mod">
          <ac:chgData name="Catherine Heinemeyer" userId="324827d6-53c3-497e-85ea-f88eed79499e" providerId="ADAL" clId="{94D475B2-D67E-404C-9E83-0093E3E779BB}" dt="2025-08-05T15:05:04.387" v="1042" actId="20577"/>
          <ac:spMkLst>
            <pc:docMk/>
            <pc:sldMk cId="1554676986" sldId="262"/>
            <ac:spMk id="3" creationId="{69E89F19-10A1-B31F-1818-602B7386A37D}"/>
          </ac:spMkLst>
        </pc:spChg>
        <pc:spChg chg="add mod">
          <ac:chgData name="Catherine Heinemeyer" userId="324827d6-53c3-497e-85ea-f88eed79499e" providerId="ADAL" clId="{94D475B2-D67E-404C-9E83-0093E3E779BB}" dt="2025-08-05T14:30:15.785" v="668" actId="1076"/>
          <ac:spMkLst>
            <pc:docMk/>
            <pc:sldMk cId="1554676986" sldId="262"/>
            <ac:spMk id="6" creationId="{1D304642-BCF9-ABEC-24B0-53A12DAFC24D}"/>
          </ac:spMkLst>
        </pc:spChg>
        <pc:spChg chg="add">
          <ac:chgData name="Catherine Heinemeyer" userId="324827d6-53c3-497e-85ea-f88eed79499e" providerId="ADAL" clId="{94D475B2-D67E-404C-9E83-0093E3E779BB}" dt="2025-08-05T14:27:34.877" v="517" actId="26606"/>
          <ac:spMkLst>
            <pc:docMk/>
            <pc:sldMk cId="1554676986" sldId="262"/>
            <ac:spMk id="10" creationId="{B7BD7FCF-A254-4A97-A15C-319B67622677}"/>
          </ac:spMkLst>
        </pc:spChg>
        <pc:spChg chg="add">
          <ac:chgData name="Catherine Heinemeyer" userId="324827d6-53c3-497e-85ea-f88eed79499e" providerId="ADAL" clId="{94D475B2-D67E-404C-9E83-0093E3E779BB}" dt="2025-08-05T14:27:34.877" v="517" actId="26606"/>
          <ac:spMkLst>
            <pc:docMk/>
            <pc:sldMk cId="1554676986" sldId="262"/>
            <ac:spMk id="12" creationId="{52FFAF72-6204-4676-9C6F-9A4CC4D91805}"/>
          </ac:spMkLst>
        </pc:spChg>
        <pc:picChg chg="add mod">
          <ac:chgData name="Catherine Heinemeyer" userId="324827d6-53c3-497e-85ea-f88eed79499e" providerId="ADAL" clId="{94D475B2-D67E-404C-9E83-0093E3E779BB}" dt="2025-08-05T14:27:51.325" v="525" actId="1038"/>
          <ac:picMkLst>
            <pc:docMk/>
            <pc:sldMk cId="1554676986" sldId="262"/>
            <ac:picMk id="5" creationId="{EC13F0CC-7060-0DE0-744F-C6020F31E8DE}"/>
          </ac:picMkLst>
        </pc:picChg>
      </pc:sldChg>
      <pc:sldChg chg="addSp delSp modSp new mod">
        <pc:chgData name="Catherine Heinemeyer" userId="324827d6-53c3-497e-85ea-f88eed79499e" providerId="ADAL" clId="{94D475B2-D67E-404C-9E83-0093E3E779BB}" dt="2025-08-05T15:06:18.309" v="1084" actId="1076"/>
        <pc:sldMkLst>
          <pc:docMk/>
          <pc:sldMk cId="1317467049" sldId="263"/>
        </pc:sldMkLst>
        <pc:spChg chg="mod">
          <ac:chgData name="Catherine Heinemeyer" userId="324827d6-53c3-497e-85ea-f88eed79499e" providerId="ADAL" clId="{94D475B2-D67E-404C-9E83-0093E3E779BB}" dt="2025-08-05T15:06:18.309" v="1084" actId="1076"/>
          <ac:spMkLst>
            <pc:docMk/>
            <pc:sldMk cId="1317467049" sldId="263"/>
            <ac:spMk id="2" creationId="{8BDA370D-5796-DB00-47F6-0A6B144A43FB}"/>
          </ac:spMkLst>
        </pc:spChg>
        <pc:picChg chg="add mod">
          <ac:chgData name="Catherine Heinemeyer" userId="324827d6-53c3-497e-85ea-f88eed79499e" providerId="ADAL" clId="{94D475B2-D67E-404C-9E83-0093E3E779BB}" dt="2025-08-05T15:06:14.581" v="1083" actId="1076"/>
          <ac:picMkLst>
            <pc:docMk/>
            <pc:sldMk cId="1317467049" sldId="263"/>
            <ac:picMk id="5" creationId="{357D4F7C-6385-637C-0274-E94A78002651}"/>
          </ac:picMkLst>
        </pc:picChg>
      </pc:sldChg>
      <pc:sldChg chg="modSp new mod">
        <pc:chgData name="Catherine Heinemeyer" userId="324827d6-53c3-497e-85ea-f88eed79499e" providerId="ADAL" clId="{94D475B2-D67E-404C-9E83-0093E3E779BB}" dt="2025-08-05T15:08:04.487" v="1177" actId="20577"/>
        <pc:sldMkLst>
          <pc:docMk/>
          <pc:sldMk cId="2226866251" sldId="264"/>
        </pc:sldMkLst>
        <pc:spChg chg="mod">
          <ac:chgData name="Catherine Heinemeyer" userId="324827d6-53c3-497e-85ea-f88eed79499e" providerId="ADAL" clId="{94D475B2-D67E-404C-9E83-0093E3E779BB}" dt="2025-08-05T15:06:49.187" v="1132" actId="1076"/>
          <ac:spMkLst>
            <pc:docMk/>
            <pc:sldMk cId="2226866251" sldId="264"/>
            <ac:spMk id="2" creationId="{C9E00714-C495-BB16-96D6-E4D28C53949C}"/>
          </ac:spMkLst>
        </pc:spChg>
        <pc:spChg chg="mod">
          <ac:chgData name="Catherine Heinemeyer" userId="324827d6-53c3-497e-85ea-f88eed79499e" providerId="ADAL" clId="{94D475B2-D67E-404C-9E83-0093E3E779BB}" dt="2025-08-05T15:08:04.487" v="1177" actId="20577"/>
          <ac:spMkLst>
            <pc:docMk/>
            <pc:sldMk cId="2226866251" sldId="264"/>
            <ac:spMk id="3" creationId="{1E1DE7B0-6344-A646-DFE2-98138BFA3261}"/>
          </ac:spMkLst>
        </pc:spChg>
      </pc:sldChg>
      <pc:sldChg chg="addSp delSp modSp new mod setBg">
        <pc:chgData name="Catherine Heinemeyer" userId="324827d6-53c3-497e-85ea-f88eed79499e" providerId="ADAL" clId="{94D475B2-D67E-404C-9E83-0093E3E779BB}" dt="2025-08-05T15:16:15.180" v="1332" actId="20577"/>
        <pc:sldMkLst>
          <pc:docMk/>
          <pc:sldMk cId="1961568084" sldId="265"/>
        </pc:sldMkLst>
        <pc:spChg chg="mod">
          <ac:chgData name="Catherine Heinemeyer" userId="324827d6-53c3-497e-85ea-f88eed79499e" providerId="ADAL" clId="{94D475B2-D67E-404C-9E83-0093E3E779BB}" dt="2025-08-05T15:16:15.180" v="1332" actId="20577"/>
          <ac:spMkLst>
            <pc:docMk/>
            <pc:sldMk cId="1961568084" sldId="265"/>
            <ac:spMk id="2" creationId="{755FDA78-54DC-D434-C1C1-8A1552A99F3A}"/>
          </ac:spMkLst>
        </pc:spChg>
        <pc:spChg chg="add">
          <ac:chgData name="Catherine Heinemeyer" userId="324827d6-53c3-497e-85ea-f88eed79499e" providerId="ADAL" clId="{94D475B2-D67E-404C-9E83-0093E3E779BB}" dt="2025-08-05T15:15:21.908" v="1242" actId="26606"/>
          <ac:spMkLst>
            <pc:docMk/>
            <pc:sldMk cId="1961568084" sldId="265"/>
            <ac:spMk id="14" creationId="{50D1D739-EDC4-4BE6-A073-9B157E1F9069}"/>
          </ac:spMkLst>
        </pc:spChg>
        <pc:spChg chg="add">
          <ac:chgData name="Catherine Heinemeyer" userId="324827d6-53c3-497e-85ea-f88eed79499e" providerId="ADAL" clId="{94D475B2-D67E-404C-9E83-0093E3E779BB}" dt="2025-08-05T15:15:21.908" v="1242" actId="26606"/>
          <ac:spMkLst>
            <pc:docMk/>
            <pc:sldMk cId="1961568084" sldId="265"/>
            <ac:spMk id="15" creationId="{6CDD35A4-E546-4AF3-A8B9-AC24C5C9FA70}"/>
          </ac:spMkLst>
        </pc:spChg>
        <pc:picChg chg="add mod">
          <ac:chgData name="Catherine Heinemeyer" userId="324827d6-53c3-497e-85ea-f88eed79499e" providerId="ADAL" clId="{94D475B2-D67E-404C-9E83-0093E3E779BB}" dt="2025-08-05T15:15:33.458" v="1247" actId="14100"/>
          <ac:picMkLst>
            <pc:docMk/>
            <pc:sldMk cId="1961568084" sldId="265"/>
            <ac:picMk id="5" creationId="{32B0E86D-2716-ADCF-FD5D-83DE4211C8B4}"/>
          </ac:picMkLst>
        </pc:picChg>
      </pc:sldChg>
      <pc:sldChg chg="addSp delSp modSp new mod setBg">
        <pc:chgData name="Catherine Heinemeyer" userId="324827d6-53c3-497e-85ea-f88eed79499e" providerId="ADAL" clId="{94D475B2-D67E-404C-9E83-0093E3E779BB}" dt="2025-08-05T15:17:26.773" v="1363" actId="1076"/>
        <pc:sldMkLst>
          <pc:docMk/>
          <pc:sldMk cId="1158794818" sldId="266"/>
        </pc:sldMkLst>
        <pc:spChg chg="mod ord">
          <ac:chgData name="Catherine Heinemeyer" userId="324827d6-53c3-497e-85ea-f88eed79499e" providerId="ADAL" clId="{94D475B2-D67E-404C-9E83-0093E3E779BB}" dt="2025-08-05T15:17:26.773" v="1363" actId="1076"/>
          <ac:spMkLst>
            <pc:docMk/>
            <pc:sldMk cId="1158794818" sldId="266"/>
            <ac:spMk id="2" creationId="{61B42812-61BA-B2AC-5017-A8B996E9E08F}"/>
          </ac:spMkLst>
        </pc:spChg>
        <pc:spChg chg="add">
          <ac:chgData name="Catherine Heinemeyer" userId="324827d6-53c3-497e-85ea-f88eed79499e" providerId="ADAL" clId="{94D475B2-D67E-404C-9E83-0093E3E779BB}" dt="2025-08-05T15:17:17.755" v="1352" actId="26606"/>
          <ac:spMkLst>
            <pc:docMk/>
            <pc:sldMk cId="1158794818" sldId="266"/>
            <ac:spMk id="12" creationId="{4D4677D2-D5AC-4CF9-9EED-2B89D0A1C212}"/>
          </ac:spMkLst>
        </pc:spChg>
        <pc:spChg chg="add">
          <ac:chgData name="Catherine Heinemeyer" userId="324827d6-53c3-497e-85ea-f88eed79499e" providerId="ADAL" clId="{94D475B2-D67E-404C-9E83-0093E3E779BB}" dt="2025-08-05T15:17:17.755" v="1352" actId="26606"/>
          <ac:spMkLst>
            <pc:docMk/>
            <pc:sldMk cId="1158794818" sldId="266"/>
            <ac:spMk id="14" creationId="{AF695F69-7001-421E-98A8-E74156934A51}"/>
          </ac:spMkLst>
        </pc:spChg>
        <pc:picChg chg="add mod">
          <ac:chgData name="Catherine Heinemeyer" userId="324827d6-53c3-497e-85ea-f88eed79499e" providerId="ADAL" clId="{94D475B2-D67E-404C-9E83-0093E3E779BB}" dt="2025-08-05T15:17:17.755" v="1352" actId="26606"/>
          <ac:picMkLst>
            <pc:docMk/>
            <pc:sldMk cId="1158794818" sldId="266"/>
            <ac:picMk id="5" creationId="{28569801-63D4-E543-C584-02B27B997B1B}"/>
          </ac:picMkLst>
        </pc:picChg>
        <pc:picChg chg="add mod">
          <ac:chgData name="Catherine Heinemeyer" userId="324827d6-53c3-497e-85ea-f88eed79499e" providerId="ADAL" clId="{94D475B2-D67E-404C-9E83-0093E3E779BB}" dt="2025-08-05T15:17:17.755" v="1352" actId="26606"/>
          <ac:picMkLst>
            <pc:docMk/>
            <pc:sldMk cId="1158794818" sldId="266"/>
            <ac:picMk id="7" creationId="{B349AC9D-E316-CD10-1D71-D9732F20D125}"/>
          </ac:picMkLst>
        </pc:picChg>
      </pc:sldChg>
      <pc:sldChg chg="addSp delSp modSp new mod setBg addAnim">
        <pc:chgData name="Catherine Heinemeyer" userId="324827d6-53c3-497e-85ea-f88eed79499e" providerId="ADAL" clId="{94D475B2-D67E-404C-9E83-0093E3E779BB}" dt="2025-08-05T15:22:39.237" v="1406"/>
        <pc:sldMkLst>
          <pc:docMk/>
          <pc:sldMk cId="3390710893" sldId="267"/>
        </pc:sldMkLst>
        <pc:spChg chg="mod ord">
          <ac:chgData name="Catherine Heinemeyer" userId="324827d6-53c3-497e-85ea-f88eed79499e" providerId="ADAL" clId="{94D475B2-D67E-404C-9E83-0093E3E779BB}" dt="2025-08-05T15:22:39.237" v="1405" actId="26606"/>
          <ac:spMkLst>
            <pc:docMk/>
            <pc:sldMk cId="3390710893" sldId="267"/>
            <ac:spMk id="2" creationId="{2D5FA51B-A8D8-0D8B-4872-54D86070536C}"/>
          </ac:spMkLst>
        </pc:spChg>
        <pc:spChg chg="add">
          <ac:chgData name="Catherine Heinemeyer" userId="324827d6-53c3-497e-85ea-f88eed79499e" providerId="ADAL" clId="{94D475B2-D67E-404C-9E83-0093E3E779BB}" dt="2025-08-05T15:22:39.237" v="1405" actId="26606"/>
          <ac:spMkLst>
            <pc:docMk/>
            <pc:sldMk cId="3390710893" sldId="267"/>
            <ac:spMk id="10" creationId="{37C89E4B-3C9F-44B9-8B86-D9E3D112D8EC}"/>
          </ac:spMkLst>
        </pc:spChg>
        <pc:picChg chg="add mod">
          <ac:chgData name="Catherine Heinemeyer" userId="324827d6-53c3-497e-85ea-f88eed79499e" providerId="ADAL" clId="{94D475B2-D67E-404C-9E83-0093E3E779BB}" dt="2025-08-05T15:22:39.237" v="1405" actId="26606"/>
          <ac:picMkLst>
            <pc:docMk/>
            <pc:sldMk cId="3390710893" sldId="267"/>
            <ac:picMk id="5" creationId="{09571379-DF1B-C352-BD78-C7FDC4745D26}"/>
          </ac:picMkLst>
        </pc:picChg>
        <pc:cxnChg chg="add">
          <ac:chgData name="Catherine Heinemeyer" userId="324827d6-53c3-497e-85ea-f88eed79499e" providerId="ADAL" clId="{94D475B2-D67E-404C-9E83-0093E3E779BB}" dt="2025-08-05T15:22:39.237" v="1405" actId="26606"/>
          <ac:cxnSpMkLst>
            <pc:docMk/>
            <pc:sldMk cId="3390710893" sldId="267"/>
            <ac:cxnSpMk id="12" creationId="{AA2EAA10-076F-46BD-8F0F-B9A2FB77A85C}"/>
          </ac:cxnSpMkLst>
        </pc:cxnChg>
        <pc:cxnChg chg="add">
          <ac:chgData name="Catherine Heinemeyer" userId="324827d6-53c3-497e-85ea-f88eed79499e" providerId="ADAL" clId="{94D475B2-D67E-404C-9E83-0093E3E779BB}" dt="2025-08-05T15:22:39.237" v="1405" actId="26606"/>
          <ac:cxnSpMkLst>
            <pc:docMk/>
            <pc:sldMk cId="3390710893" sldId="267"/>
            <ac:cxnSpMk id="14" creationId="{D891E407-403B-4764-86C9-33A56D3BCAA3}"/>
          </ac:cxnSpMkLst>
        </pc:cxnChg>
      </pc:sldChg>
      <pc:sldChg chg="addSp delSp modSp new mod">
        <pc:chgData name="Catherine Heinemeyer" userId="324827d6-53c3-497e-85ea-f88eed79499e" providerId="ADAL" clId="{94D475B2-D67E-404C-9E83-0093E3E779BB}" dt="2025-08-05T15:24:56.028" v="1449" actId="1076"/>
        <pc:sldMkLst>
          <pc:docMk/>
          <pc:sldMk cId="3406363538" sldId="268"/>
        </pc:sldMkLst>
        <pc:spChg chg="mod">
          <ac:chgData name="Catherine Heinemeyer" userId="324827d6-53c3-497e-85ea-f88eed79499e" providerId="ADAL" clId="{94D475B2-D67E-404C-9E83-0093E3E779BB}" dt="2025-08-05T15:24:56.028" v="1449" actId="1076"/>
          <ac:spMkLst>
            <pc:docMk/>
            <pc:sldMk cId="3406363538" sldId="268"/>
            <ac:spMk id="2" creationId="{72E1F2F7-8561-F080-535D-7645A0991C6E}"/>
          </ac:spMkLst>
        </pc:spChg>
        <pc:picChg chg="add mod">
          <ac:chgData name="Catherine Heinemeyer" userId="324827d6-53c3-497e-85ea-f88eed79499e" providerId="ADAL" clId="{94D475B2-D67E-404C-9E83-0093E3E779BB}" dt="2025-08-05T15:24:40.506" v="1444" actId="1076"/>
          <ac:picMkLst>
            <pc:docMk/>
            <pc:sldMk cId="3406363538" sldId="268"/>
            <ac:picMk id="5" creationId="{3493110E-DD22-9814-1BD7-C7FCAADBA27B}"/>
          </ac:picMkLst>
        </pc:picChg>
        <pc:picChg chg="add mod">
          <ac:chgData name="Catherine Heinemeyer" userId="324827d6-53c3-497e-85ea-f88eed79499e" providerId="ADAL" clId="{94D475B2-D67E-404C-9E83-0093E3E779BB}" dt="2025-08-05T15:24:34.572" v="1442" actId="1076"/>
          <ac:picMkLst>
            <pc:docMk/>
            <pc:sldMk cId="3406363538" sldId="268"/>
            <ac:picMk id="7" creationId="{65312D63-768A-30D5-2A6C-42EF3ACBE18B}"/>
          </ac:picMkLst>
        </pc:picChg>
        <pc:picChg chg="add mod">
          <ac:chgData name="Catherine Heinemeyer" userId="324827d6-53c3-497e-85ea-f88eed79499e" providerId="ADAL" clId="{94D475B2-D67E-404C-9E83-0093E3E779BB}" dt="2025-08-05T15:24:46.241" v="1445" actId="14100"/>
          <ac:picMkLst>
            <pc:docMk/>
            <pc:sldMk cId="3406363538" sldId="268"/>
            <ac:picMk id="9" creationId="{C8CD221E-CD16-C9C3-808D-008F46BDA766}"/>
          </ac:picMkLst>
        </pc:picChg>
      </pc:sldChg>
      <pc:sldChg chg="addSp delSp modSp new mod setBg">
        <pc:chgData name="Catherine Heinemeyer" userId="324827d6-53c3-497e-85ea-f88eed79499e" providerId="ADAL" clId="{94D475B2-D67E-404C-9E83-0093E3E779BB}" dt="2025-08-05T15:26:44.878" v="1501" actId="26606"/>
        <pc:sldMkLst>
          <pc:docMk/>
          <pc:sldMk cId="2196844823" sldId="269"/>
        </pc:sldMkLst>
        <pc:spChg chg="mod">
          <ac:chgData name="Catherine Heinemeyer" userId="324827d6-53c3-497e-85ea-f88eed79499e" providerId="ADAL" clId="{94D475B2-D67E-404C-9E83-0093E3E779BB}" dt="2025-08-05T15:26:44.878" v="1501" actId="26606"/>
          <ac:spMkLst>
            <pc:docMk/>
            <pc:sldMk cId="2196844823" sldId="269"/>
            <ac:spMk id="2" creationId="{EB6CDF1A-3A54-EA23-09E3-1B6F8019F010}"/>
          </ac:spMkLst>
        </pc:spChg>
        <pc:spChg chg="add">
          <ac:chgData name="Catherine Heinemeyer" userId="324827d6-53c3-497e-85ea-f88eed79499e" providerId="ADAL" clId="{94D475B2-D67E-404C-9E83-0093E3E779BB}" dt="2025-08-05T15:26:44.878" v="1501" actId="26606"/>
          <ac:spMkLst>
            <pc:docMk/>
            <pc:sldMk cId="2196844823" sldId="269"/>
            <ac:spMk id="10" creationId="{D4771268-CB57-404A-9271-370EB28F6090}"/>
          </ac:spMkLst>
        </pc:spChg>
        <pc:picChg chg="add mod">
          <ac:chgData name="Catherine Heinemeyer" userId="324827d6-53c3-497e-85ea-f88eed79499e" providerId="ADAL" clId="{94D475B2-D67E-404C-9E83-0093E3E779BB}" dt="2025-08-05T15:26:44.878" v="1501" actId="26606"/>
          <ac:picMkLst>
            <pc:docMk/>
            <pc:sldMk cId="2196844823" sldId="269"/>
            <ac:picMk id="5" creationId="{1CBF2ABA-B993-1C42-C627-46654A5964F3}"/>
          </ac:picMkLst>
        </pc:picChg>
      </pc:sldChg>
      <pc:sldChg chg="addSp delSp modSp new mod setBg addAnim">
        <pc:chgData name="Catherine Heinemeyer" userId="324827d6-53c3-497e-85ea-f88eed79499e" providerId="ADAL" clId="{94D475B2-D67E-404C-9E83-0093E3E779BB}" dt="2025-08-05T15:30:13.306" v="1672" actId="1076"/>
        <pc:sldMkLst>
          <pc:docMk/>
          <pc:sldMk cId="4109469143" sldId="270"/>
        </pc:sldMkLst>
        <pc:spChg chg="mod">
          <ac:chgData name="Catherine Heinemeyer" userId="324827d6-53c3-497e-85ea-f88eed79499e" providerId="ADAL" clId="{94D475B2-D67E-404C-9E83-0093E3E779BB}" dt="2025-08-05T15:30:13.306" v="1672" actId="1076"/>
          <ac:spMkLst>
            <pc:docMk/>
            <pc:sldMk cId="4109469143" sldId="270"/>
            <ac:spMk id="2" creationId="{4062A029-9B41-4EC3-3958-313892F4AB3E}"/>
          </ac:spMkLst>
        </pc:spChg>
        <pc:spChg chg="add">
          <ac:chgData name="Catherine Heinemeyer" userId="324827d6-53c3-497e-85ea-f88eed79499e" providerId="ADAL" clId="{94D475B2-D67E-404C-9E83-0093E3E779BB}" dt="2025-08-05T15:29:55.358" v="1639" actId="26606"/>
          <ac:spMkLst>
            <pc:docMk/>
            <pc:sldMk cId="4109469143" sldId="270"/>
            <ac:spMk id="12" creationId="{FA69AAE0-49D5-4C8B-8BA2-55898C00E05E}"/>
          </ac:spMkLst>
        </pc:spChg>
        <pc:picChg chg="add mod">
          <ac:chgData name="Catherine Heinemeyer" userId="324827d6-53c3-497e-85ea-f88eed79499e" providerId="ADAL" clId="{94D475B2-D67E-404C-9E83-0093E3E779BB}" dt="2025-08-05T15:29:55.358" v="1639" actId="26606"/>
          <ac:picMkLst>
            <pc:docMk/>
            <pc:sldMk cId="4109469143" sldId="270"/>
            <ac:picMk id="5" creationId="{2A05FA51-D722-DCF1-7AEB-48DF5D46C2C4}"/>
          </ac:picMkLst>
        </pc:picChg>
        <pc:picChg chg="add mod ord">
          <ac:chgData name="Catherine Heinemeyer" userId="324827d6-53c3-497e-85ea-f88eed79499e" providerId="ADAL" clId="{94D475B2-D67E-404C-9E83-0093E3E779BB}" dt="2025-08-05T15:29:55.358" v="1639" actId="26606"/>
          <ac:picMkLst>
            <pc:docMk/>
            <pc:sldMk cId="4109469143" sldId="270"/>
            <ac:picMk id="7" creationId="{7B2C9B16-1191-7278-1B8B-72D2C7D486CB}"/>
          </ac:picMkLst>
        </pc:picChg>
      </pc:sldChg>
    </pc:docChg>
  </pc:docChgLst>
  <pc:docChgLst>
    <pc:chgData name="Catherine Heinemeyer" userId="324827d6-53c3-497e-85ea-f88eed79499e" providerId="ADAL" clId="{6C028414-713C-4191-824D-95CBB3B5682F}"/>
    <pc:docChg chg="undo custSel addSld delSld modSld">
      <pc:chgData name="Catherine Heinemeyer" userId="324827d6-53c3-497e-85ea-f88eed79499e" providerId="ADAL" clId="{6C028414-713C-4191-824D-95CBB3B5682F}" dt="2025-07-22T16:33:50.497" v="570" actId="20577"/>
      <pc:docMkLst>
        <pc:docMk/>
      </pc:docMkLst>
      <pc:sldChg chg="addSp modSp new mod">
        <pc:chgData name="Catherine Heinemeyer" userId="324827d6-53c3-497e-85ea-f88eed79499e" providerId="ADAL" clId="{6C028414-713C-4191-824D-95CBB3B5682F}" dt="2025-07-22T09:04:08.588" v="185" actId="1076"/>
        <pc:sldMkLst>
          <pc:docMk/>
          <pc:sldMk cId="3551880470" sldId="256"/>
        </pc:sldMkLst>
      </pc:sldChg>
      <pc:sldChg chg="modSp new add del mod">
        <pc:chgData name="Catherine Heinemeyer" userId="324827d6-53c3-497e-85ea-f88eed79499e" providerId="ADAL" clId="{6C028414-713C-4191-824D-95CBB3B5682F}" dt="2025-07-22T16:33:50.497" v="570" actId="20577"/>
        <pc:sldMkLst>
          <pc:docMk/>
          <pc:sldMk cId="3451436038" sldId="257"/>
        </pc:sldMkLst>
      </pc:sldChg>
      <pc:sldChg chg="modSp new mod">
        <pc:chgData name="Catherine Heinemeyer" userId="324827d6-53c3-497e-85ea-f88eed79499e" providerId="ADAL" clId="{6C028414-713C-4191-824D-95CBB3B5682F}" dt="2025-07-22T16:01:13.767" v="363" actId="20577"/>
        <pc:sldMkLst>
          <pc:docMk/>
          <pc:sldMk cId="3227549489" sldId="258"/>
        </pc:sldMkLst>
      </pc:sldChg>
      <pc:sldMasterChg chg="addSldLayout">
        <pc:chgData name="Catherine Heinemeyer" userId="324827d6-53c3-497e-85ea-f88eed79499e" providerId="ADAL" clId="{6C028414-713C-4191-824D-95CBB3B5682F}" dt="2025-07-22T08:27:48.006" v="0" actId="680"/>
        <pc:sldMasterMkLst>
          <pc:docMk/>
          <pc:sldMasterMk cId="4256346635" sldId="2147483648"/>
        </pc:sldMasterMkLst>
        <pc:sldLayoutChg chg="add">
          <pc:chgData name="Catherine Heinemeyer" userId="324827d6-53c3-497e-85ea-f88eed79499e" providerId="ADAL" clId="{6C028414-713C-4191-824D-95CBB3B5682F}" dt="2025-07-22T08:27:48.006" v="0" actId="680"/>
          <pc:sldLayoutMkLst>
            <pc:docMk/>
            <pc:sldMasterMk cId="4256346635" sldId="2147483648"/>
            <pc:sldLayoutMk cId="3164639105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9036-86F8-4CAA-B576-9D41E5552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46DE0-B109-47DC-AC4A-D227368C5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63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4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.heinemeyer@yorksj.ac.u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.heinemeyer\Downloads\grounded-imaginaries---storytelling-and-research-in-times-of-climate-crisis-compressed.pdf" TargetMode="External"/><Relationship Id="rId2" Type="http://schemas.openxmlformats.org/officeDocument/2006/relationships/hyperlink" Target="https://medium.com/imagination-practice/big-imaginings-through-small-doings-collective-imagination-in-tough-times-for-students-dbf1f7b00b5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rksj.ac.uk/media/content-assets/about/documents/annual_report_and_financial_statements_2023-24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rksj.ac.uk/research/institute-for-social-justice/research-clusters/ecological-justice/living-lab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E8041-BAFD-4593-A040-3B07555E2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12724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GROUNDED IMAGINARIES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14CD6-A6CE-4860-96AD-81CA49D75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8" y="2096883"/>
            <a:ext cx="4766732" cy="17025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Performance projects </a:t>
            </a:r>
          </a:p>
          <a:p>
            <a:pPr algn="l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performing </a:t>
            </a:r>
            <a:r>
              <a:rPr lang="en-US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potencia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university Living Lab</a:t>
            </a:r>
          </a:p>
        </p:txBody>
      </p:sp>
      <p:pic>
        <p:nvPicPr>
          <p:cNvPr id="6" name="Picture 5" descr="A group of people standing in front of a blue board with yellow post-it notes&#10;&#10;AI-generated content may be incorrect.">
            <a:extLst>
              <a:ext uri="{FF2B5EF4-FFF2-40B4-BE49-F238E27FC236}">
                <a16:creationId xmlns:a16="http://schemas.microsoft.com/office/drawing/2014/main" id="{C6604B03-4859-A68D-51D4-DDE4FF9D8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1860" y="1339850"/>
            <a:ext cx="5571066" cy="4178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F4D82-C7FB-4B2E-B0EC-7363A79FB0D5}"/>
              </a:ext>
            </a:extLst>
          </p:cNvPr>
          <p:cNvSpPr txBox="1"/>
          <p:nvPr/>
        </p:nvSpPr>
        <p:spPr>
          <a:xfrm>
            <a:off x="643468" y="4120689"/>
            <a:ext cx="3396343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Dr Cath Heinemeyer</a:t>
            </a:r>
          </a:p>
          <a:p>
            <a:pPr>
              <a:spcAft>
                <a:spcPts val="600"/>
              </a:spcAft>
            </a:pPr>
            <a:r>
              <a:rPr lang="en-GB" dirty="0"/>
              <a:t>Senior Lecturer in Performance/</a:t>
            </a:r>
          </a:p>
          <a:p>
            <a:pPr>
              <a:spcAft>
                <a:spcPts val="600"/>
              </a:spcAft>
            </a:pPr>
            <a:r>
              <a:rPr lang="en-GB" dirty="0"/>
              <a:t>Senior Researcher in Ecological Justice</a:t>
            </a:r>
          </a:p>
          <a:p>
            <a:pPr>
              <a:spcAft>
                <a:spcPts val="600"/>
              </a:spcAft>
            </a:pPr>
            <a:r>
              <a:rPr lang="en-GB" dirty="0"/>
              <a:t>York St John University</a:t>
            </a:r>
          </a:p>
          <a:p>
            <a:pPr>
              <a:spcAft>
                <a:spcPts val="600"/>
              </a:spcAft>
            </a:pPr>
            <a:r>
              <a:rPr lang="en-GB" dirty="0">
                <a:hlinkClick r:id="rId3"/>
              </a:rPr>
              <a:t>c.heinemeyer@yorksj.ac.uk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@adderstone.duo</a:t>
            </a:r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1880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text and words&#10;&#10;AI-generated content may be incorrect.">
            <a:extLst>
              <a:ext uri="{FF2B5EF4-FFF2-40B4-BE49-F238E27FC236}">
                <a16:creationId xmlns:a16="http://schemas.microsoft.com/office/drawing/2014/main" id="{3569F641-2BBC-0F1A-3B44-D1A53AE58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1"/>
            <a:ext cx="4890815" cy="6962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4E3B5-1748-AC96-42E8-C1ABD96E7407}"/>
              </a:ext>
            </a:extLst>
          </p:cNvPr>
          <p:cNvSpPr txBox="1"/>
          <p:nvPr/>
        </p:nvSpPr>
        <p:spPr>
          <a:xfrm>
            <a:off x="6096000" y="2819400"/>
            <a:ext cx="588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snapshot of the YSJ Living Lab, Summer 2025</a:t>
            </a:r>
          </a:p>
        </p:txBody>
      </p:sp>
    </p:spTree>
    <p:extLst>
      <p:ext uri="{BB962C8B-B14F-4D97-AF65-F5344CB8AC3E}">
        <p14:creationId xmlns:p14="http://schemas.microsoft.com/office/powerpoint/2010/main" val="10860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ewing&#10;&#10;AI-generated content may be incorrect.">
            <a:extLst>
              <a:ext uri="{FF2B5EF4-FFF2-40B4-BE49-F238E27FC236}">
                <a16:creationId xmlns:a16="http://schemas.microsoft.com/office/drawing/2014/main" id="{28569801-63D4-E543-C584-02B27B997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342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42812-61BA-B2AC-5017-A8B996E9E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046" y="5452034"/>
            <a:ext cx="6931319" cy="752217"/>
          </a:xfrm>
        </p:spPr>
        <p:txBody>
          <a:bodyPr anchor="b">
            <a:normAutofit/>
          </a:bodyPr>
          <a:lstStyle/>
          <a:p>
            <a:pPr algn="l"/>
            <a:r>
              <a:rPr lang="en-GB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Repair Fair, Nov 2024</a:t>
            </a:r>
          </a:p>
        </p:txBody>
      </p:sp>
      <p:pic>
        <p:nvPicPr>
          <p:cNvPr id="7" name="Picture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349AC9D-E316-CD10-1D71-D9732F20D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461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879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plants and a wall&#10;&#10;AI-generated content may be incorrect.">
            <a:extLst>
              <a:ext uri="{FF2B5EF4-FFF2-40B4-BE49-F238E27FC236}">
                <a16:creationId xmlns:a16="http://schemas.microsoft.com/office/drawing/2014/main" id="{09571379-DF1B-C352-BD78-C7FDC474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9" b="534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FA51B-A8D8-0D8B-4872-54D860705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 temporary claiming of campus space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wo men in aprons working in a garden&#10;&#10;AI-generated content may be incorrect.">
            <a:extLst>
              <a:ext uri="{FF2B5EF4-FFF2-40B4-BE49-F238E27FC236}">
                <a16:creationId xmlns:a16="http://schemas.microsoft.com/office/drawing/2014/main" id="{036E86F8-04E0-1084-FD7C-A5DE36DB9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94" y="-16842"/>
            <a:ext cx="4354286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F2F7-8561-F080-535D-7645A0991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736" y="698616"/>
            <a:ext cx="6449122" cy="1765803"/>
          </a:xfrm>
        </p:spPr>
        <p:txBody>
          <a:bodyPr/>
          <a:lstStyle/>
          <a:p>
            <a:r>
              <a:rPr lang="en-GB" dirty="0"/>
              <a:t>Sustenance December 2022</a:t>
            </a:r>
          </a:p>
        </p:txBody>
      </p:sp>
      <p:pic>
        <p:nvPicPr>
          <p:cNvPr id="5" name="Picture 4" descr="A piece of paper with a yellow paint splatter&#10;&#10;AI-generated content may be incorrect.">
            <a:extLst>
              <a:ext uri="{FF2B5EF4-FFF2-40B4-BE49-F238E27FC236}">
                <a16:creationId xmlns:a16="http://schemas.microsoft.com/office/drawing/2014/main" id="{3493110E-DD22-9814-1BD7-C7FCAADB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64228" y="1844083"/>
            <a:ext cx="6857999" cy="3169831"/>
          </a:xfrm>
          <a:prstGeom prst="rect">
            <a:avLst/>
          </a:prstGeom>
        </p:spPr>
      </p:pic>
      <p:pic>
        <p:nvPicPr>
          <p:cNvPr id="7" name="Picture 6" descr="A glass with writing on it&#10;&#10;AI-generated content may be incorrect.">
            <a:extLst>
              <a:ext uri="{FF2B5EF4-FFF2-40B4-BE49-F238E27FC236}">
                <a16:creationId xmlns:a16="http://schemas.microsoft.com/office/drawing/2014/main" id="{65312D63-768A-30D5-2A6C-42EF3ACBE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8085" y="1844084"/>
            <a:ext cx="6857999" cy="3169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D221E-CD16-C9C3-808D-008F46BDA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87" y="3329727"/>
            <a:ext cx="6272482" cy="35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CDF1A-3A54-EA23-09E3-1B6F8019F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The Walled Garden 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May 2024</a:t>
            </a:r>
          </a:p>
        </p:txBody>
      </p:sp>
      <p:pic>
        <p:nvPicPr>
          <p:cNvPr id="5" name="Picture 4" descr="A poster with a drawing of a garden&#10;&#10;AI-generated content may be incorrect.">
            <a:extLst>
              <a:ext uri="{FF2B5EF4-FFF2-40B4-BE49-F238E27FC236}">
                <a16:creationId xmlns:a16="http://schemas.microsoft.com/office/drawing/2014/main" id="{1CBF2ABA-B993-1C42-C627-46654A596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029163"/>
            <a:ext cx="6780700" cy="47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44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C9B16-1191-7278-1B8B-72D2C7D4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r="6472" b="-1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62A029-9B41-4EC3-3958-313892F4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9865" y="4180115"/>
            <a:ext cx="5505814" cy="1690409"/>
          </a:xfrm>
        </p:spPr>
        <p:txBody>
          <a:bodyPr anchor="b">
            <a:normAutofit/>
          </a:bodyPr>
          <a:lstStyle/>
          <a:p>
            <a:pPr algn="l"/>
            <a:r>
              <a:rPr lang="en-GB" sz="3700" dirty="0"/>
              <a:t>The Living Lab is a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5FA51-D722-DCF1-7AEB-48DF5D46C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9" b="-1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946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79F6-F467-4816-913D-124080636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7414"/>
            <a:ext cx="9144000" cy="575808"/>
          </a:xfrm>
        </p:spPr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BD18E-6F3E-48E4-A15A-7A35B37AF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84" y="1489166"/>
            <a:ext cx="11132287" cy="479406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Celermajer, Danielle (2021) Grounded imaginaries: Transforming how we live in climate-changed futures. </a:t>
            </a:r>
            <a:r>
              <a:rPr lang="en-US" sz="1800" i="1" dirty="0"/>
              <a:t>Griffith Review</a:t>
            </a:r>
            <a:r>
              <a:rPr lang="en-US" sz="1800" dirty="0"/>
              <a:t>, (73), pp.163-175.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Heinemeyer, Cath (2024) ‘Big imaginings through small doings: collective imagination in tough times for students’. </a:t>
            </a:r>
            <a:r>
              <a:rPr lang="en-US" sz="1800" i="1" dirty="0"/>
              <a:t>Collective Imagination Practice Community Blog, </a:t>
            </a:r>
            <a:r>
              <a:rPr lang="en-US" sz="1800" dirty="0"/>
              <a:t>16 July 2024, </a:t>
            </a:r>
            <a:r>
              <a:rPr lang="en-US" sz="1800" u="sng" dirty="0">
                <a:hlinkClick r:id="rId2"/>
              </a:rPr>
              <a:t>Big imaginings through small doings: collective imagination in tough times for students | by Catherine Heinemeyer | Collective Imagination Practice | Medium</a:t>
            </a:r>
            <a:r>
              <a:rPr lang="en-US" sz="1800" dirty="0"/>
              <a:t>  </a:t>
            </a:r>
            <a:endParaRPr lang="en-GB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Heinemeyer, Cath (2026) ‘Harking to the sensitive children: making </a:t>
            </a:r>
            <a:r>
              <a:rPr lang="en-US" sz="1800" i="1" dirty="0"/>
              <a:t>CHANGELINGS</a:t>
            </a:r>
            <a:r>
              <a:rPr lang="en-US" sz="1800" dirty="0"/>
              <a:t>’. In Hawkes, Jodie, Jennie Klein and Pete Phillips (in press) </a:t>
            </a:r>
            <a:r>
              <a:rPr lang="en-US" sz="1800" i="1" dirty="0"/>
              <a:t>Mothers, Mothering, Land and Nature.</a:t>
            </a:r>
            <a:r>
              <a:rPr lang="en-US" sz="1800" dirty="0"/>
              <a:t> Demeter.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Jensen, Bjarne and Schnack, Karsten, 1997. The action competence approach in environmental education. </a:t>
            </a:r>
            <a:r>
              <a:rPr lang="en-US" sz="1800" i="1" dirty="0"/>
              <a:t>Environmental education research</a:t>
            </a:r>
            <a:r>
              <a:rPr lang="en-US" sz="1800" dirty="0"/>
              <a:t>, </a:t>
            </a:r>
            <a:r>
              <a:rPr lang="en-US" sz="1800" i="1" dirty="0"/>
              <a:t>3</a:t>
            </a:r>
            <a:r>
              <a:rPr lang="en-US" sz="1800" dirty="0"/>
              <a:t>(2), pp.163-178.</a:t>
            </a:r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/>
              <a:t>Spoor, Gijs &amp; Khanna, Pragnya  (2023) </a:t>
            </a:r>
            <a:r>
              <a:rPr lang="en-GB" sz="1800" i="1" dirty="0"/>
              <a:t>Grounded imaginaries: storytelling and research in times of climate crisis.</a:t>
            </a:r>
            <a:r>
              <a:rPr lang="en-GB" sz="1800" dirty="0"/>
              <a:t> Grounded Imaginaries Project, </a:t>
            </a:r>
            <a:r>
              <a:rPr lang="en-GB" sz="1800" dirty="0">
                <a:hlinkClick r:id="rId3" action="ppaction://hlinkfile"/>
              </a:rPr>
              <a:t>file:///C:/Users/c.heinemeyer/Downloads/grounded-imaginaries---storytelling-and-research-in-times-of-climate-crisis-compressed.pdf</a:t>
            </a:r>
            <a:r>
              <a:rPr lang="en-GB" sz="1800" dirty="0"/>
              <a:t> (accessed July 2025)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/>
              <a:t>Turner-King, Rachel, &amp; Bobby Smith. “Confronting the messy complexities of the climate crisis through drama education and applied theatre.” </a:t>
            </a:r>
            <a:r>
              <a:rPr lang="en-GB" sz="1800" i="1" dirty="0"/>
              <a:t>Research in Drama Education: The Journal of Applied Theatre and Performance</a:t>
            </a:r>
            <a:r>
              <a:rPr lang="en-GB" sz="1800" dirty="0"/>
              <a:t> 29.2 (2024): 238–58.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800" dirty="0"/>
              <a:t>York St John University (2024) </a:t>
            </a:r>
            <a:r>
              <a:rPr lang="en-GB" sz="1800" i="1" dirty="0"/>
              <a:t>Annual Report and Financial Statements 2023-24, </a:t>
            </a:r>
            <a:r>
              <a:rPr lang="en-US" sz="1800" dirty="0">
                <a:hlinkClick r:id="rId4"/>
              </a:rPr>
              <a:t>yorksj.ac.uk/media/content-assets/about/documents/annual_report_and_financial_statements_2023-24.pdf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22754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123A9-8CA8-B33C-3389-A1A9F03D7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675" y="1169105"/>
            <a:ext cx="2738650" cy="4107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306D0-4D3F-4DF0-E0B2-423C1B0C6234}"/>
              </a:ext>
            </a:extLst>
          </p:cNvPr>
          <p:cNvSpPr txBox="1"/>
          <p:nvPr/>
        </p:nvSpPr>
        <p:spPr>
          <a:xfrm>
            <a:off x="8123274" y="1166842"/>
            <a:ext cx="36044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Turner-King and Smith (2024): Site-responsive performance pedagogies can create links between the local and global scales and helping people to navigate through the ‘</a:t>
            </a:r>
            <a:r>
              <a:rPr lang="en-GB" dirty="0" err="1"/>
              <a:t>mess’</a:t>
            </a:r>
            <a:r>
              <a:rPr lang="en-GB" dirty="0"/>
              <a:t> of the climate crisis.</a:t>
            </a:r>
          </a:p>
          <a:p>
            <a:endParaRPr lang="en-GB" dirty="0"/>
          </a:p>
          <a:p>
            <a:r>
              <a:rPr lang="en-GB" dirty="0"/>
              <a:t>Heinemeyer (2026, in press): ‘We might revive our confidence as storytellers by considering the possibility that, if all scales of human action are linked, then we may not have to cast our net so wide: the most local and ‘human’ story will already contain the seeds of the same understandings.’</a:t>
            </a:r>
          </a:p>
        </p:txBody>
      </p:sp>
    </p:spTree>
    <p:extLst>
      <p:ext uri="{BB962C8B-B14F-4D97-AF65-F5344CB8AC3E}">
        <p14:creationId xmlns:p14="http://schemas.microsoft.com/office/powerpoint/2010/main" val="18557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triangular fabric flag with a flower design&#10;&#10;AI-generated content may be incorrect.">
            <a:extLst>
              <a:ext uri="{FF2B5EF4-FFF2-40B4-BE49-F238E27FC236}">
                <a16:creationId xmlns:a16="http://schemas.microsoft.com/office/drawing/2014/main" id="{BE4B9FA9-B226-A66B-2C2D-5FB041F3F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6" r="15545" b="2"/>
          <a:stretch>
            <a:fillRect/>
          </a:stretch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5" name="Picture 4" descr="A wall with posters and signs&#10;&#10;AI-generated content may be incorrect.">
            <a:extLst>
              <a:ext uri="{FF2B5EF4-FFF2-40B4-BE49-F238E27FC236}">
                <a16:creationId xmlns:a16="http://schemas.microsoft.com/office/drawing/2014/main" id="{9C189929-2619-1622-3B81-724DCE3BC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r="30544" b="-2"/>
          <a:stretch>
            <a:fillRect/>
          </a:stretch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9" name="Picture 8" descr="A stone walkway with writing on it&#10;&#10;AI-generated content may be incorrect.">
            <a:extLst>
              <a:ext uri="{FF2B5EF4-FFF2-40B4-BE49-F238E27FC236}">
                <a16:creationId xmlns:a16="http://schemas.microsoft.com/office/drawing/2014/main" id="{BF45B6BF-10C7-2DCA-5F19-8686D9688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r="10760" b="-2"/>
          <a:stretch>
            <a:fillRect/>
          </a:stretch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1" name="Picture 10" descr="A sign from a building&#10;&#10;AI-generated content may be incorrect.">
            <a:extLst>
              <a:ext uri="{FF2B5EF4-FFF2-40B4-BE49-F238E27FC236}">
                <a16:creationId xmlns:a16="http://schemas.microsoft.com/office/drawing/2014/main" id="{DFDE2A4F-4559-2578-4613-0B1DE36C0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6" b="18917"/>
          <a:stretch>
            <a:fillRect/>
          </a:stretch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64810-9D76-71C3-5CCF-E6CC04764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3906653"/>
            <a:ext cx="5505814" cy="805196"/>
          </a:xfrm>
        </p:spPr>
        <p:txBody>
          <a:bodyPr anchor="b">
            <a:normAutofit/>
          </a:bodyPr>
          <a:lstStyle/>
          <a:p>
            <a:pPr algn="l"/>
            <a:r>
              <a:rPr lang="en-GB" sz="4400" dirty="0"/>
              <a:t>Social imagination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CC85C-069B-172D-3C5A-CD5853CE0718}"/>
              </a:ext>
            </a:extLst>
          </p:cNvPr>
          <p:cNvSpPr txBox="1"/>
          <p:nvPr/>
        </p:nvSpPr>
        <p:spPr>
          <a:xfrm>
            <a:off x="6096000" y="4711850"/>
            <a:ext cx="59275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‘(I)</a:t>
            </a:r>
            <a:r>
              <a:rPr lang="en-GB" sz="1600" dirty="0" err="1"/>
              <a:t>magination</a:t>
            </a:r>
            <a:r>
              <a:rPr lang="en-GB" sz="1600" dirty="0"/>
              <a:t> influences the social order: politics, law, economics – the rules of the game – which in turn influence how technology and our material world are constructed. […] In short, a shift in the story realm has knock-on effects that can tip the whole codependent scheme of factors into a qualitatively different way of being.’ (Spoor and Khanna 2023)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227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E7273E-E5A3-4B1D-BE3E-56F045D92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93AA4-722C-4594-9F3C-410FC37D6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6156" y="365125"/>
            <a:ext cx="5827643" cy="14334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/>
              <a:t>Grounded imaginaries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E90B1-6108-0D2A-3E55-D042BB11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38" y="643467"/>
            <a:ext cx="2956866" cy="1751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93ACF-A3D6-FA3C-EE38-F27F59C2A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47" y="2649086"/>
            <a:ext cx="3940445" cy="1566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203D6-0ADE-93CD-7E11-1CEA38D81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2" y="4443540"/>
            <a:ext cx="2114617" cy="177099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0D4E3C-A447-4A9F-871F-75F15729D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6155" y="2055812"/>
            <a:ext cx="6148394" cy="45682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Social imaginaries are defined by Danielle Celermajer as ‘shared backgrounds through which we experience ourselves and the world and form our expectations and projects’ (2021) – current dominant imaginaries: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Business As Usual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Techno-Fix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Doomsday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Alternatives are needed and these must be </a:t>
            </a:r>
            <a:r>
              <a:rPr lang="en-US" sz="2000" b="1" i="1" dirty="0">
                <a:effectLst/>
              </a:rPr>
              <a:t>grounded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realised</a:t>
            </a:r>
            <a:r>
              <a:rPr lang="en-US" sz="2000" dirty="0">
                <a:effectLst/>
              </a:rPr>
              <a:t>, in </a:t>
            </a:r>
            <a:r>
              <a:rPr lang="en-US" sz="2000" dirty="0"/>
              <a:t>places and communities:</a:t>
            </a:r>
          </a:p>
          <a:p>
            <a:pPr algn="l"/>
            <a:r>
              <a:rPr lang="en-US" sz="1900" dirty="0"/>
              <a:t>“</a:t>
            </a:r>
            <a:r>
              <a:rPr lang="en-US" sz="2200" dirty="0"/>
              <a:t>A fourth imaginary, one holding out the possibility of relational, community-building and ethical forms of life under radically climate-changed conditions is, however, already incipient in the work of communities creating different </a:t>
            </a:r>
            <a:r>
              <a:rPr lang="en-US" sz="2200" dirty="0" err="1"/>
              <a:t>sustainabilities</a:t>
            </a:r>
            <a:r>
              <a:rPr lang="en-US" sz="2200" dirty="0"/>
              <a:t>, systems and material flows.”</a:t>
            </a:r>
            <a:endParaRPr lang="en-US" sz="19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143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06143-2DE2-7ED1-D16C-56A884941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Gap between much social imagination practice and ‘grounded imaginaries’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AA7983-6E5D-2D8A-1D90-9519E3CDC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41" y="643466"/>
            <a:ext cx="6400849" cy="5568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84FFCB-EDE2-056A-4612-68D874DB68D6}"/>
              </a:ext>
            </a:extLst>
          </p:cNvPr>
          <p:cNvSpPr txBox="1"/>
          <p:nvPr/>
        </p:nvSpPr>
        <p:spPr>
          <a:xfrm>
            <a:off x="717422" y="6060558"/>
            <a:ext cx="29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(Heinemeyer 2024)</a:t>
            </a:r>
          </a:p>
        </p:txBody>
      </p:sp>
    </p:spTree>
    <p:extLst>
      <p:ext uri="{BB962C8B-B14F-4D97-AF65-F5344CB8AC3E}">
        <p14:creationId xmlns:p14="http://schemas.microsoft.com/office/powerpoint/2010/main" val="2877014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3DEF1-93F0-3FAD-B4CA-43C7C288B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859" y="324491"/>
            <a:ext cx="4620584" cy="2982235"/>
          </a:xfrm>
        </p:spPr>
        <p:txBody>
          <a:bodyPr>
            <a:normAutofit/>
          </a:bodyPr>
          <a:lstStyle/>
          <a:p>
            <a:pPr algn="l"/>
            <a:r>
              <a:rPr lang="en-GB" sz="4400" dirty="0"/>
              <a:t>Building ‘action competence’ where it is in short supply</a:t>
            </a:r>
          </a:p>
        </p:txBody>
      </p:sp>
      <p:pic>
        <p:nvPicPr>
          <p:cNvPr id="5" name="Picture 4" descr="A green and black rectangular sign with white text&#10;&#10;AI-generated content may be incorrect.">
            <a:extLst>
              <a:ext uri="{FF2B5EF4-FFF2-40B4-BE49-F238E27FC236}">
                <a16:creationId xmlns:a16="http://schemas.microsoft.com/office/drawing/2014/main" id="{EC13F0CC-7060-0DE0-744F-C6020F31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26" y="1185129"/>
            <a:ext cx="6195589" cy="4693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04642-BCF9-ABEC-24B0-53A12DAFC24D}"/>
              </a:ext>
            </a:extLst>
          </p:cNvPr>
          <p:cNvSpPr txBox="1"/>
          <p:nvPr/>
        </p:nvSpPr>
        <p:spPr>
          <a:xfrm>
            <a:off x="7921047" y="6283841"/>
            <a:ext cx="330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YSJU (2024)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E89F19-10A1-B31F-1818-602B7386A37D}"/>
              </a:ext>
            </a:extLst>
          </p:cNvPr>
          <p:cNvSpPr txBox="1"/>
          <p:nvPr/>
        </p:nvSpPr>
        <p:spPr>
          <a:xfrm>
            <a:off x="478465" y="4295553"/>
            <a:ext cx="39127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Action competence = the ability and confidence to undertake intentional, concerted individual or collective efforts towards a desired, perhaps complex, goal (Jensen &amp; Schnack 1997)</a:t>
            </a:r>
          </a:p>
          <a:p>
            <a:endParaRPr lang="en-GB" dirty="0"/>
          </a:p>
          <a:p>
            <a:r>
              <a:rPr lang="en-GB" dirty="0"/>
              <a:t>A rejection of compliance-based and behaviourist paradigms of environmental education</a:t>
            </a:r>
          </a:p>
        </p:txBody>
      </p:sp>
    </p:spTree>
    <p:extLst>
      <p:ext uri="{BB962C8B-B14F-4D97-AF65-F5344CB8AC3E}">
        <p14:creationId xmlns:p14="http://schemas.microsoft.com/office/powerpoint/2010/main" val="155467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370D-5796-DB00-47F6-0A6B144A4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7043" y="-201470"/>
            <a:ext cx="9144000" cy="1312493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>
                <a:hlinkClick r:id="rId2"/>
              </a:rPr>
              <a:t>York St John Living Lab</a:t>
            </a:r>
            <a:endParaRPr lang="en-GB" dirty="0"/>
          </a:p>
        </p:txBody>
      </p:sp>
      <p:pic>
        <p:nvPicPr>
          <p:cNvPr id="5" name="Picture 4" descr="A close-up of a list of research papers&#10;&#10;AI-generated content may be incorrect.">
            <a:extLst>
              <a:ext uri="{FF2B5EF4-FFF2-40B4-BE49-F238E27FC236}">
                <a16:creationId xmlns:a16="http://schemas.microsoft.com/office/drawing/2014/main" id="{357D4F7C-6385-637C-0274-E94A78002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8" y="1012371"/>
            <a:ext cx="10624457" cy="59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6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0714-C495-BB16-96D6-E4D28C539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-1022123"/>
            <a:ext cx="9906000" cy="2387600"/>
          </a:xfrm>
        </p:spPr>
        <p:txBody>
          <a:bodyPr/>
          <a:lstStyle/>
          <a:p>
            <a:r>
              <a:rPr lang="en-GB" dirty="0"/>
              <a:t>Some definitions of Living Labs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DE7B0-6344-A646-DFE2-98138BF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056" y="1365477"/>
            <a:ext cx="10519144" cy="498216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EAUC (Alliance for Sustainability Leadership in Education): </a:t>
            </a:r>
            <a:r>
              <a:rPr lang="en-GB" dirty="0"/>
              <a:t> </a:t>
            </a:r>
          </a:p>
          <a:p>
            <a:r>
              <a:rPr lang="en-US" i="1" dirty="0"/>
              <a:t>Initiatives ‘where real-world sustainability challenges are formally addressed in stakeholder partnerships. A Living Lab encourages co-creation &amp; co-implementation of transformations through transdisciplinary efforts, over a series of learning loops, to sustainably develop a geographically-bounded testbed (Waheed 2017b: 4). </a:t>
            </a:r>
            <a:r>
              <a:rPr lang="en-GB" i="1" dirty="0"/>
              <a:t> </a:t>
            </a:r>
            <a:endParaRPr lang="en-GB" dirty="0"/>
          </a:p>
          <a:p>
            <a:endParaRPr lang="en-US" dirty="0"/>
          </a:p>
          <a:p>
            <a:r>
              <a:rPr lang="en-US" dirty="0"/>
              <a:t>European Network of Living Labs (</a:t>
            </a:r>
            <a:r>
              <a:rPr lang="en-US" dirty="0" err="1"/>
              <a:t>ENoLL</a:t>
            </a:r>
            <a:r>
              <a:rPr lang="en-US" dirty="0"/>
              <a:t>): </a:t>
            </a:r>
          </a:p>
          <a:p>
            <a:r>
              <a:rPr lang="en-US" i="1" dirty="0"/>
              <a:t>Living Labs are ‘user-</a:t>
            </a:r>
            <a:r>
              <a:rPr lang="en-US" i="1" dirty="0" err="1"/>
              <a:t>centred</a:t>
            </a:r>
            <a:r>
              <a:rPr lang="en-US" i="1" dirty="0"/>
              <a:t> open innovation ecosystems’ which are ‘based on a systematic user co-creation approach, integrating research and innovation processes in real-life communities and settings’. </a:t>
            </a:r>
            <a:r>
              <a:rPr lang="en-GB" i="1" dirty="0"/>
              <a:t> 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66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0D1D739-EDC4-4BE6-A073-9B157E1F9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CDD35A4-E546-4AF3-A8B9-AC24C5C9F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3852070 w 12192000"/>
              <a:gd name="connsiteY1" fmla="*/ 0 h 6858000"/>
              <a:gd name="connsiteX2" fmla="*/ 3878367 w 12192000"/>
              <a:gd name="connsiteY2" fmla="*/ 23504 h 6858000"/>
              <a:gd name="connsiteX3" fmla="*/ 3885324 w 12192000"/>
              <a:gd name="connsiteY3" fmla="*/ 84795 h 6858000"/>
              <a:gd name="connsiteX4" fmla="*/ 3820400 w 12192000"/>
              <a:gd name="connsiteY4" fmla="*/ 131127 h 6858000"/>
              <a:gd name="connsiteX5" fmla="*/ 3631811 w 12192000"/>
              <a:gd name="connsiteY5" fmla="*/ 219929 h 6858000"/>
              <a:gd name="connsiteX6" fmla="*/ 4327428 w 12192000"/>
              <a:gd name="connsiteY6" fmla="*/ 351201 h 6858000"/>
              <a:gd name="connsiteX7" fmla="*/ 4080099 w 12192000"/>
              <a:gd name="connsiteY7" fmla="*/ 432279 h 6858000"/>
              <a:gd name="connsiteX8" fmla="*/ 3823492 w 12192000"/>
              <a:gd name="connsiteY8" fmla="*/ 490194 h 6858000"/>
              <a:gd name="connsiteX9" fmla="*/ 3545246 w 12192000"/>
              <a:gd name="connsiteY9" fmla="*/ 532664 h 6858000"/>
              <a:gd name="connsiteX10" fmla="*/ 3291732 w 12192000"/>
              <a:gd name="connsiteY10" fmla="*/ 617605 h 6858000"/>
              <a:gd name="connsiteX11" fmla="*/ 3953340 w 12192000"/>
              <a:gd name="connsiteY11" fmla="*/ 652353 h 6858000"/>
              <a:gd name="connsiteX12" fmla="*/ 3610170 w 12192000"/>
              <a:gd name="connsiteY12" fmla="*/ 729572 h 6858000"/>
              <a:gd name="connsiteX13" fmla="*/ 3328832 w 12192000"/>
              <a:gd name="connsiteY13" fmla="*/ 829957 h 6858000"/>
              <a:gd name="connsiteX14" fmla="*/ 3130966 w 12192000"/>
              <a:gd name="connsiteY14" fmla="*/ 876288 h 6858000"/>
              <a:gd name="connsiteX15" fmla="*/ 2920736 w 12192000"/>
              <a:gd name="connsiteY15" fmla="*/ 887872 h 6858000"/>
              <a:gd name="connsiteX16" fmla="*/ 2871269 w 12192000"/>
              <a:gd name="connsiteY16" fmla="*/ 961228 h 6858000"/>
              <a:gd name="connsiteX17" fmla="*/ 2936195 w 12192000"/>
              <a:gd name="connsiteY17" fmla="*/ 1038448 h 6858000"/>
              <a:gd name="connsiteX18" fmla="*/ 3035126 w 12192000"/>
              <a:gd name="connsiteY18" fmla="*/ 1046168 h 6858000"/>
              <a:gd name="connsiteX19" fmla="*/ 3625627 w 12192000"/>
              <a:gd name="connsiteY19" fmla="*/ 1065474 h 6858000"/>
              <a:gd name="connsiteX20" fmla="*/ 1733551 w 12192000"/>
              <a:gd name="connsiteY20" fmla="*/ 1235355 h 6858000"/>
              <a:gd name="connsiteX21" fmla="*/ 1990156 w 12192000"/>
              <a:gd name="connsiteY21" fmla="*/ 1339602 h 6858000"/>
              <a:gd name="connsiteX22" fmla="*/ 2076722 w 12192000"/>
              <a:gd name="connsiteY22" fmla="*/ 1625311 h 6858000"/>
              <a:gd name="connsiteX23" fmla="*/ 2392067 w 12192000"/>
              <a:gd name="connsiteY23" fmla="*/ 1787470 h 6858000"/>
              <a:gd name="connsiteX24" fmla="*/ 2596115 w 12192000"/>
              <a:gd name="connsiteY24" fmla="*/ 1845385 h 6858000"/>
              <a:gd name="connsiteX25" fmla="*/ 3062950 w 12192000"/>
              <a:gd name="connsiteY25" fmla="*/ 1930326 h 6858000"/>
              <a:gd name="connsiteX26" fmla="*/ 3130966 w 12192000"/>
              <a:gd name="connsiteY26" fmla="*/ 2069319 h 6858000"/>
              <a:gd name="connsiteX27" fmla="*/ 3189708 w 12192000"/>
              <a:gd name="connsiteY27" fmla="*/ 2223754 h 6858000"/>
              <a:gd name="connsiteX28" fmla="*/ 3313373 w 12192000"/>
              <a:gd name="connsiteY28" fmla="*/ 2324141 h 6858000"/>
              <a:gd name="connsiteX29" fmla="*/ 2351877 w 12192000"/>
              <a:gd name="connsiteY29" fmla="*/ 2308697 h 6858000"/>
              <a:gd name="connsiteX30" fmla="*/ 3437038 w 12192000"/>
              <a:gd name="connsiteY30" fmla="*/ 2633017 h 6858000"/>
              <a:gd name="connsiteX31" fmla="*/ 3341198 w 12192000"/>
              <a:gd name="connsiteY31" fmla="*/ 2760427 h 6858000"/>
              <a:gd name="connsiteX32" fmla="*/ 3934791 w 12192000"/>
              <a:gd name="connsiteY32" fmla="*/ 2934169 h 6858000"/>
              <a:gd name="connsiteX33" fmla="*/ 3616352 w 12192000"/>
              <a:gd name="connsiteY33" fmla="*/ 2953473 h 6858000"/>
              <a:gd name="connsiteX34" fmla="*/ 5468240 w 12192000"/>
              <a:gd name="connsiteY34" fmla="*/ 3679329 h 6858000"/>
              <a:gd name="connsiteX35" fmla="*/ 8111582 w 12192000"/>
              <a:gd name="connsiteY35" fmla="*/ 4204418 h 6858000"/>
              <a:gd name="connsiteX36" fmla="*/ 9144186 w 12192000"/>
              <a:gd name="connsiteY36" fmla="*/ 4304802 h 6858000"/>
              <a:gd name="connsiteX37" fmla="*/ 10319004 w 12192000"/>
              <a:gd name="connsiteY37" fmla="*/ 4273915 h 6858000"/>
              <a:gd name="connsiteX38" fmla="*/ 12053408 w 12192000"/>
              <a:gd name="connsiteY38" fmla="*/ 3907125 h 6858000"/>
              <a:gd name="connsiteX39" fmla="*/ 12192000 w 12192000"/>
              <a:gd name="connsiteY39" fmla="*/ 3841157 h 6858000"/>
              <a:gd name="connsiteX40" fmla="*/ 12192000 w 12192000"/>
              <a:gd name="connsiteY40" fmla="*/ 6858000 h 6858000"/>
              <a:gd name="connsiteX41" fmla="*/ 0 w 12192000"/>
              <a:gd name="connsiteY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3852070" y="0"/>
                </a:lnTo>
                <a:lnTo>
                  <a:pt x="3878367" y="23504"/>
                </a:lnTo>
                <a:cubicBezTo>
                  <a:pt x="3887642" y="39430"/>
                  <a:pt x="3891507" y="59700"/>
                  <a:pt x="3885324" y="84795"/>
                </a:cubicBezTo>
                <a:cubicBezTo>
                  <a:pt x="3876049" y="123406"/>
                  <a:pt x="3845133" y="123406"/>
                  <a:pt x="3820400" y="131127"/>
                </a:cubicBezTo>
                <a:cubicBezTo>
                  <a:pt x="3764751" y="154292"/>
                  <a:pt x="3696735" y="138849"/>
                  <a:pt x="3631811" y="219929"/>
                </a:cubicBezTo>
                <a:cubicBezTo>
                  <a:pt x="3879141" y="262399"/>
                  <a:pt x="4117198" y="181318"/>
                  <a:pt x="4327428" y="351201"/>
                </a:cubicBezTo>
                <a:cubicBezTo>
                  <a:pt x="4250138" y="436142"/>
                  <a:pt x="4163572" y="416836"/>
                  <a:pt x="4080099" y="432279"/>
                </a:cubicBezTo>
                <a:cubicBezTo>
                  <a:pt x="3993533" y="447725"/>
                  <a:pt x="3910058" y="474751"/>
                  <a:pt x="3823492" y="490194"/>
                </a:cubicBezTo>
                <a:cubicBezTo>
                  <a:pt x="3730743" y="509498"/>
                  <a:pt x="3637993" y="513360"/>
                  <a:pt x="3545246" y="532664"/>
                </a:cubicBezTo>
                <a:cubicBezTo>
                  <a:pt x="3467954" y="548109"/>
                  <a:pt x="3384480" y="521081"/>
                  <a:pt x="3291732" y="617605"/>
                </a:cubicBezTo>
                <a:cubicBezTo>
                  <a:pt x="3520513" y="687103"/>
                  <a:pt x="3727651" y="582857"/>
                  <a:pt x="3953340" y="652353"/>
                </a:cubicBezTo>
                <a:cubicBezTo>
                  <a:pt x="3820400" y="714129"/>
                  <a:pt x="3712194" y="694824"/>
                  <a:pt x="3610170" y="729572"/>
                </a:cubicBezTo>
                <a:cubicBezTo>
                  <a:pt x="3517420" y="764322"/>
                  <a:pt x="3406122" y="725712"/>
                  <a:pt x="3328832" y="829957"/>
                </a:cubicBezTo>
                <a:cubicBezTo>
                  <a:pt x="3270090" y="911035"/>
                  <a:pt x="3208258" y="922618"/>
                  <a:pt x="3130966" y="876288"/>
                </a:cubicBezTo>
                <a:cubicBezTo>
                  <a:pt x="3062950" y="833818"/>
                  <a:pt x="2988752" y="845400"/>
                  <a:pt x="2920736" y="887872"/>
                </a:cubicBezTo>
                <a:cubicBezTo>
                  <a:pt x="2896004" y="903315"/>
                  <a:pt x="2871269" y="922618"/>
                  <a:pt x="2871269" y="961228"/>
                </a:cubicBezTo>
                <a:cubicBezTo>
                  <a:pt x="2871269" y="1015283"/>
                  <a:pt x="2902186" y="1030726"/>
                  <a:pt x="2936195" y="1038448"/>
                </a:cubicBezTo>
                <a:cubicBezTo>
                  <a:pt x="2967111" y="1046168"/>
                  <a:pt x="3004210" y="1053891"/>
                  <a:pt x="3035126" y="1046168"/>
                </a:cubicBezTo>
                <a:cubicBezTo>
                  <a:pt x="3232990" y="1003700"/>
                  <a:pt x="3427764" y="1073194"/>
                  <a:pt x="3625627" y="1065474"/>
                </a:cubicBezTo>
                <a:cubicBezTo>
                  <a:pt x="3004210" y="1231494"/>
                  <a:pt x="2376610" y="1177441"/>
                  <a:pt x="1733551" y="1235355"/>
                </a:cubicBezTo>
                <a:cubicBezTo>
                  <a:pt x="1817025" y="1351183"/>
                  <a:pt x="1925232" y="1254661"/>
                  <a:pt x="1990156" y="1339602"/>
                </a:cubicBezTo>
                <a:cubicBezTo>
                  <a:pt x="1928323" y="1517205"/>
                  <a:pt x="1953057" y="1613728"/>
                  <a:pt x="2076722" y="1625311"/>
                </a:cubicBezTo>
                <a:cubicBezTo>
                  <a:pt x="2197295" y="1636894"/>
                  <a:pt x="2327143" y="1575118"/>
                  <a:pt x="2392067" y="1787470"/>
                </a:cubicBezTo>
                <a:cubicBezTo>
                  <a:pt x="2410617" y="1853106"/>
                  <a:pt x="2525008" y="1833802"/>
                  <a:pt x="2596115" y="1845385"/>
                </a:cubicBezTo>
                <a:cubicBezTo>
                  <a:pt x="2750696" y="1872411"/>
                  <a:pt x="2914554" y="1845385"/>
                  <a:pt x="3062950" y="1930326"/>
                </a:cubicBezTo>
                <a:cubicBezTo>
                  <a:pt x="3121692" y="1961213"/>
                  <a:pt x="3161883" y="1984378"/>
                  <a:pt x="3130966" y="2069319"/>
                </a:cubicBezTo>
                <a:cubicBezTo>
                  <a:pt x="3100050" y="2158121"/>
                  <a:pt x="3140242" y="2189008"/>
                  <a:pt x="3189708" y="2223754"/>
                </a:cubicBezTo>
                <a:cubicBezTo>
                  <a:pt x="3226808" y="2250784"/>
                  <a:pt x="3282457" y="2243060"/>
                  <a:pt x="3313373" y="2324141"/>
                </a:cubicBezTo>
                <a:cubicBezTo>
                  <a:pt x="2988752" y="2312558"/>
                  <a:pt x="2673405" y="2246923"/>
                  <a:pt x="2351877" y="2308697"/>
                </a:cubicBezTo>
                <a:cubicBezTo>
                  <a:pt x="2704323" y="2463134"/>
                  <a:pt x="3090776" y="2455412"/>
                  <a:pt x="3437038" y="2633017"/>
                </a:cubicBezTo>
                <a:cubicBezTo>
                  <a:pt x="3424671" y="2694791"/>
                  <a:pt x="3344289" y="2667764"/>
                  <a:pt x="3341198" y="2760427"/>
                </a:cubicBezTo>
                <a:cubicBezTo>
                  <a:pt x="3523603" y="2856951"/>
                  <a:pt x="3743110" y="2791314"/>
                  <a:pt x="3934791" y="2934169"/>
                </a:cubicBezTo>
                <a:cubicBezTo>
                  <a:pt x="3823492" y="2999805"/>
                  <a:pt x="3721469" y="2891699"/>
                  <a:pt x="3616352" y="2953473"/>
                </a:cubicBezTo>
                <a:cubicBezTo>
                  <a:pt x="3650361" y="3046136"/>
                  <a:pt x="5189993" y="3617555"/>
                  <a:pt x="5468240" y="3679329"/>
                </a:cubicBezTo>
                <a:cubicBezTo>
                  <a:pt x="6034007" y="3806740"/>
                  <a:pt x="7663296" y="4131059"/>
                  <a:pt x="8111582" y="4204418"/>
                </a:cubicBezTo>
                <a:cubicBezTo>
                  <a:pt x="8457844" y="4258470"/>
                  <a:pt x="8801016" y="4300942"/>
                  <a:pt x="9144186" y="4304802"/>
                </a:cubicBezTo>
                <a:cubicBezTo>
                  <a:pt x="9536822" y="4308663"/>
                  <a:pt x="9926368" y="4289359"/>
                  <a:pt x="10319004" y="4273915"/>
                </a:cubicBezTo>
                <a:cubicBezTo>
                  <a:pt x="10906415" y="4250750"/>
                  <a:pt x="11484549" y="4158087"/>
                  <a:pt x="12053408" y="3907125"/>
                </a:cubicBezTo>
                <a:lnTo>
                  <a:pt x="12192000" y="3841157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FDA78-54DC-D434-C1C1-8A1552A99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542" y="4532251"/>
            <a:ext cx="7268147" cy="1754376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dirty="0"/>
              <a:t>Lessons from the arts: </a:t>
            </a:r>
            <a:br>
              <a:rPr lang="en-GB" sz="4400" dirty="0"/>
            </a:br>
            <a:r>
              <a:rPr lang="en-GB" sz="4400" dirty="0"/>
              <a:t>emergence; performing the ‘university otherwise’ to itself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0E86D-2716-ADCF-FD5D-83DE4211C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05" y="0"/>
            <a:ext cx="7268147" cy="33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68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815</Words>
  <Application>Microsoft Office PowerPoint</Application>
  <PresentationFormat>Widescreen</PresentationFormat>
  <Paragraphs>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Office Theme</vt:lpstr>
      <vt:lpstr>GROUNDED IMAGINARIES</vt:lpstr>
      <vt:lpstr>PowerPoint Presentation</vt:lpstr>
      <vt:lpstr>Social imagination</vt:lpstr>
      <vt:lpstr>Grounded imaginaries</vt:lpstr>
      <vt:lpstr>Gap between much social imagination practice and ‘grounded imaginaries’</vt:lpstr>
      <vt:lpstr>Building ‘action competence’ where it is in short supply</vt:lpstr>
      <vt:lpstr>The York St John Living Lab</vt:lpstr>
      <vt:lpstr>Some definitions of Living Labs</vt:lpstr>
      <vt:lpstr>Lessons from the arts:  emergence; performing the ‘university otherwise’ to itself</vt:lpstr>
      <vt:lpstr>PowerPoint Presentation</vt:lpstr>
      <vt:lpstr>Repair Fair, Nov 2024</vt:lpstr>
      <vt:lpstr>A temporary claiming of campus space</vt:lpstr>
      <vt:lpstr>Sustenance December 2022</vt:lpstr>
      <vt:lpstr>In The Walled Garden  May 2024</vt:lpstr>
      <vt:lpstr>The Living Lab is a performance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GROUNDED IMAGINARIES</dc:title>
  <dc:creator>Catherine Heinemeyer</dc:creator>
  <cp:lastModifiedBy>Catherine Heinemeyer</cp:lastModifiedBy>
  <cp:revision>9</cp:revision>
  <dcterms:created xsi:type="dcterms:W3CDTF">2025-07-22T08:27:44Z</dcterms:created>
  <dcterms:modified xsi:type="dcterms:W3CDTF">2025-08-29T08:27:51Z</dcterms:modified>
</cp:coreProperties>
</file>