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microsoft.com/office/2020/02/relationships/classificationlabels" Target="docMetadata/LabelInfo.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1"/>
  </p:notesMasterIdLst>
  <p:sldIdLst>
    <p:sldId id="256" r:id="rId2"/>
    <p:sldId id="406" r:id="rId3"/>
    <p:sldId id="257" r:id="rId4"/>
    <p:sldId id="418" r:id="rId5"/>
    <p:sldId id="361" r:id="rId6"/>
    <p:sldId id="388" r:id="rId7"/>
    <p:sldId id="344" r:id="rId8"/>
    <p:sldId id="377" r:id="rId9"/>
    <p:sldId id="419" r:id="rId10"/>
    <p:sldId id="364" r:id="rId11"/>
    <p:sldId id="386" r:id="rId12"/>
    <p:sldId id="383" r:id="rId13"/>
    <p:sldId id="356" r:id="rId14"/>
    <p:sldId id="379" r:id="rId15"/>
    <p:sldId id="403" r:id="rId16"/>
    <p:sldId id="387" r:id="rId17"/>
    <p:sldId id="399" r:id="rId18"/>
    <p:sldId id="409" r:id="rId19"/>
    <p:sldId id="400" r:id="rId20"/>
    <p:sldId id="407" r:id="rId21"/>
    <p:sldId id="398" r:id="rId22"/>
    <p:sldId id="405" r:id="rId23"/>
    <p:sldId id="412" r:id="rId24"/>
    <p:sldId id="416" r:id="rId25"/>
    <p:sldId id="415" r:id="rId26"/>
    <p:sldId id="410" r:id="rId27"/>
    <p:sldId id="411" r:id="rId28"/>
    <p:sldId id="420" r:id="rId29"/>
    <p:sldId id="370" r:id="rId30"/>
  </p:sldIdLst>
  <p:sldSz cx="12192000" cy="6858000"/>
  <p:notesSz cx="6858000" cy="9144000"/>
  <p:defaultTex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ECCC"/>
    <a:srgbClr val="FFFFCC"/>
    <a:srgbClr val="009ED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6CC2D58-0BD3-4A57-14FD-D27C296AA986}" v="31" dt="2026-05-19T20:55:29.566"/>
    <p1510:client id="{3D83F73F-D934-A5E9-2460-1B018B5A84E9}" v="1" dt="2026-05-19T09:08:58.797"/>
    <p1510:client id="{491F4F6C-BDDD-4662-8271-309DD7B9D08E}" v="19432" dt="2026-05-19T20:24:41.610"/>
    <p1510:client id="{54597A76-1A59-892B-B6A2-30D775AC2B63}" v="518" dt="2026-05-19T14:36:05.867"/>
    <p1510:client id="{5DF15727-161D-4257-4B0B-D8417BA46152}" v="18" dt="2026-05-19T18:50:16.113"/>
    <p1510:client id="{7E1A219C-9AD7-AF0A-257F-51E90C5FACA2}" v="59" dt="2026-05-19T08:31:06.879"/>
    <p1510:client id="{88E6CCD7-D168-BAC3-9A6E-A8B9D3408DE2}" v="14" dt="2026-05-19T16:23:12.857"/>
    <p1510:client id="{97F2C664-07BC-1E63-BA76-88F55EBB14D0}" v="1" dt="2026-05-19T07:44:18.435"/>
    <p1510:client id="{9982D802-4448-2E40-8EFF-CA4523237F4A}" v="111" dt="2026-05-19T15:37:56.234"/>
    <p1510:client id="{AB1A6F88-998E-1683-01E0-214E17BEC415}" v="1" dt="2026-05-19T14:56:48.555"/>
    <p1510:client id="{DF5EEBC5-E649-912F-AA84-8E9F9FE1705B}" v="55" dt="2026-05-19T09:00:59.620"/>
    <p1510:client id="{EFE3E67C-8DA3-A807-8A6F-D700EC15326C}" v="135" dt="2026-05-18T21:38:21.75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37"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tephanie Jach" userId="S::s.jach@yorksj.ac.uk::5c8cf6e1-1f15-4963-922a-ec9809ab38dc" providerId="AD" clId="Web-{BE7A41F0-388A-9B71-36E9-BBAE02E28B33}"/>
    <pc:docChg chg="addSld modSld sldOrd">
      <pc:chgData name="Stephanie Jach" userId="S::s.jach@yorksj.ac.uk::5c8cf6e1-1f15-4963-922a-ec9809ab38dc" providerId="AD" clId="Web-{BE7A41F0-388A-9B71-36E9-BBAE02E28B33}" dt="2026-05-18T13:33:40.676" v="617"/>
      <pc:docMkLst>
        <pc:docMk/>
      </pc:docMkLst>
      <pc:sldChg chg="modNotes">
        <pc:chgData name="Stephanie Jach" userId="S::s.jach@yorksj.ac.uk::5c8cf6e1-1f15-4963-922a-ec9809ab38dc" providerId="AD" clId="Web-{BE7A41F0-388A-9B71-36E9-BBAE02E28B33}" dt="2026-05-18T13:07:25.418" v="499"/>
        <pc:sldMkLst>
          <pc:docMk/>
          <pc:sldMk cId="109857222" sldId="256"/>
        </pc:sldMkLst>
      </pc:sldChg>
      <pc:sldChg chg="modSp modNotes">
        <pc:chgData name="Stephanie Jach" userId="S::s.jach@yorksj.ac.uk::5c8cf6e1-1f15-4963-922a-ec9809ab38dc" providerId="AD" clId="Web-{BE7A41F0-388A-9B71-36E9-BBAE02E28B33}" dt="2026-05-18T13:22:36.051" v="575" actId="20577"/>
        <pc:sldMkLst>
          <pc:docMk/>
          <pc:sldMk cId="3338984432" sldId="257"/>
        </pc:sldMkLst>
        <pc:spChg chg="mod">
          <ac:chgData name="Stephanie Jach" userId="S::s.jach@yorksj.ac.uk::5c8cf6e1-1f15-4963-922a-ec9809ab38dc" providerId="AD" clId="Web-{BE7A41F0-388A-9B71-36E9-BBAE02E28B33}" dt="2026-05-18T13:22:36.051" v="575" actId="20577"/>
          <ac:spMkLst>
            <pc:docMk/>
            <pc:sldMk cId="3338984432" sldId="257"/>
            <ac:spMk id="3" creationId="{C0284885-5EE3-F98E-6075-60039E61EA24}"/>
          </ac:spMkLst>
        </pc:spChg>
      </pc:sldChg>
      <pc:sldChg chg="modNotes">
        <pc:chgData name="Stephanie Jach" userId="S::s.jach@yorksj.ac.uk::5c8cf6e1-1f15-4963-922a-ec9809ab38dc" providerId="AD" clId="Web-{BE7A41F0-388A-9B71-36E9-BBAE02E28B33}" dt="2026-05-18T12:58:38.123" v="457"/>
        <pc:sldMkLst>
          <pc:docMk/>
          <pc:sldMk cId="2933256919" sldId="258"/>
        </pc:sldMkLst>
      </pc:sldChg>
      <pc:sldChg chg="modNotes">
        <pc:chgData name="Stephanie Jach" userId="S::s.jach@yorksj.ac.uk::5c8cf6e1-1f15-4963-922a-ec9809ab38dc" providerId="AD" clId="Web-{BE7A41F0-388A-9B71-36E9-BBAE02E28B33}" dt="2026-05-18T13:32:44.347" v="582"/>
        <pc:sldMkLst>
          <pc:docMk/>
          <pc:sldMk cId="2044729955" sldId="361"/>
        </pc:sldMkLst>
      </pc:sldChg>
      <pc:sldChg chg="modNotes">
        <pc:chgData name="Stephanie Jach" userId="S::s.jach@yorksj.ac.uk::5c8cf6e1-1f15-4963-922a-ec9809ab38dc" providerId="AD" clId="Web-{BE7A41F0-388A-9B71-36E9-BBAE02E28B33}" dt="2026-05-18T13:08:43.327" v="517"/>
        <pc:sldMkLst>
          <pc:docMk/>
          <pc:sldMk cId="3428298349" sldId="364"/>
        </pc:sldMkLst>
      </pc:sldChg>
      <pc:sldChg chg="modNotes">
        <pc:chgData name="Stephanie Jach" userId="S::s.jach@yorksj.ac.uk::5c8cf6e1-1f15-4963-922a-ec9809ab38dc" providerId="AD" clId="Web-{BE7A41F0-388A-9B71-36E9-BBAE02E28B33}" dt="2026-05-18T12:59:04.671" v="472"/>
        <pc:sldMkLst>
          <pc:docMk/>
          <pc:sldMk cId="1322372880" sldId="388"/>
        </pc:sldMkLst>
      </pc:sldChg>
      <pc:sldChg chg="modSp">
        <pc:chgData name="Stephanie Jach" userId="S::s.jach@yorksj.ac.uk::5c8cf6e1-1f15-4963-922a-ec9809ab38dc" providerId="AD" clId="Web-{BE7A41F0-388A-9B71-36E9-BBAE02E28B33}" dt="2026-05-18T12:52:58.772" v="386" actId="20577"/>
        <pc:sldMkLst>
          <pc:docMk/>
          <pc:sldMk cId="2803402696" sldId="391"/>
        </pc:sldMkLst>
        <pc:spChg chg="mod">
          <ac:chgData name="Stephanie Jach" userId="S::s.jach@yorksj.ac.uk::5c8cf6e1-1f15-4963-922a-ec9809ab38dc" providerId="AD" clId="Web-{BE7A41F0-388A-9B71-36E9-BBAE02E28B33}" dt="2026-05-18T12:52:58.772" v="386" actId="20577"/>
          <ac:spMkLst>
            <pc:docMk/>
            <pc:sldMk cId="2803402696" sldId="391"/>
            <ac:spMk id="3" creationId="{E7A04E8E-B08C-DDA3-C3D7-8ADF90FCA469}"/>
          </ac:spMkLst>
        </pc:spChg>
      </pc:sldChg>
      <pc:sldChg chg="modNotes">
        <pc:chgData name="Stephanie Jach" userId="S::s.jach@yorksj.ac.uk::5c8cf6e1-1f15-4963-922a-ec9809ab38dc" providerId="AD" clId="Web-{BE7A41F0-388A-9B71-36E9-BBAE02E28B33}" dt="2026-05-18T12:58:41.405" v="459"/>
        <pc:sldMkLst>
          <pc:docMk/>
          <pc:sldMk cId="2277172060" sldId="392"/>
        </pc:sldMkLst>
      </pc:sldChg>
      <pc:sldChg chg="modNotes">
        <pc:chgData name="Stephanie Jach" userId="S::s.jach@yorksj.ac.uk::5c8cf6e1-1f15-4963-922a-ec9809ab38dc" providerId="AD" clId="Web-{BE7A41F0-388A-9B71-36E9-BBAE02E28B33}" dt="2026-05-18T13:33:40.676" v="617"/>
        <pc:sldMkLst>
          <pc:docMk/>
          <pc:sldMk cId="2996049170" sldId="396"/>
        </pc:sldMkLst>
      </pc:sldChg>
      <pc:sldChg chg="addSp modSp">
        <pc:chgData name="Stephanie Jach" userId="S::s.jach@yorksj.ac.uk::5c8cf6e1-1f15-4963-922a-ec9809ab38dc" providerId="AD" clId="Web-{BE7A41F0-388A-9B71-36E9-BBAE02E28B33}" dt="2026-05-18T12:31:49.583" v="175" actId="1076"/>
        <pc:sldMkLst>
          <pc:docMk/>
          <pc:sldMk cId="413464234" sldId="399"/>
        </pc:sldMkLst>
        <pc:spChg chg="mod">
          <ac:chgData name="Stephanie Jach" userId="S::s.jach@yorksj.ac.uk::5c8cf6e1-1f15-4963-922a-ec9809ab38dc" providerId="AD" clId="Web-{BE7A41F0-388A-9B71-36E9-BBAE02E28B33}" dt="2026-05-18T12:22:33.265" v="165" actId="20577"/>
          <ac:spMkLst>
            <pc:docMk/>
            <pc:sldMk cId="413464234" sldId="399"/>
            <ac:spMk id="10" creationId="{DEE554DA-BC30-5D4B-E019-241509888829}"/>
          </ac:spMkLst>
        </pc:spChg>
        <pc:spChg chg="mod">
          <ac:chgData name="Stephanie Jach" userId="S::s.jach@yorksj.ac.uk::5c8cf6e1-1f15-4963-922a-ec9809ab38dc" providerId="AD" clId="Web-{BE7A41F0-388A-9B71-36E9-BBAE02E28B33}" dt="2026-05-18T12:31:46.599" v="174" actId="14100"/>
          <ac:spMkLst>
            <pc:docMk/>
            <pc:sldMk cId="413464234" sldId="399"/>
            <ac:spMk id="12" creationId="{D838383C-ED8D-719C-BF32-27AA20A180E6}"/>
          </ac:spMkLst>
        </pc:spChg>
        <pc:spChg chg="mod">
          <ac:chgData name="Stephanie Jach" userId="S::s.jach@yorksj.ac.uk::5c8cf6e1-1f15-4963-922a-ec9809ab38dc" providerId="AD" clId="Web-{BE7A41F0-388A-9B71-36E9-BBAE02E28B33}" dt="2026-05-18T12:22:40.234" v="167" actId="20577"/>
          <ac:spMkLst>
            <pc:docMk/>
            <pc:sldMk cId="413464234" sldId="399"/>
            <ac:spMk id="13" creationId="{E577434D-2FFA-873B-048C-0D884483DC30}"/>
          </ac:spMkLst>
        </pc:spChg>
        <pc:picChg chg="add mod">
          <ac:chgData name="Stephanie Jach" userId="S::s.jach@yorksj.ac.uk::5c8cf6e1-1f15-4963-922a-ec9809ab38dc" providerId="AD" clId="Web-{BE7A41F0-388A-9B71-36E9-BBAE02E28B33}" dt="2026-05-18T12:31:49.583" v="175" actId="1076"/>
          <ac:picMkLst>
            <pc:docMk/>
            <pc:sldMk cId="413464234" sldId="399"/>
            <ac:picMk id="3" creationId="{3C473624-0443-EF25-341C-E0FC1A4021AE}"/>
          </ac:picMkLst>
        </pc:picChg>
      </pc:sldChg>
      <pc:sldChg chg="modNotes">
        <pc:chgData name="Stephanie Jach" userId="S::s.jach@yorksj.ac.uk::5c8cf6e1-1f15-4963-922a-ec9809ab38dc" providerId="AD" clId="Web-{BE7A41F0-388A-9B71-36E9-BBAE02E28B33}" dt="2026-05-18T12:59:24.390" v="479"/>
        <pc:sldMkLst>
          <pc:docMk/>
          <pc:sldMk cId="1546189329" sldId="402"/>
        </pc:sldMkLst>
      </pc:sldChg>
      <pc:sldChg chg="modSp">
        <pc:chgData name="Stephanie Jach" userId="S::s.jach@yorksj.ac.uk::5c8cf6e1-1f15-4963-922a-ec9809ab38dc" providerId="AD" clId="Web-{BE7A41F0-388A-9B71-36E9-BBAE02E28B33}" dt="2026-05-18T12:57:40.466" v="452" actId="20577"/>
        <pc:sldMkLst>
          <pc:docMk/>
          <pc:sldMk cId="1896360087" sldId="404"/>
        </pc:sldMkLst>
        <pc:spChg chg="mod">
          <ac:chgData name="Stephanie Jach" userId="S::s.jach@yorksj.ac.uk::5c8cf6e1-1f15-4963-922a-ec9809ab38dc" providerId="AD" clId="Web-{BE7A41F0-388A-9B71-36E9-BBAE02E28B33}" dt="2026-05-18T12:56:50.137" v="442" actId="14100"/>
          <ac:spMkLst>
            <pc:docMk/>
            <pc:sldMk cId="1896360087" sldId="404"/>
            <ac:spMk id="2" creationId="{CC41B3EA-D561-7FC3-37A1-C5B7D6C2049B}"/>
          </ac:spMkLst>
        </pc:spChg>
        <pc:spChg chg="mod">
          <ac:chgData name="Stephanie Jach" userId="S::s.jach@yorksj.ac.uk::5c8cf6e1-1f15-4963-922a-ec9809ab38dc" providerId="AD" clId="Web-{BE7A41F0-388A-9B71-36E9-BBAE02E28B33}" dt="2026-05-18T12:57:40.466" v="452" actId="20577"/>
          <ac:spMkLst>
            <pc:docMk/>
            <pc:sldMk cId="1896360087" sldId="404"/>
            <ac:spMk id="3" creationId="{09F91DBA-C5B4-4FE2-477A-FF750CB29B0B}"/>
          </ac:spMkLst>
        </pc:spChg>
      </pc:sldChg>
      <pc:sldChg chg="modSp modNotes">
        <pc:chgData name="Stephanie Jach" userId="S::s.jach@yorksj.ac.uk::5c8cf6e1-1f15-4963-922a-ec9809ab38dc" providerId="AD" clId="Web-{BE7A41F0-388A-9B71-36E9-BBAE02E28B33}" dt="2026-05-18T13:17:29.761" v="569"/>
        <pc:sldMkLst>
          <pc:docMk/>
          <pc:sldMk cId="2133998001" sldId="406"/>
        </pc:sldMkLst>
        <pc:spChg chg="mod">
          <ac:chgData name="Stephanie Jach" userId="S::s.jach@yorksj.ac.uk::5c8cf6e1-1f15-4963-922a-ec9809ab38dc" providerId="AD" clId="Web-{BE7A41F0-388A-9B71-36E9-BBAE02E28B33}" dt="2026-05-18T12:09:49.549" v="9" actId="20577"/>
          <ac:spMkLst>
            <pc:docMk/>
            <pc:sldMk cId="2133998001" sldId="406"/>
            <ac:spMk id="2" creationId="{3620C2B1-1910-28A9-A298-1B1E282148A5}"/>
          </ac:spMkLst>
        </pc:spChg>
      </pc:sldChg>
      <pc:sldChg chg="modSp ord modNotes">
        <pc:chgData name="Stephanie Jach" userId="S::s.jach@yorksj.ac.uk::5c8cf6e1-1f15-4963-922a-ec9809ab38dc" providerId="AD" clId="Web-{BE7A41F0-388A-9B71-36E9-BBAE02E28B33}" dt="2026-05-18T13:31:14.798" v="577"/>
        <pc:sldMkLst>
          <pc:docMk/>
          <pc:sldMk cId="3793361987" sldId="408"/>
        </pc:sldMkLst>
        <pc:spChg chg="mod">
          <ac:chgData name="Stephanie Jach" userId="S::s.jach@yorksj.ac.uk::5c8cf6e1-1f15-4963-922a-ec9809ab38dc" providerId="AD" clId="Web-{BE7A41F0-388A-9B71-36E9-BBAE02E28B33}" dt="2026-05-18T13:31:08.985" v="576" actId="20577"/>
          <ac:spMkLst>
            <pc:docMk/>
            <pc:sldMk cId="3793361987" sldId="408"/>
            <ac:spMk id="2" creationId="{BF1C70D6-8107-CB19-ED2F-3F6E82C500FE}"/>
          </ac:spMkLst>
        </pc:spChg>
        <pc:spChg chg="mod">
          <ac:chgData name="Stephanie Jach" userId="S::s.jach@yorksj.ac.uk::5c8cf6e1-1f15-4963-922a-ec9809ab38dc" providerId="AD" clId="Web-{BE7A41F0-388A-9B71-36E9-BBAE02E28B33}" dt="2026-05-18T12:53:46.273" v="437" actId="20577"/>
          <ac:spMkLst>
            <pc:docMk/>
            <pc:sldMk cId="3793361987" sldId="408"/>
            <ac:spMk id="3" creationId="{167EA306-A44A-A4E1-8903-61BB0D401608}"/>
          </ac:spMkLst>
        </pc:spChg>
      </pc:sldChg>
      <pc:sldChg chg="addSp delSp modSp new modNotes">
        <pc:chgData name="Stephanie Jach" userId="S::s.jach@yorksj.ac.uk::5c8cf6e1-1f15-4963-922a-ec9809ab38dc" providerId="AD" clId="Web-{BE7A41F0-388A-9B71-36E9-BBAE02E28B33}" dt="2026-05-18T12:59:52.735" v="489"/>
        <pc:sldMkLst>
          <pc:docMk/>
          <pc:sldMk cId="238556383" sldId="409"/>
        </pc:sldMkLst>
        <pc:spChg chg="del">
          <ac:chgData name="Stephanie Jach" userId="S::s.jach@yorksj.ac.uk::5c8cf6e1-1f15-4963-922a-ec9809ab38dc" providerId="AD" clId="Web-{BE7A41F0-388A-9B71-36E9-BBAE02E28B33}" dt="2026-05-18T12:32:53.835" v="192"/>
          <ac:spMkLst>
            <pc:docMk/>
            <pc:sldMk cId="238556383" sldId="409"/>
            <ac:spMk id="2" creationId="{2B161F70-1389-069E-D6B9-BCD5C86A9881}"/>
          </ac:spMkLst>
        </pc:spChg>
        <pc:spChg chg="mod">
          <ac:chgData name="Stephanie Jach" userId="S::s.jach@yorksj.ac.uk::5c8cf6e1-1f15-4963-922a-ec9809ab38dc" providerId="AD" clId="Web-{BE7A41F0-388A-9B71-36E9-BBAE02E28B33}" dt="2026-05-18T12:45:56.292" v="310" actId="20577"/>
          <ac:spMkLst>
            <pc:docMk/>
            <pc:sldMk cId="238556383" sldId="409"/>
            <ac:spMk id="3" creationId="{21EAACE2-ACC2-9F84-3818-9D707ABA4371}"/>
          </ac:spMkLst>
        </pc:spChg>
        <pc:spChg chg="add mod">
          <ac:chgData name="Stephanie Jach" userId="S::s.jach@yorksj.ac.uk::5c8cf6e1-1f15-4963-922a-ec9809ab38dc" providerId="AD" clId="Web-{BE7A41F0-388A-9B71-36E9-BBAE02E28B33}" dt="2026-05-18T12:33:08.476" v="196" actId="20577"/>
          <ac:spMkLst>
            <pc:docMk/>
            <pc:sldMk cId="238556383" sldId="409"/>
            <ac:spMk id="5" creationId="{4249C201-4C4A-B606-3E06-9A56E8F82737}"/>
          </ac:spMkLst>
        </pc:spChg>
        <pc:spChg chg="add mod">
          <ac:chgData name="Stephanie Jach" userId="S::s.jach@yorksj.ac.uk::5c8cf6e1-1f15-4963-922a-ec9809ab38dc" providerId="AD" clId="Web-{BE7A41F0-388A-9B71-36E9-BBAE02E28B33}" dt="2026-05-18T12:42:59.053" v="297" actId="1076"/>
          <ac:spMkLst>
            <pc:docMk/>
            <pc:sldMk cId="238556383" sldId="409"/>
            <ac:spMk id="6" creationId="{D6B534B1-4FE3-4958-AD33-BE5192AF1541}"/>
          </ac:spMkLst>
        </pc:spChg>
      </pc:sldChg>
    </pc:docChg>
  </pc:docChgLst>
  <pc:docChgLst>
    <pc:chgData name="Jennifer Huntsley" userId="S::j.huntsley@yorksj.ac.uk::b67f7ce3-7252-4750-ac23-3d6f934712d3" providerId="AD" clId="Web-{5DF15727-161D-4257-4B0B-D8417BA46152}"/>
    <pc:docChg chg="modSld">
      <pc:chgData name="Jennifer Huntsley" userId="S::j.huntsley@yorksj.ac.uk::b67f7ce3-7252-4750-ac23-3d6f934712d3" providerId="AD" clId="Web-{5DF15727-161D-4257-4B0B-D8417BA46152}" dt="2026-05-19T18:50:16.113" v="15" actId="20577"/>
      <pc:docMkLst>
        <pc:docMk/>
      </pc:docMkLst>
      <pc:sldChg chg="modSp">
        <pc:chgData name="Jennifer Huntsley" userId="S::j.huntsley@yorksj.ac.uk::b67f7ce3-7252-4750-ac23-3d6f934712d3" providerId="AD" clId="Web-{5DF15727-161D-4257-4B0B-D8417BA46152}" dt="2026-05-19T18:43:14.358" v="4" actId="20577"/>
        <pc:sldMkLst>
          <pc:docMk/>
          <pc:sldMk cId="3205146592" sldId="403"/>
        </pc:sldMkLst>
        <pc:spChg chg="mod">
          <ac:chgData name="Jennifer Huntsley" userId="S::j.huntsley@yorksj.ac.uk::b67f7ce3-7252-4750-ac23-3d6f934712d3" providerId="AD" clId="Web-{5DF15727-161D-4257-4B0B-D8417BA46152}" dt="2026-05-19T18:43:14.358" v="4" actId="20577"/>
          <ac:spMkLst>
            <pc:docMk/>
            <pc:sldMk cId="3205146592" sldId="403"/>
            <ac:spMk id="3" creationId="{9CA8643B-EFC9-77A0-6145-6640C91BACF5}"/>
          </ac:spMkLst>
        </pc:spChg>
      </pc:sldChg>
      <pc:sldChg chg="modSp">
        <pc:chgData name="Jennifer Huntsley" userId="S::j.huntsley@yorksj.ac.uk::b67f7ce3-7252-4750-ac23-3d6f934712d3" providerId="AD" clId="Web-{5DF15727-161D-4257-4B0B-D8417BA46152}" dt="2026-05-19T18:40:50.318" v="3" actId="20577"/>
        <pc:sldMkLst>
          <pc:docMk/>
          <pc:sldMk cId="1317468614" sldId="405"/>
        </pc:sldMkLst>
        <pc:spChg chg="mod">
          <ac:chgData name="Jennifer Huntsley" userId="S::j.huntsley@yorksj.ac.uk::b67f7ce3-7252-4750-ac23-3d6f934712d3" providerId="AD" clId="Web-{5DF15727-161D-4257-4B0B-D8417BA46152}" dt="2026-05-19T18:40:50.318" v="3" actId="20577"/>
          <ac:spMkLst>
            <pc:docMk/>
            <pc:sldMk cId="1317468614" sldId="405"/>
            <ac:spMk id="5" creationId="{48DBF1D2-3931-1707-50C0-9E9E8A188F43}"/>
          </ac:spMkLst>
        </pc:spChg>
        <pc:spChg chg="mod">
          <ac:chgData name="Jennifer Huntsley" userId="S::j.huntsley@yorksj.ac.uk::b67f7ce3-7252-4750-ac23-3d6f934712d3" providerId="AD" clId="Web-{5DF15727-161D-4257-4B0B-D8417BA46152}" dt="2026-05-19T18:39:39.266" v="1" actId="20577"/>
          <ac:spMkLst>
            <pc:docMk/>
            <pc:sldMk cId="1317468614" sldId="405"/>
            <ac:spMk id="8" creationId="{217BA4AA-0690-35D7-EBAB-DF41AE650A0F}"/>
          </ac:spMkLst>
        </pc:spChg>
      </pc:sldChg>
      <pc:sldChg chg="modSp">
        <pc:chgData name="Jennifer Huntsley" userId="S::j.huntsley@yorksj.ac.uk::b67f7ce3-7252-4750-ac23-3d6f934712d3" providerId="AD" clId="Web-{5DF15727-161D-4257-4B0B-D8417BA46152}" dt="2026-05-19T18:50:16.113" v="15" actId="20577"/>
        <pc:sldMkLst>
          <pc:docMk/>
          <pc:sldMk cId="2545195070" sldId="411"/>
        </pc:sldMkLst>
        <pc:spChg chg="mod">
          <ac:chgData name="Jennifer Huntsley" userId="S::j.huntsley@yorksj.ac.uk::b67f7ce3-7252-4750-ac23-3d6f934712d3" providerId="AD" clId="Web-{5DF15727-161D-4257-4B0B-D8417BA46152}" dt="2026-05-19T18:50:16.113" v="15" actId="20577"/>
          <ac:spMkLst>
            <pc:docMk/>
            <pc:sldMk cId="2545195070" sldId="411"/>
            <ac:spMk id="3" creationId="{BD90D240-9E09-8C73-23B0-2A6819D8E852}"/>
          </ac:spMkLst>
        </pc:spChg>
      </pc:sldChg>
    </pc:docChg>
  </pc:docChgLst>
  <pc:docChgLst>
    <pc:chgData name="Stephanie Jach" userId="S::s.jach@yorksj.ac.uk::5c8cf6e1-1f15-4963-922a-ec9809ab38dc" providerId="AD" clId="Web-{7E1A219C-9AD7-AF0A-257F-51E90C5FACA2}"/>
    <pc:docChg chg="addSld delSld modSld sldOrd">
      <pc:chgData name="Stephanie Jach" userId="S::s.jach@yorksj.ac.uk::5c8cf6e1-1f15-4963-922a-ec9809ab38dc" providerId="AD" clId="Web-{7E1A219C-9AD7-AF0A-257F-51E90C5FACA2}" dt="2026-05-19T08:31:06.879" v="72" actId="20577"/>
      <pc:docMkLst>
        <pc:docMk/>
      </pc:docMkLst>
      <pc:sldChg chg="modSp modNotes">
        <pc:chgData name="Stephanie Jach" userId="S::s.jach@yorksj.ac.uk::5c8cf6e1-1f15-4963-922a-ec9809ab38dc" providerId="AD" clId="Web-{7E1A219C-9AD7-AF0A-257F-51E90C5FACA2}" dt="2026-05-19T08:31:06.879" v="72" actId="20577"/>
        <pc:sldMkLst>
          <pc:docMk/>
          <pc:sldMk cId="1348947220" sldId="262"/>
        </pc:sldMkLst>
        <pc:spChg chg="mod">
          <ac:chgData name="Stephanie Jach" userId="S::s.jach@yorksj.ac.uk::5c8cf6e1-1f15-4963-922a-ec9809ab38dc" providerId="AD" clId="Web-{7E1A219C-9AD7-AF0A-257F-51E90C5FACA2}" dt="2026-05-19T08:31:06.879" v="72" actId="20577"/>
          <ac:spMkLst>
            <pc:docMk/>
            <pc:sldMk cId="1348947220" sldId="262"/>
            <ac:spMk id="2" creationId="{DC09A0A1-1026-062E-2A86-D6D38A6A68C7}"/>
          </ac:spMkLst>
        </pc:spChg>
      </pc:sldChg>
      <pc:sldChg chg="modNotes">
        <pc:chgData name="Stephanie Jach" userId="S::s.jach@yorksj.ac.uk::5c8cf6e1-1f15-4963-922a-ec9809ab38dc" providerId="AD" clId="Web-{7E1A219C-9AD7-AF0A-257F-51E90C5FACA2}" dt="2026-05-18T21:48:26.445" v="20"/>
        <pc:sldMkLst>
          <pc:docMk/>
          <pc:sldMk cId="3428298349" sldId="364"/>
        </pc:sldMkLst>
      </pc:sldChg>
      <pc:sldChg chg="modSp add mod setBg">
        <pc:chgData name="Stephanie Jach" userId="S::s.jach@yorksj.ac.uk::5c8cf6e1-1f15-4963-922a-ec9809ab38dc" providerId="AD" clId="Web-{7E1A219C-9AD7-AF0A-257F-51E90C5FACA2}" dt="2026-05-18T22:30:17.333" v="61"/>
        <pc:sldMkLst>
          <pc:docMk/>
          <pc:sldMk cId="3127436069" sldId="370"/>
        </pc:sldMkLst>
        <pc:spChg chg="mod">
          <ac:chgData name="Stephanie Jach" userId="S::s.jach@yorksj.ac.uk::5c8cf6e1-1f15-4963-922a-ec9809ab38dc" providerId="AD" clId="Web-{7E1A219C-9AD7-AF0A-257F-51E90C5FACA2}" dt="2026-05-18T22:29:32.206" v="56" actId="20577"/>
          <ac:spMkLst>
            <pc:docMk/>
            <pc:sldMk cId="3127436069" sldId="370"/>
            <ac:spMk id="2" creationId="{DE80C120-48BD-DCB5-078A-A849E02423E8}"/>
          </ac:spMkLst>
        </pc:spChg>
        <pc:spChg chg="mod">
          <ac:chgData name="Stephanie Jach" userId="S::s.jach@yorksj.ac.uk::5c8cf6e1-1f15-4963-922a-ec9809ab38dc" providerId="AD" clId="Web-{7E1A219C-9AD7-AF0A-257F-51E90C5FACA2}" dt="2026-05-18T22:29:52.941" v="59" actId="20577"/>
          <ac:spMkLst>
            <pc:docMk/>
            <pc:sldMk cId="3127436069" sldId="370"/>
            <ac:spMk id="3" creationId="{EA9CCE3A-C866-7B40-292B-A47DBCB042A8}"/>
          </ac:spMkLst>
        </pc:spChg>
      </pc:sldChg>
      <pc:sldChg chg="ord modNotes">
        <pc:chgData name="Stephanie Jach" userId="S::s.jach@yorksj.ac.uk::5c8cf6e1-1f15-4963-922a-ec9809ab38dc" providerId="AD" clId="Web-{7E1A219C-9AD7-AF0A-257F-51E90C5FACA2}" dt="2026-05-18T22:23:36.505" v="27"/>
        <pc:sldMkLst>
          <pc:docMk/>
          <pc:sldMk cId="1322372880" sldId="388"/>
        </pc:sldMkLst>
      </pc:sldChg>
      <pc:sldChg chg="add del">
        <pc:chgData name="Stephanie Jach" userId="S::s.jach@yorksj.ac.uk::5c8cf6e1-1f15-4963-922a-ec9809ab38dc" providerId="AD" clId="Web-{7E1A219C-9AD7-AF0A-257F-51E90C5FACA2}" dt="2026-05-18T22:27:18.279" v="42"/>
        <pc:sldMkLst>
          <pc:docMk/>
          <pc:sldMk cId="3230047470" sldId="390"/>
        </pc:sldMkLst>
      </pc:sldChg>
      <pc:sldChg chg="addSp modSp del">
        <pc:chgData name="Stephanie Jach" userId="S::s.jach@yorksj.ac.uk::5c8cf6e1-1f15-4963-922a-ec9809ab38dc" providerId="AD" clId="Web-{7E1A219C-9AD7-AF0A-257F-51E90C5FACA2}" dt="2026-05-18T21:41:06.590" v="9"/>
        <pc:sldMkLst>
          <pc:docMk/>
          <pc:sldMk cId="3468267969" sldId="397"/>
        </pc:sldMkLst>
        <pc:picChg chg="add mod">
          <ac:chgData name="Stephanie Jach" userId="S::s.jach@yorksj.ac.uk::5c8cf6e1-1f15-4963-922a-ec9809ab38dc" providerId="AD" clId="Web-{7E1A219C-9AD7-AF0A-257F-51E90C5FACA2}" dt="2026-05-18T21:39:51.682" v="1" actId="14100"/>
          <ac:picMkLst>
            <pc:docMk/>
            <pc:sldMk cId="3468267969" sldId="397"/>
            <ac:picMk id="5" creationId="{A98105E2-6B05-A43D-274E-C39C542CB658}"/>
          </ac:picMkLst>
        </pc:picChg>
      </pc:sldChg>
      <pc:sldChg chg="modSp modNotes">
        <pc:chgData name="Stephanie Jach" userId="S::s.jach@yorksj.ac.uk::5c8cf6e1-1f15-4963-922a-ec9809ab38dc" providerId="AD" clId="Web-{7E1A219C-9AD7-AF0A-257F-51E90C5FACA2}" dt="2026-05-18T22:27:02.685" v="38"/>
        <pc:sldMkLst>
          <pc:docMk/>
          <pc:sldMk cId="4109631417" sldId="409"/>
        </pc:sldMkLst>
        <pc:spChg chg="mod">
          <ac:chgData name="Stephanie Jach" userId="S::s.jach@yorksj.ac.uk::5c8cf6e1-1f15-4963-922a-ec9809ab38dc" providerId="AD" clId="Web-{7E1A219C-9AD7-AF0A-257F-51E90C5FACA2}" dt="2026-05-18T22:26:17.980" v="33" actId="20577"/>
          <ac:spMkLst>
            <pc:docMk/>
            <pc:sldMk cId="4109631417" sldId="409"/>
            <ac:spMk id="3" creationId="{21EAACE2-ACC2-9F84-3818-9D707ABA4371}"/>
          </ac:spMkLst>
        </pc:spChg>
      </pc:sldChg>
      <pc:sldChg chg="addSp modSp addAnim">
        <pc:chgData name="Stephanie Jach" userId="S::s.jach@yorksj.ac.uk::5c8cf6e1-1f15-4963-922a-ec9809ab38dc" providerId="AD" clId="Web-{7E1A219C-9AD7-AF0A-257F-51E90C5FACA2}" dt="2026-05-18T21:41:50.826" v="19" actId="14100"/>
        <pc:sldMkLst>
          <pc:docMk/>
          <pc:sldMk cId="1601864262" sldId="413"/>
        </pc:sldMkLst>
        <pc:picChg chg="mod">
          <ac:chgData name="Stephanie Jach" userId="S::s.jach@yorksj.ac.uk::5c8cf6e1-1f15-4963-922a-ec9809ab38dc" providerId="AD" clId="Web-{7E1A219C-9AD7-AF0A-257F-51E90C5FACA2}" dt="2026-05-18T21:41:42.013" v="17" actId="1076"/>
          <ac:picMkLst>
            <pc:docMk/>
            <pc:sldMk cId="1601864262" sldId="413"/>
            <ac:picMk id="6" creationId="{2FAE5971-6E32-364D-9D62-AEB4777FC620}"/>
          </ac:picMkLst>
        </pc:picChg>
        <pc:picChg chg="add mod">
          <ac:chgData name="Stephanie Jach" userId="S::s.jach@yorksj.ac.uk::5c8cf6e1-1f15-4963-922a-ec9809ab38dc" providerId="AD" clId="Web-{7E1A219C-9AD7-AF0A-257F-51E90C5FACA2}" dt="2026-05-18T21:41:36.216" v="14" actId="14100"/>
          <ac:picMkLst>
            <pc:docMk/>
            <pc:sldMk cId="1601864262" sldId="413"/>
            <ac:picMk id="7" creationId="{E5EF4308-64DB-6935-4AE2-63487300F203}"/>
          </ac:picMkLst>
        </pc:picChg>
        <pc:picChg chg="mod">
          <ac:chgData name="Stephanie Jach" userId="S::s.jach@yorksj.ac.uk::5c8cf6e1-1f15-4963-922a-ec9809ab38dc" providerId="AD" clId="Web-{7E1A219C-9AD7-AF0A-257F-51E90C5FACA2}" dt="2026-05-18T21:41:50.826" v="19" actId="14100"/>
          <ac:picMkLst>
            <pc:docMk/>
            <pc:sldMk cId="1601864262" sldId="413"/>
            <ac:picMk id="11" creationId="{D1FA94F9-8F4A-84E2-6CBC-3471AF2FAE3A}"/>
          </ac:picMkLst>
        </pc:picChg>
        <pc:picChg chg="mod">
          <ac:chgData name="Stephanie Jach" userId="S::s.jach@yorksj.ac.uk::5c8cf6e1-1f15-4963-922a-ec9809ab38dc" providerId="AD" clId="Web-{7E1A219C-9AD7-AF0A-257F-51E90C5FACA2}" dt="2026-05-18T21:41:44.154" v="18" actId="1076"/>
          <ac:picMkLst>
            <pc:docMk/>
            <pc:sldMk cId="1601864262" sldId="413"/>
            <ac:picMk id="13" creationId="{9F0D0886-AF92-109F-1423-11FD90EFD020}"/>
          </ac:picMkLst>
        </pc:picChg>
        <pc:picChg chg="mod">
          <ac:chgData name="Stephanie Jach" userId="S::s.jach@yorksj.ac.uk::5c8cf6e1-1f15-4963-922a-ec9809ab38dc" providerId="AD" clId="Web-{7E1A219C-9AD7-AF0A-257F-51E90C5FACA2}" dt="2026-05-18T21:41:30.356" v="12" actId="1076"/>
          <ac:picMkLst>
            <pc:docMk/>
            <pc:sldMk cId="1601864262" sldId="413"/>
            <ac:picMk id="15" creationId="{37544CAD-7BC7-F287-268B-9B2BE6AF6B58}"/>
          </ac:picMkLst>
        </pc:picChg>
      </pc:sldChg>
      <pc:sldChg chg="modSp add mod setBg">
        <pc:chgData name="Stephanie Jach" userId="S::s.jach@yorksj.ac.uk::5c8cf6e1-1f15-4963-922a-ec9809ab38dc" providerId="AD" clId="Web-{7E1A219C-9AD7-AF0A-257F-51E90C5FACA2}" dt="2026-05-18T22:31:14.069" v="70"/>
        <pc:sldMkLst>
          <pc:docMk/>
          <pc:sldMk cId="2790830727" sldId="414"/>
        </pc:sldMkLst>
        <pc:spChg chg="mod">
          <ac:chgData name="Stephanie Jach" userId="S::s.jach@yorksj.ac.uk::5c8cf6e1-1f15-4963-922a-ec9809ab38dc" providerId="AD" clId="Web-{7E1A219C-9AD7-AF0A-257F-51E90C5FACA2}" dt="2026-05-18T22:29:08.205" v="47" actId="20577"/>
          <ac:spMkLst>
            <pc:docMk/>
            <pc:sldMk cId="2790830727" sldId="414"/>
            <ac:spMk id="2" creationId="{4E778DAB-E889-96F0-93FD-66B3F3A8DAAF}"/>
          </ac:spMkLst>
        </pc:spChg>
        <pc:spChg chg="mod">
          <ac:chgData name="Stephanie Jach" userId="S::s.jach@yorksj.ac.uk::5c8cf6e1-1f15-4963-922a-ec9809ab38dc" providerId="AD" clId="Web-{7E1A219C-9AD7-AF0A-257F-51E90C5FACA2}" dt="2026-05-18T22:31:00.522" v="69" actId="20577"/>
          <ac:spMkLst>
            <pc:docMk/>
            <pc:sldMk cId="2790830727" sldId="414"/>
            <ac:spMk id="3" creationId="{FAE0B7D3-6A6D-52DD-DF83-A064AF45C729}"/>
          </ac:spMkLst>
        </pc:spChg>
      </pc:sldChg>
    </pc:docChg>
  </pc:docChgLst>
  <pc:docChgLst>
    <pc:chgData name="Jennifer Huntsley" userId="S::j.huntsley@yorksj.ac.uk::b67f7ce3-7252-4750-ac23-3d6f934712d3" providerId="AD" clId="Web-{AB1A6F88-998E-1683-01E0-214E17BEC415}"/>
    <pc:docChg chg="modSld">
      <pc:chgData name="Jennifer Huntsley" userId="S::j.huntsley@yorksj.ac.uk::b67f7ce3-7252-4750-ac23-3d6f934712d3" providerId="AD" clId="Web-{AB1A6F88-998E-1683-01E0-214E17BEC415}" dt="2026-05-19T14:58:46.901" v="12"/>
      <pc:docMkLst>
        <pc:docMk/>
      </pc:docMkLst>
      <pc:sldChg chg="modNotes">
        <pc:chgData name="Jennifer Huntsley" userId="S::j.huntsley@yorksj.ac.uk::b67f7ce3-7252-4750-ac23-3d6f934712d3" providerId="AD" clId="Web-{AB1A6F88-998E-1683-01E0-214E17BEC415}" dt="2026-05-19T14:58:46.901" v="12"/>
        <pc:sldMkLst>
          <pc:docMk/>
          <pc:sldMk cId="2044729955" sldId="361"/>
        </pc:sldMkLst>
      </pc:sldChg>
      <pc:sldChg chg="modNotes">
        <pc:chgData name="Jennifer Huntsley" userId="S::j.huntsley@yorksj.ac.uk::b67f7ce3-7252-4750-ac23-3d6f934712d3" providerId="AD" clId="Web-{AB1A6F88-998E-1683-01E0-214E17BEC415}" dt="2026-05-19T14:57:10.837" v="10"/>
        <pc:sldMkLst>
          <pc:docMk/>
          <pc:sldMk cId="3283585230" sldId="418"/>
        </pc:sldMkLst>
      </pc:sldChg>
    </pc:docChg>
  </pc:docChgLst>
  <pc:docChgLst>
    <pc:chgData name="Jennifer Huntsley" userId="S::j.huntsley@yorksj.ac.uk::b67f7ce3-7252-4750-ac23-3d6f934712d3" providerId="AD" clId="Web-{88E6CCD7-D168-BAC3-9A6E-A8B9D3408DE2}"/>
    <pc:docChg chg="addSld delSld modSld">
      <pc:chgData name="Jennifer Huntsley" userId="S::j.huntsley@yorksj.ac.uk::b67f7ce3-7252-4750-ac23-3d6f934712d3" providerId="AD" clId="Web-{88E6CCD7-D168-BAC3-9A6E-A8B9D3408DE2}" dt="2026-05-19T16:23:17.388" v="861"/>
      <pc:docMkLst>
        <pc:docMk/>
      </pc:docMkLst>
      <pc:sldChg chg="modNotes">
        <pc:chgData name="Jennifer Huntsley" userId="S::j.huntsley@yorksj.ac.uk::b67f7ce3-7252-4750-ac23-3d6f934712d3" providerId="AD" clId="Web-{88E6CCD7-D168-BAC3-9A6E-A8B9D3408DE2}" dt="2026-05-19T15:52:42.721" v="22"/>
        <pc:sldMkLst>
          <pc:docMk/>
          <pc:sldMk cId="2044729955" sldId="361"/>
        </pc:sldMkLst>
      </pc:sldChg>
      <pc:sldChg chg="modSp">
        <pc:chgData name="Jennifer Huntsley" userId="S::j.huntsley@yorksj.ac.uk::b67f7ce3-7252-4750-ac23-3d6f934712d3" providerId="AD" clId="Web-{88E6CCD7-D168-BAC3-9A6E-A8B9D3408DE2}" dt="2026-05-19T16:14:34.023" v="33" actId="20577"/>
        <pc:sldMkLst>
          <pc:docMk/>
          <pc:sldMk cId="3428298349" sldId="364"/>
        </pc:sldMkLst>
        <pc:spChg chg="mod">
          <ac:chgData name="Jennifer Huntsley" userId="S::j.huntsley@yorksj.ac.uk::b67f7ce3-7252-4750-ac23-3d6f934712d3" providerId="AD" clId="Web-{88E6CCD7-D168-BAC3-9A6E-A8B9D3408DE2}" dt="2026-05-19T16:14:34.023" v="33" actId="20577"/>
          <ac:spMkLst>
            <pc:docMk/>
            <pc:sldMk cId="3428298349" sldId="364"/>
            <ac:spMk id="3" creationId="{CA95710F-B436-140F-1795-8E1D6BBB8F76}"/>
          </ac:spMkLst>
        </pc:spChg>
      </pc:sldChg>
      <pc:sldChg chg="add del">
        <pc:chgData name="Jennifer Huntsley" userId="S::j.huntsley@yorksj.ac.uk::b67f7ce3-7252-4750-ac23-3d6f934712d3" providerId="AD" clId="Web-{88E6CCD7-D168-BAC3-9A6E-A8B9D3408DE2}" dt="2026-05-19T16:14:14.272" v="29"/>
        <pc:sldMkLst>
          <pc:docMk/>
          <pc:sldMk cId="1450629155" sldId="384"/>
        </pc:sldMkLst>
      </pc:sldChg>
      <pc:sldChg chg="add del">
        <pc:chgData name="Jennifer Huntsley" userId="S::j.huntsley@yorksj.ac.uk::b67f7ce3-7252-4750-ac23-3d6f934712d3" providerId="AD" clId="Web-{88E6CCD7-D168-BAC3-9A6E-A8B9D3408DE2}" dt="2026-05-19T16:14:19.398" v="30"/>
        <pc:sldMkLst>
          <pc:docMk/>
          <pc:sldMk cId="1127115217" sldId="385"/>
        </pc:sldMkLst>
      </pc:sldChg>
      <pc:sldChg chg="modNotes">
        <pc:chgData name="Jennifer Huntsley" userId="S::j.huntsley@yorksj.ac.uk::b67f7ce3-7252-4750-ac23-3d6f934712d3" providerId="AD" clId="Web-{88E6CCD7-D168-BAC3-9A6E-A8B9D3408DE2}" dt="2026-05-19T16:23:17.388" v="861"/>
        <pc:sldMkLst>
          <pc:docMk/>
          <pc:sldMk cId="1037298167" sldId="387"/>
        </pc:sldMkLst>
      </pc:sldChg>
      <pc:sldChg chg="modNotes">
        <pc:chgData name="Jennifer Huntsley" userId="S::j.huntsley@yorksj.ac.uk::b67f7ce3-7252-4750-ac23-3d6f934712d3" providerId="AD" clId="Web-{88E6CCD7-D168-BAC3-9A6E-A8B9D3408DE2}" dt="2026-05-19T15:53:15.224" v="23"/>
        <pc:sldMkLst>
          <pc:docMk/>
          <pc:sldMk cId="1322372880" sldId="388"/>
        </pc:sldMkLst>
      </pc:sldChg>
      <pc:sldChg chg="modSp">
        <pc:chgData name="Jennifer Huntsley" userId="S::j.huntsley@yorksj.ac.uk::b67f7ce3-7252-4750-ac23-3d6f934712d3" providerId="AD" clId="Web-{88E6CCD7-D168-BAC3-9A6E-A8B9D3408DE2}" dt="2026-05-19T16:07:58.437" v="24" actId="20577"/>
        <pc:sldMkLst>
          <pc:docMk/>
          <pc:sldMk cId="3349835829" sldId="399"/>
        </pc:sldMkLst>
        <pc:spChg chg="mod">
          <ac:chgData name="Jennifer Huntsley" userId="S::j.huntsley@yorksj.ac.uk::b67f7ce3-7252-4750-ac23-3d6f934712d3" providerId="AD" clId="Web-{88E6CCD7-D168-BAC3-9A6E-A8B9D3408DE2}" dt="2026-05-19T16:07:58.437" v="24" actId="20577"/>
          <ac:spMkLst>
            <pc:docMk/>
            <pc:sldMk cId="3349835829" sldId="399"/>
            <ac:spMk id="2" creationId="{13D51B84-60FD-8E14-730C-3E49AB8DB4DA}"/>
          </ac:spMkLst>
        </pc:spChg>
      </pc:sldChg>
      <pc:sldChg chg="modSp modNotes">
        <pc:chgData name="Jennifer Huntsley" userId="S::j.huntsley@yorksj.ac.uk::b67f7ce3-7252-4750-ac23-3d6f934712d3" providerId="AD" clId="Web-{88E6CCD7-D168-BAC3-9A6E-A8B9D3408DE2}" dt="2026-05-19T16:22:01.089" v="731"/>
        <pc:sldMkLst>
          <pc:docMk/>
          <pc:sldMk cId="3205146592" sldId="403"/>
        </pc:sldMkLst>
        <pc:spChg chg="mod">
          <ac:chgData name="Jennifer Huntsley" userId="S::j.huntsley@yorksj.ac.uk::b67f7ce3-7252-4750-ac23-3d6f934712d3" providerId="AD" clId="Web-{88E6CCD7-D168-BAC3-9A6E-A8B9D3408DE2}" dt="2026-05-19T15:45:18.846" v="0" actId="20577"/>
          <ac:spMkLst>
            <pc:docMk/>
            <pc:sldMk cId="3205146592" sldId="403"/>
            <ac:spMk id="2" creationId="{5AD8EE85-6C69-6DC4-CB8A-0DC9BE67BCA0}"/>
          </ac:spMkLst>
        </pc:spChg>
      </pc:sldChg>
      <pc:sldChg chg="modNotes">
        <pc:chgData name="Jennifer Huntsley" userId="S::j.huntsley@yorksj.ac.uk::b67f7ce3-7252-4750-ac23-3d6f934712d3" providerId="AD" clId="Web-{88E6CCD7-D168-BAC3-9A6E-A8B9D3408DE2}" dt="2026-05-19T15:47:30.054" v="10"/>
        <pc:sldMkLst>
          <pc:docMk/>
          <pc:sldMk cId="2133998001" sldId="406"/>
        </pc:sldMkLst>
      </pc:sldChg>
    </pc:docChg>
  </pc:docChgLst>
  <pc:docChgLst>
    <pc:chgData name="Stephanie Jach" userId="S::s.jach@yorksj.ac.uk::5c8cf6e1-1f15-4963-922a-ec9809ab38dc" providerId="AD" clId="Web-{16CC2D58-0BD3-4A57-14FD-D27C296AA986}"/>
    <pc:docChg chg="delSld modSld">
      <pc:chgData name="Stephanie Jach" userId="S::s.jach@yorksj.ac.uk::5c8cf6e1-1f15-4963-922a-ec9809ab38dc" providerId="AD" clId="Web-{16CC2D58-0BD3-4A57-14FD-D27C296AA986}" dt="2026-05-19T20:55:29.566" v="209" actId="1076"/>
      <pc:docMkLst>
        <pc:docMk/>
      </pc:docMkLst>
      <pc:sldChg chg="modSp modNotes">
        <pc:chgData name="Stephanie Jach" userId="S::s.jach@yorksj.ac.uk::5c8cf6e1-1f15-4963-922a-ec9809ab38dc" providerId="AD" clId="Web-{16CC2D58-0BD3-4A57-14FD-D27C296AA986}" dt="2026-05-19T20:02:25.394" v="180"/>
        <pc:sldMkLst>
          <pc:docMk/>
          <pc:sldMk cId="3528393814" sldId="344"/>
        </pc:sldMkLst>
        <pc:spChg chg="mod">
          <ac:chgData name="Stephanie Jach" userId="S::s.jach@yorksj.ac.uk::5c8cf6e1-1f15-4963-922a-ec9809ab38dc" providerId="AD" clId="Web-{16CC2D58-0BD3-4A57-14FD-D27C296AA986}" dt="2026-05-19T16:24:23.796" v="76" actId="20577"/>
          <ac:spMkLst>
            <pc:docMk/>
            <pc:sldMk cId="3528393814" sldId="344"/>
            <ac:spMk id="2" creationId="{C4C7950E-5EFD-5303-119B-D4D145AA9DC9}"/>
          </ac:spMkLst>
        </pc:spChg>
      </pc:sldChg>
      <pc:sldChg chg="modNotes">
        <pc:chgData name="Stephanie Jach" userId="S::s.jach@yorksj.ac.uk::5c8cf6e1-1f15-4963-922a-ec9809ab38dc" providerId="AD" clId="Web-{16CC2D58-0BD3-4A57-14FD-D27C296AA986}" dt="2026-05-19T15:52:36.025" v="51"/>
        <pc:sldMkLst>
          <pc:docMk/>
          <pc:sldMk cId="2044729955" sldId="361"/>
        </pc:sldMkLst>
      </pc:sldChg>
      <pc:sldChg chg="modSp modNotes">
        <pc:chgData name="Stephanie Jach" userId="S::s.jach@yorksj.ac.uk::5c8cf6e1-1f15-4963-922a-ec9809ab38dc" providerId="AD" clId="Web-{16CC2D58-0BD3-4A57-14FD-D27C296AA986}" dt="2026-05-19T20:26:33.135" v="196"/>
        <pc:sldMkLst>
          <pc:docMk/>
          <pc:sldMk cId="3428298349" sldId="364"/>
        </pc:sldMkLst>
        <pc:spChg chg="mod">
          <ac:chgData name="Stephanie Jach" userId="S::s.jach@yorksj.ac.uk::5c8cf6e1-1f15-4963-922a-ec9809ab38dc" providerId="AD" clId="Web-{16CC2D58-0BD3-4A57-14FD-D27C296AA986}" dt="2026-05-19T19:05:14.808" v="99" actId="20577"/>
          <ac:spMkLst>
            <pc:docMk/>
            <pc:sldMk cId="3428298349" sldId="364"/>
            <ac:spMk id="2" creationId="{495D4779-25B7-8E5F-384E-F74F16893772}"/>
          </ac:spMkLst>
        </pc:spChg>
      </pc:sldChg>
      <pc:sldChg chg="modSp modNotes">
        <pc:chgData name="Stephanie Jach" userId="S::s.jach@yorksj.ac.uk::5c8cf6e1-1f15-4963-922a-ec9809ab38dc" providerId="AD" clId="Web-{16CC2D58-0BD3-4A57-14FD-D27C296AA986}" dt="2026-05-19T15:41:05.169" v="36"/>
        <pc:sldMkLst>
          <pc:docMk/>
          <pc:sldMk cId="2826468300" sldId="377"/>
        </pc:sldMkLst>
        <pc:spChg chg="mod">
          <ac:chgData name="Stephanie Jach" userId="S::s.jach@yorksj.ac.uk::5c8cf6e1-1f15-4963-922a-ec9809ab38dc" providerId="AD" clId="Web-{16CC2D58-0BD3-4A57-14FD-D27C296AA986}" dt="2026-05-19T15:40:42.824" v="33" actId="20577"/>
          <ac:spMkLst>
            <pc:docMk/>
            <pc:sldMk cId="2826468300" sldId="377"/>
            <ac:spMk id="2" creationId="{7E02E938-D014-D2C8-AF62-6B841A07EC9F}"/>
          </ac:spMkLst>
        </pc:spChg>
      </pc:sldChg>
      <pc:sldChg chg="modNotes">
        <pc:chgData name="Stephanie Jach" userId="S::s.jach@yorksj.ac.uk::5c8cf6e1-1f15-4963-922a-ec9809ab38dc" providerId="AD" clId="Web-{16CC2D58-0BD3-4A57-14FD-D27C296AA986}" dt="2026-05-19T15:53:07.651" v="52"/>
        <pc:sldMkLst>
          <pc:docMk/>
          <pc:sldMk cId="1322372880" sldId="388"/>
        </pc:sldMkLst>
      </pc:sldChg>
      <pc:sldChg chg="modNotes">
        <pc:chgData name="Stephanie Jach" userId="S::s.jach@yorksj.ac.uk::5c8cf6e1-1f15-4963-922a-ec9809ab38dc" providerId="AD" clId="Web-{16CC2D58-0BD3-4A57-14FD-D27C296AA986}" dt="2026-05-19T16:01:35.880" v="59"/>
        <pc:sldMkLst>
          <pc:docMk/>
          <pc:sldMk cId="3205146592" sldId="403"/>
        </pc:sldMkLst>
      </pc:sldChg>
      <pc:sldChg chg="modNotes">
        <pc:chgData name="Stephanie Jach" userId="S::s.jach@yorksj.ac.uk::5c8cf6e1-1f15-4963-922a-ec9809ab38dc" providerId="AD" clId="Web-{16CC2D58-0BD3-4A57-14FD-D27C296AA986}" dt="2026-05-19T18:58:41.953" v="94"/>
        <pc:sldMkLst>
          <pc:docMk/>
          <pc:sldMk cId="2133998001" sldId="406"/>
        </pc:sldMkLst>
      </pc:sldChg>
      <pc:sldChg chg="modSp modNotes">
        <pc:chgData name="Stephanie Jach" userId="S::s.jach@yorksj.ac.uk::5c8cf6e1-1f15-4963-922a-ec9809ab38dc" providerId="AD" clId="Web-{16CC2D58-0BD3-4A57-14FD-D27C296AA986}" dt="2026-05-19T20:27:30.339" v="199" actId="1076"/>
        <pc:sldMkLst>
          <pc:docMk/>
          <pc:sldMk cId="3866252083" sldId="410"/>
        </pc:sldMkLst>
        <pc:spChg chg="mod">
          <ac:chgData name="Stephanie Jach" userId="S::s.jach@yorksj.ac.uk::5c8cf6e1-1f15-4963-922a-ec9809ab38dc" providerId="AD" clId="Web-{16CC2D58-0BD3-4A57-14FD-D27C296AA986}" dt="2026-05-19T18:55:59.931" v="91" actId="1076"/>
          <ac:spMkLst>
            <pc:docMk/>
            <pc:sldMk cId="3866252083" sldId="410"/>
            <ac:spMk id="4" creationId="{A295B972-AA4D-AC78-D3DC-38BFE637DE5C}"/>
          </ac:spMkLst>
        </pc:spChg>
        <pc:picChg chg="mod">
          <ac:chgData name="Stephanie Jach" userId="S::s.jach@yorksj.ac.uk::5c8cf6e1-1f15-4963-922a-ec9809ab38dc" providerId="AD" clId="Web-{16CC2D58-0BD3-4A57-14FD-D27C296AA986}" dt="2026-05-19T20:27:30.339" v="199" actId="1076"/>
          <ac:picMkLst>
            <pc:docMk/>
            <pc:sldMk cId="3866252083" sldId="410"/>
            <ac:picMk id="6" creationId="{93EECF5C-57F2-482D-0056-BF11D1D58888}"/>
          </ac:picMkLst>
        </pc:picChg>
      </pc:sldChg>
      <pc:sldChg chg="modNotes">
        <pc:chgData name="Stephanie Jach" userId="S::s.jach@yorksj.ac.uk::5c8cf6e1-1f15-4963-922a-ec9809ab38dc" providerId="AD" clId="Web-{16CC2D58-0BD3-4A57-14FD-D27C296AA986}" dt="2026-05-19T16:09:02.333" v="74"/>
        <pc:sldMkLst>
          <pc:docMk/>
          <pc:sldMk cId="295072202" sldId="416"/>
        </pc:sldMkLst>
      </pc:sldChg>
      <pc:sldChg chg="del">
        <pc:chgData name="Stephanie Jach" userId="S::s.jach@yorksj.ac.uk::5c8cf6e1-1f15-4963-922a-ec9809ab38dc" providerId="AD" clId="Web-{16CC2D58-0BD3-4A57-14FD-D27C296AA986}" dt="2026-05-19T20:03:52.301" v="181"/>
        <pc:sldMkLst>
          <pc:docMk/>
          <pc:sldMk cId="3887557650" sldId="417"/>
        </pc:sldMkLst>
      </pc:sldChg>
      <pc:sldChg chg="modSp">
        <pc:chgData name="Stephanie Jach" userId="S::s.jach@yorksj.ac.uk::5c8cf6e1-1f15-4963-922a-ec9809ab38dc" providerId="AD" clId="Web-{16CC2D58-0BD3-4A57-14FD-D27C296AA986}" dt="2026-05-19T20:55:29.566" v="209" actId="1076"/>
        <pc:sldMkLst>
          <pc:docMk/>
          <pc:sldMk cId="1627681251" sldId="419"/>
        </pc:sldMkLst>
        <pc:picChg chg="mod">
          <ac:chgData name="Stephanie Jach" userId="S::s.jach@yorksj.ac.uk::5c8cf6e1-1f15-4963-922a-ec9809ab38dc" providerId="AD" clId="Web-{16CC2D58-0BD3-4A57-14FD-D27C296AA986}" dt="2026-05-19T20:55:23.910" v="207" actId="1076"/>
          <ac:picMkLst>
            <pc:docMk/>
            <pc:sldMk cId="1627681251" sldId="419"/>
            <ac:picMk id="5" creationId="{30446B77-EA9C-43D8-E084-55973BD18068}"/>
          </ac:picMkLst>
        </pc:picChg>
        <pc:picChg chg="mod">
          <ac:chgData name="Stephanie Jach" userId="S::s.jach@yorksj.ac.uk::5c8cf6e1-1f15-4963-922a-ec9809ab38dc" providerId="AD" clId="Web-{16CC2D58-0BD3-4A57-14FD-D27C296AA986}" dt="2026-05-19T20:55:29.566" v="209" actId="1076"/>
          <ac:picMkLst>
            <pc:docMk/>
            <pc:sldMk cId="1627681251" sldId="419"/>
            <ac:picMk id="8" creationId="{D1884CC9-87FA-D491-9E68-939ED4EFD6F4}"/>
          </ac:picMkLst>
        </pc:picChg>
        <pc:picChg chg="mod">
          <ac:chgData name="Stephanie Jach" userId="S::s.jach@yorksj.ac.uk::5c8cf6e1-1f15-4963-922a-ec9809ab38dc" providerId="AD" clId="Web-{16CC2D58-0BD3-4A57-14FD-D27C296AA986}" dt="2026-05-19T20:55:21.035" v="206" actId="1076"/>
          <ac:picMkLst>
            <pc:docMk/>
            <pc:sldMk cId="1627681251" sldId="419"/>
            <ac:picMk id="9" creationId="{7A902458-8A3A-B617-EAC4-82AD70F3EA9A}"/>
          </ac:picMkLst>
        </pc:picChg>
        <pc:picChg chg="mod">
          <ac:chgData name="Stephanie Jach" userId="S::s.jach@yorksj.ac.uk::5c8cf6e1-1f15-4963-922a-ec9809ab38dc" providerId="AD" clId="Web-{16CC2D58-0BD3-4A57-14FD-D27C296AA986}" dt="2026-05-19T20:55:26.394" v="208" actId="1076"/>
          <ac:picMkLst>
            <pc:docMk/>
            <pc:sldMk cId="1627681251" sldId="419"/>
            <ac:picMk id="10" creationId="{98BD97A1-C24A-1E7D-DF4F-C2B746F5ACCD}"/>
          </ac:picMkLst>
        </pc:picChg>
        <pc:picChg chg="mod">
          <ac:chgData name="Stephanie Jach" userId="S::s.jach@yorksj.ac.uk::5c8cf6e1-1f15-4963-922a-ec9809ab38dc" providerId="AD" clId="Web-{16CC2D58-0BD3-4A57-14FD-D27C296AA986}" dt="2026-05-19T20:55:15.097" v="205" actId="1076"/>
          <ac:picMkLst>
            <pc:docMk/>
            <pc:sldMk cId="1627681251" sldId="419"/>
            <ac:picMk id="12" creationId="{79263499-E1BE-E3AB-C121-44F05D2101C7}"/>
          </ac:picMkLst>
        </pc:picChg>
      </pc:sldChg>
    </pc:docChg>
  </pc:docChgLst>
  <pc:docChgLst>
    <pc:chgData name="Stephanie Jach" userId="S::s.jach@yorksj.ac.uk::5c8cf6e1-1f15-4963-922a-ec9809ab38dc" providerId="AD" clId="Web-{03BEA774-E67E-3448-E578-32E72BEAA725}"/>
    <pc:docChg chg="addSld modSld sldOrd">
      <pc:chgData name="Stephanie Jach" userId="S::s.jach@yorksj.ac.uk::5c8cf6e1-1f15-4963-922a-ec9809ab38dc" providerId="AD" clId="Web-{03BEA774-E67E-3448-E578-32E72BEAA725}" dt="2026-05-18T12:09:23.850" v="148" actId="20577"/>
      <pc:docMkLst>
        <pc:docMk/>
      </pc:docMkLst>
      <pc:sldChg chg="modSp">
        <pc:chgData name="Stephanie Jach" userId="S::s.jach@yorksj.ac.uk::5c8cf6e1-1f15-4963-922a-ec9809ab38dc" providerId="AD" clId="Web-{03BEA774-E67E-3448-E578-32E72BEAA725}" dt="2026-05-18T12:09:23.850" v="148" actId="20577"/>
        <pc:sldMkLst>
          <pc:docMk/>
          <pc:sldMk cId="2133998001" sldId="406"/>
        </pc:sldMkLst>
        <pc:spChg chg="mod">
          <ac:chgData name="Stephanie Jach" userId="S::s.jach@yorksj.ac.uk::5c8cf6e1-1f15-4963-922a-ec9809ab38dc" providerId="AD" clId="Web-{03BEA774-E67E-3448-E578-32E72BEAA725}" dt="2026-05-18T12:09:23.850" v="148" actId="20577"/>
          <ac:spMkLst>
            <pc:docMk/>
            <pc:sldMk cId="2133998001" sldId="406"/>
            <ac:spMk id="3" creationId="{C0B81F9F-43A0-B2CB-CB50-AD113E6A636E}"/>
          </ac:spMkLst>
        </pc:spChg>
      </pc:sldChg>
      <pc:sldChg chg="modSp add ord replId">
        <pc:chgData name="Stephanie Jach" userId="S::s.jach@yorksj.ac.uk::5c8cf6e1-1f15-4963-922a-ec9809ab38dc" providerId="AD" clId="Web-{03BEA774-E67E-3448-E578-32E72BEAA725}" dt="2026-05-18T12:05:13.817" v="135" actId="20577"/>
        <pc:sldMkLst>
          <pc:docMk/>
          <pc:sldMk cId="3793361987" sldId="408"/>
        </pc:sldMkLst>
        <pc:spChg chg="mod">
          <ac:chgData name="Stephanie Jach" userId="S::s.jach@yorksj.ac.uk::5c8cf6e1-1f15-4963-922a-ec9809ab38dc" providerId="AD" clId="Web-{03BEA774-E67E-3448-E578-32E72BEAA725}" dt="2026-05-18T12:05:13.817" v="135" actId="20577"/>
          <ac:spMkLst>
            <pc:docMk/>
            <pc:sldMk cId="3793361987" sldId="408"/>
            <ac:spMk id="2" creationId="{BF1C70D6-8107-CB19-ED2F-3F6E82C500FE}"/>
          </ac:spMkLst>
        </pc:spChg>
      </pc:sldChg>
    </pc:docChg>
  </pc:docChgLst>
  <pc:docChgLst>
    <pc:chgData name="Stephanie Jach" userId="S::s.jach@yorksj.ac.uk::5c8cf6e1-1f15-4963-922a-ec9809ab38dc" providerId="AD" clId="Web-{3D83F73F-D934-A5E9-2460-1B018B5A84E9}"/>
    <pc:docChg chg="modSld">
      <pc:chgData name="Stephanie Jach" userId="S::s.jach@yorksj.ac.uk::5c8cf6e1-1f15-4963-922a-ec9809ab38dc" providerId="AD" clId="Web-{3D83F73F-D934-A5E9-2460-1B018B5A84E9}" dt="2026-05-19T09:09:34.392" v="3"/>
      <pc:docMkLst>
        <pc:docMk/>
      </pc:docMkLst>
      <pc:sldChg chg="modNotes">
        <pc:chgData name="Stephanie Jach" userId="S::s.jach@yorksj.ac.uk::5c8cf6e1-1f15-4963-922a-ec9809ab38dc" providerId="AD" clId="Web-{3D83F73F-D934-A5E9-2460-1B018B5A84E9}" dt="2026-05-19T09:09:34.392" v="3"/>
        <pc:sldMkLst>
          <pc:docMk/>
          <pc:sldMk cId="2133998001" sldId="406"/>
        </pc:sldMkLst>
      </pc:sldChg>
    </pc:docChg>
  </pc:docChgLst>
  <pc:docChgLst>
    <pc:chgData name="Stephanie Jach" userId="S::s.jach@yorksj.ac.uk::5c8cf6e1-1f15-4963-922a-ec9809ab38dc" providerId="AD" clId="Web-{9982D802-4448-2E40-8EFF-CA4523237F4A}"/>
    <pc:docChg chg="addSld delSld modSld">
      <pc:chgData name="Stephanie Jach" userId="S::s.jach@yorksj.ac.uk::5c8cf6e1-1f15-4963-922a-ec9809ab38dc" providerId="AD" clId="Web-{9982D802-4448-2E40-8EFF-CA4523237F4A}" dt="2026-05-19T15:37:56.234" v="213" actId="20577"/>
      <pc:docMkLst>
        <pc:docMk/>
      </pc:docMkLst>
      <pc:sldChg chg="modSp modNotes">
        <pc:chgData name="Stephanie Jach" userId="S::s.jach@yorksj.ac.uk::5c8cf6e1-1f15-4963-922a-ec9809ab38dc" providerId="AD" clId="Web-{9982D802-4448-2E40-8EFF-CA4523237F4A}" dt="2026-05-19T15:37:56.234" v="213" actId="20577"/>
        <pc:sldMkLst>
          <pc:docMk/>
          <pc:sldMk cId="3528393814" sldId="344"/>
        </pc:sldMkLst>
        <pc:spChg chg="mod">
          <ac:chgData name="Stephanie Jach" userId="S::s.jach@yorksj.ac.uk::5c8cf6e1-1f15-4963-922a-ec9809ab38dc" providerId="AD" clId="Web-{9982D802-4448-2E40-8EFF-CA4523237F4A}" dt="2026-05-19T15:37:56.234" v="213" actId="20577"/>
          <ac:spMkLst>
            <pc:docMk/>
            <pc:sldMk cId="3528393814" sldId="344"/>
            <ac:spMk id="2" creationId="{C4C7950E-5EFD-5303-119B-D4D145AA9DC9}"/>
          </ac:spMkLst>
        </pc:spChg>
      </pc:sldChg>
      <pc:sldChg chg="modNotes">
        <pc:chgData name="Stephanie Jach" userId="S::s.jach@yorksj.ac.uk::5c8cf6e1-1f15-4963-922a-ec9809ab38dc" providerId="AD" clId="Web-{9982D802-4448-2E40-8EFF-CA4523237F4A}" dt="2026-05-19T15:14:18.104" v="47"/>
        <pc:sldMkLst>
          <pc:docMk/>
          <pc:sldMk cId="2044729955" sldId="361"/>
        </pc:sldMkLst>
      </pc:sldChg>
      <pc:sldChg chg="modNotes">
        <pc:chgData name="Stephanie Jach" userId="S::s.jach@yorksj.ac.uk::5c8cf6e1-1f15-4963-922a-ec9809ab38dc" providerId="AD" clId="Web-{9982D802-4448-2E40-8EFF-CA4523237F4A}" dt="2026-05-19T15:04:16.223" v="12"/>
        <pc:sldMkLst>
          <pc:docMk/>
          <pc:sldMk cId="3428298349" sldId="364"/>
        </pc:sldMkLst>
      </pc:sldChg>
      <pc:sldChg chg="modNotes">
        <pc:chgData name="Stephanie Jach" userId="S::s.jach@yorksj.ac.uk::5c8cf6e1-1f15-4963-922a-ec9809ab38dc" providerId="AD" clId="Web-{9982D802-4448-2E40-8EFF-CA4523237F4A}" dt="2026-05-19T15:37:17.030" v="189"/>
        <pc:sldMkLst>
          <pc:docMk/>
          <pc:sldMk cId="2826468300" sldId="377"/>
        </pc:sldMkLst>
      </pc:sldChg>
      <pc:sldChg chg="modSp">
        <pc:chgData name="Stephanie Jach" userId="S::s.jach@yorksj.ac.uk::5c8cf6e1-1f15-4963-922a-ec9809ab38dc" providerId="AD" clId="Web-{9982D802-4448-2E40-8EFF-CA4523237F4A}" dt="2026-05-19T14:59:42.729" v="8" actId="1076"/>
        <pc:sldMkLst>
          <pc:docMk/>
          <pc:sldMk cId="3205146592" sldId="403"/>
        </pc:sldMkLst>
        <pc:spChg chg="mod">
          <ac:chgData name="Stephanie Jach" userId="S::s.jach@yorksj.ac.uk::5c8cf6e1-1f15-4963-922a-ec9809ab38dc" providerId="AD" clId="Web-{9982D802-4448-2E40-8EFF-CA4523237F4A}" dt="2026-05-19T14:59:42.729" v="8" actId="1076"/>
          <ac:spMkLst>
            <pc:docMk/>
            <pc:sldMk cId="3205146592" sldId="403"/>
            <ac:spMk id="3" creationId="{9CA8643B-EFC9-77A0-6145-6640C91BACF5}"/>
          </ac:spMkLst>
        </pc:spChg>
      </pc:sldChg>
      <pc:sldChg chg="addSp delSp modSp del delAnim modNotes">
        <pc:chgData name="Stephanie Jach" userId="S::s.jach@yorksj.ac.uk::5c8cf6e1-1f15-4963-922a-ec9809ab38dc" providerId="AD" clId="Web-{9982D802-4448-2E40-8EFF-CA4523237F4A}" dt="2026-05-19T15:36:51.732" v="175"/>
        <pc:sldMkLst>
          <pc:docMk/>
          <pc:sldMk cId="1601864262" sldId="413"/>
        </pc:sldMkLst>
        <pc:spChg chg="del mod">
          <ac:chgData name="Stephanie Jach" userId="S::s.jach@yorksj.ac.uk::5c8cf6e1-1f15-4963-922a-ec9809ab38dc" providerId="AD" clId="Web-{9982D802-4448-2E40-8EFF-CA4523237F4A}" dt="2026-05-19T15:27:54.212" v="106"/>
          <ac:spMkLst>
            <pc:docMk/>
            <pc:sldMk cId="1601864262" sldId="413"/>
            <ac:spMk id="2" creationId="{E0FB2806-0B16-6A45-0010-4DA1FF897D73}"/>
          </ac:spMkLst>
        </pc:spChg>
        <pc:spChg chg="del">
          <ac:chgData name="Stephanie Jach" userId="S::s.jach@yorksj.ac.uk::5c8cf6e1-1f15-4963-922a-ec9809ab38dc" providerId="AD" clId="Web-{9982D802-4448-2E40-8EFF-CA4523237F4A}" dt="2026-05-19T15:27:07.367" v="101"/>
          <ac:spMkLst>
            <pc:docMk/>
            <pc:sldMk cId="1601864262" sldId="413"/>
            <ac:spMk id="3" creationId="{2521C8A1-5EC0-3596-C260-6F2E6E093404}"/>
          </ac:spMkLst>
        </pc:spChg>
        <pc:spChg chg="del">
          <ac:chgData name="Stephanie Jach" userId="S::s.jach@yorksj.ac.uk::5c8cf6e1-1f15-4963-922a-ec9809ab38dc" providerId="AD" clId="Web-{9982D802-4448-2E40-8EFF-CA4523237F4A}" dt="2026-05-19T15:26:50.647" v="98"/>
          <ac:spMkLst>
            <pc:docMk/>
            <pc:sldMk cId="1601864262" sldId="413"/>
            <ac:spMk id="4" creationId="{84498AED-1456-57A5-CB9D-61219B72656D}"/>
          </ac:spMkLst>
        </pc:spChg>
        <pc:spChg chg="add del mod">
          <ac:chgData name="Stephanie Jach" userId="S::s.jach@yorksj.ac.uk::5c8cf6e1-1f15-4963-922a-ec9809ab38dc" providerId="AD" clId="Web-{9982D802-4448-2E40-8EFF-CA4523237F4A}" dt="2026-05-19T15:27:32.055" v="102"/>
          <ac:spMkLst>
            <pc:docMk/>
            <pc:sldMk cId="1601864262" sldId="413"/>
            <ac:spMk id="8" creationId="{8A8FE75D-F715-C768-D85D-B0889FBCF1A7}"/>
          </ac:spMkLst>
        </pc:spChg>
        <pc:spChg chg="add del mod">
          <ac:chgData name="Stephanie Jach" userId="S::s.jach@yorksj.ac.uk::5c8cf6e1-1f15-4963-922a-ec9809ab38dc" providerId="AD" clId="Web-{9982D802-4448-2E40-8EFF-CA4523237F4A}" dt="2026-05-19T15:27:36.930" v="103"/>
          <ac:spMkLst>
            <pc:docMk/>
            <pc:sldMk cId="1601864262" sldId="413"/>
            <ac:spMk id="10" creationId="{B7349345-5995-7D3C-A763-8633709761E3}"/>
          </ac:spMkLst>
        </pc:spChg>
        <pc:picChg chg="del">
          <ac:chgData name="Stephanie Jach" userId="S::s.jach@yorksj.ac.uk::5c8cf6e1-1f15-4963-922a-ec9809ab38dc" providerId="AD" clId="Web-{9982D802-4448-2E40-8EFF-CA4523237F4A}" dt="2026-05-19T15:26:53.382" v="99"/>
          <ac:picMkLst>
            <pc:docMk/>
            <pc:sldMk cId="1601864262" sldId="413"/>
            <ac:picMk id="6" creationId="{2FAE5971-6E32-364D-9D62-AEB4777FC620}"/>
          </ac:picMkLst>
        </pc:picChg>
        <pc:picChg chg="mod">
          <ac:chgData name="Stephanie Jach" userId="S::s.jach@yorksj.ac.uk::5c8cf6e1-1f15-4963-922a-ec9809ab38dc" providerId="AD" clId="Web-{9982D802-4448-2E40-8EFF-CA4523237F4A}" dt="2026-05-19T15:30:04.217" v="117" actId="14100"/>
          <ac:picMkLst>
            <pc:docMk/>
            <pc:sldMk cId="1601864262" sldId="413"/>
            <ac:picMk id="7" creationId="{E5EF4308-64DB-6935-4AE2-63487300F203}"/>
          </ac:picMkLst>
        </pc:picChg>
        <pc:picChg chg="del mod">
          <ac:chgData name="Stephanie Jach" userId="S::s.jach@yorksj.ac.uk::5c8cf6e1-1f15-4963-922a-ec9809ab38dc" providerId="AD" clId="Web-{9982D802-4448-2E40-8EFF-CA4523237F4A}" dt="2026-05-19T15:26:45.413" v="97"/>
          <ac:picMkLst>
            <pc:docMk/>
            <pc:sldMk cId="1601864262" sldId="413"/>
            <ac:picMk id="11" creationId="{D1FA94F9-8F4A-84E2-6CBC-3471AF2FAE3A}"/>
          </ac:picMkLst>
        </pc:picChg>
        <pc:picChg chg="del mod">
          <ac:chgData name="Stephanie Jach" userId="S::s.jach@yorksj.ac.uk::5c8cf6e1-1f15-4963-922a-ec9809ab38dc" providerId="AD" clId="Web-{9982D802-4448-2E40-8EFF-CA4523237F4A}" dt="2026-05-19T15:26:43.866" v="96"/>
          <ac:picMkLst>
            <pc:docMk/>
            <pc:sldMk cId="1601864262" sldId="413"/>
            <ac:picMk id="13" creationId="{9F0D0886-AF92-109F-1423-11FD90EFD020}"/>
          </ac:picMkLst>
        </pc:picChg>
        <pc:picChg chg="del mod">
          <ac:chgData name="Stephanie Jach" userId="S::s.jach@yorksj.ac.uk::5c8cf6e1-1f15-4963-922a-ec9809ab38dc" providerId="AD" clId="Web-{9982D802-4448-2E40-8EFF-CA4523237F4A}" dt="2026-05-19T15:30:00.826" v="115"/>
          <ac:picMkLst>
            <pc:docMk/>
            <pc:sldMk cId="1601864262" sldId="413"/>
            <ac:picMk id="15" creationId="{37544CAD-7BC7-F287-268B-9B2BE6AF6B58}"/>
          </ac:picMkLst>
        </pc:picChg>
      </pc:sldChg>
      <pc:sldChg chg="addSp delSp modSp add replId delAnim">
        <pc:chgData name="Stephanie Jach" userId="S::s.jach@yorksj.ac.uk::5c8cf6e1-1f15-4963-922a-ec9809ab38dc" providerId="AD" clId="Web-{9982D802-4448-2E40-8EFF-CA4523237F4A}" dt="2026-05-19T15:36:36.778" v="174" actId="1076"/>
        <pc:sldMkLst>
          <pc:docMk/>
          <pc:sldMk cId="1627681251" sldId="419"/>
        </pc:sldMkLst>
        <pc:picChg chg="add mod">
          <ac:chgData name="Stephanie Jach" userId="S::s.jach@yorksj.ac.uk::5c8cf6e1-1f15-4963-922a-ec9809ab38dc" providerId="AD" clId="Web-{9982D802-4448-2E40-8EFF-CA4523237F4A}" dt="2026-05-19T15:36:27.137" v="173" actId="1076"/>
          <ac:picMkLst>
            <pc:docMk/>
            <pc:sldMk cId="1627681251" sldId="419"/>
            <ac:picMk id="5" creationId="{30446B77-EA9C-43D8-E084-55973BD18068}"/>
          </ac:picMkLst>
        </pc:picChg>
        <pc:picChg chg="del">
          <ac:chgData name="Stephanie Jach" userId="S::s.jach@yorksj.ac.uk::5c8cf6e1-1f15-4963-922a-ec9809ab38dc" providerId="AD" clId="Web-{9982D802-4448-2E40-8EFF-CA4523237F4A}" dt="2026-05-19T15:21:16.120" v="76"/>
          <ac:picMkLst>
            <pc:docMk/>
            <pc:sldMk cId="1627681251" sldId="419"/>
            <ac:picMk id="6" creationId="{40A6082D-19CD-910F-98FF-65385332CEE3}"/>
          </ac:picMkLst>
        </pc:picChg>
        <pc:picChg chg="del">
          <ac:chgData name="Stephanie Jach" userId="S::s.jach@yorksj.ac.uk::5c8cf6e1-1f15-4963-922a-ec9809ab38dc" providerId="AD" clId="Web-{9982D802-4448-2E40-8EFF-CA4523237F4A}" dt="2026-05-19T15:21:20.807" v="80"/>
          <ac:picMkLst>
            <pc:docMk/>
            <pc:sldMk cId="1627681251" sldId="419"/>
            <ac:picMk id="7" creationId="{38B7E5B4-39A6-EBBC-7B20-9AD97E29CF26}"/>
          </ac:picMkLst>
        </pc:picChg>
        <pc:picChg chg="add mod">
          <ac:chgData name="Stephanie Jach" userId="S::s.jach@yorksj.ac.uk::5c8cf6e1-1f15-4963-922a-ec9809ab38dc" providerId="AD" clId="Web-{9982D802-4448-2E40-8EFF-CA4523237F4A}" dt="2026-05-19T15:36:36.778" v="174" actId="1076"/>
          <ac:picMkLst>
            <pc:docMk/>
            <pc:sldMk cId="1627681251" sldId="419"/>
            <ac:picMk id="8" creationId="{D1884CC9-87FA-D491-9E68-939ED4EFD6F4}"/>
          </ac:picMkLst>
        </pc:picChg>
        <pc:picChg chg="add mod modCrop">
          <ac:chgData name="Stephanie Jach" userId="S::s.jach@yorksj.ac.uk::5c8cf6e1-1f15-4963-922a-ec9809ab38dc" providerId="AD" clId="Web-{9982D802-4448-2E40-8EFF-CA4523237F4A}" dt="2026-05-19T15:36:23.324" v="172" actId="1076"/>
          <ac:picMkLst>
            <pc:docMk/>
            <pc:sldMk cId="1627681251" sldId="419"/>
            <ac:picMk id="9" creationId="{7A902458-8A3A-B617-EAC4-82AD70F3EA9A}"/>
          </ac:picMkLst>
        </pc:picChg>
        <pc:picChg chg="add mod">
          <ac:chgData name="Stephanie Jach" userId="S::s.jach@yorksj.ac.uk::5c8cf6e1-1f15-4963-922a-ec9809ab38dc" providerId="AD" clId="Web-{9982D802-4448-2E40-8EFF-CA4523237F4A}" dt="2026-05-19T15:35:13.306" v="162" actId="1076"/>
          <ac:picMkLst>
            <pc:docMk/>
            <pc:sldMk cId="1627681251" sldId="419"/>
            <ac:picMk id="10" creationId="{98BD97A1-C24A-1E7D-DF4F-C2B746F5ACCD}"/>
          </ac:picMkLst>
        </pc:picChg>
        <pc:picChg chg="del">
          <ac:chgData name="Stephanie Jach" userId="S::s.jach@yorksj.ac.uk::5c8cf6e1-1f15-4963-922a-ec9809ab38dc" providerId="AD" clId="Web-{9982D802-4448-2E40-8EFF-CA4523237F4A}" dt="2026-05-19T15:21:20.620" v="78"/>
          <ac:picMkLst>
            <pc:docMk/>
            <pc:sldMk cId="1627681251" sldId="419"/>
            <ac:picMk id="11" creationId="{CD9EF2F6-8DB0-F51D-7F6F-7B4B5059FFB4}"/>
          </ac:picMkLst>
        </pc:picChg>
        <pc:picChg chg="add mod">
          <ac:chgData name="Stephanie Jach" userId="S::s.jach@yorksj.ac.uk::5c8cf6e1-1f15-4963-922a-ec9809ab38dc" providerId="AD" clId="Web-{9982D802-4448-2E40-8EFF-CA4523237F4A}" dt="2026-05-19T15:36:09.058" v="170" actId="14100"/>
          <ac:picMkLst>
            <pc:docMk/>
            <pc:sldMk cId="1627681251" sldId="419"/>
            <ac:picMk id="12" creationId="{79263499-E1BE-E3AB-C121-44F05D2101C7}"/>
          </ac:picMkLst>
        </pc:picChg>
        <pc:picChg chg="del">
          <ac:chgData name="Stephanie Jach" userId="S::s.jach@yorksj.ac.uk::5c8cf6e1-1f15-4963-922a-ec9809ab38dc" providerId="AD" clId="Web-{9982D802-4448-2E40-8EFF-CA4523237F4A}" dt="2026-05-19T15:21:17.245" v="77"/>
          <ac:picMkLst>
            <pc:docMk/>
            <pc:sldMk cId="1627681251" sldId="419"/>
            <ac:picMk id="13" creationId="{40C0252E-E2FE-5B37-4FDB-6B08542EBF0D}"/>
          </ac:picMkLst>
        </pc:picChg>
        <pc:picChg chg="del">
          <ac:chgData name="Stephanie Jach" userId="S::s.jach@yorksj.ac.uk::5c8cf6e1-1f15-4963-922a-ec9809ab38dc" providerId="AD" clId="Web-{9982D802-4448-2E40-8EFF-CA4523237F4A}" dt="2026-05-19T15:21:20.651" v="79"/>
          <ac:picMkLst>
            <pc:docMk/>
            <pc:sldMk cId="1627681251" sldId="419"/>
            <ac:picMk id="15" creationId="{36F5FC6B-6831-1AFB-9882-711DAB87F5A7}"/>
          </ac:picMkLst>
        </pc:picChg>
      </pc:sldChg>
      <pc:sldChg chg="new del">
        <pc:chgData name="Stephanie Jach" userId="S::s.jach@yorksj.ac.uk::5c8cf6e1-1f15-4963-922a-ec9809ab38dc" providerId="AD" clId="Web-{9982D802-4448-2E40-8EFF-CA4523237F4A}" dt="2026-05-19T15:29:10.871" v="107"/>
        <pc:sldMkLst>
          <pc:docMk/>
          <pc:sldMk cId="2920700895" sldId="420"/>
        </pc:sldMkLst>
      </pc:sldChg>
    </pc:docChg>
  </pc:docChgLst>
  <pc:docChgLst>
    <pc:chgData name="Jennifer Huntsley" userId="S::j.huntsley@yorksj.ac.uk::b67f7ce3-7252-4750-ac23-3d6f934712d3" providerId="AD" clId="Web-{97F2C664-07BC-1E63-BA76-88F55EBB14D0}"/>
    <pc:docChg chg="sldOrd">
      <pc:chgData name="Jennifer Huntsley" userId="S::j.huntsley@yorksj.ac.uk::b67f7ce3-7252-4750-ac23-3d6f934712d3" providerId="AD" clId="Web-{97F2C664-07BC-1E63-BA76-88F55EBB14D0}" dt="2026-05-19T07:44:18.435" v="0"/>
      <pc:docMkLst>
        <pc:docMk/>
      </pc:docMkLst>
      <pc:sldChg chg="ord">
        <pc:chgData name="Jennifer Huntsley" userId="S::j.huntsley@yorksj.ac.uk::b67f7ce3-7252-4750-ac23-3d6f934712d3" providerId="AD" clId="Web-{97F2C664-07BC-1E63-BA76-88F55EBB14D0}" dt="2026-05-19T07:44:18.435" v="0"/>
        <pc:sldMkLst>
          <pc:docMk/>
          <pc:sldMk cId="1896360087" sldId="404"/>
        </pc:sldMkLst>
      </pc:sldChg>
    </pc:docChg>
  </pc:docChgLst>
  <pc:docChgLst>
    <pc:chgData name="Jennifer Huntsley" userId="S::j.huntsley@yorksj.ac.uk::b67f7ce3-7252-4750-ac23-3d6f934712d3" providerId="AD" clId="Web-{8E85B226-A87A-C884-AFE1-D88C3C53F54A}"/>
    <pc:docChg chg="modSld">
      <pc:chgData name="Jennifer Huntsley" userId="S::j.huntsley@yorksj.ac.uk::b67f7ce3-7252-4750-ac23-3d6f934712d3" providerId="AD" clId="Web-{8E85B226-A87A-C884-AFE1-D88C3C53F54A}" dt="2026-05-15T17:59:57.196" v="11" actId="14100"/>
      <pc:docMkLst>
        <pc:docMk/>
      </pc:docMkLst>
      <pc:sldChg chg="modSp">
        <pc:chgData name="Jennifer Huntsley" userId="S::j.huntsley@yorksj.ac.uk::b67f7ce3-7252-4750-ac23-3d6f934712d3" providerId="AD" clId="Web-{8E85B226-A87A-C884-AFE1-D88C3C53F54A}" dt="2026-05-15T17:59:57.196" v="11" actId="14100"/>
        <pc:sldMkLst>
          <pc:docMk/>
          <pc:sldMk cId="109857222" sldId="256"/>
        </pc:sldMkLst>
        <pc:spChg chg="mod">
          <ac:chgData name="Jennifer Huntsley" userId="S::j.huntsley@yorksj.ac.uk::b67f7ce3-7252-4750-ac23-3d6f934712d3" providerId="AD" clId="Web-{8E85B226-A87A-C884-AFE1-D88C3C53F54A}" dt="2026-05-15T17:59:57.196" v="11" actId="14100"/>
          <ac:spMkLst>
            <pc:docMk/>
            <pc:sldMk cId="109857222" sldId="256"/>
            <ac:spMk id="2" creationId="{00000000-0000-0000-0000-000000000000}"/>
          </ac:spMkLst>
        </pc:spChg>
        <pc:spChg chg="mod">
          <ac:chgData name="Jennifer Huntsley" userId="S::j.huntsley@yorksj.ac.uk::b67f7ce3-7252-4750-ac23-3d6f934712d3" providerId="AD" clId="Web-{8E85B226-A87A-C884-AFE1-D88C3C53F54A}" dt="2026-05-15T17:59:53.586" v="9" actId="1076"/>
          <ac:spMkLst>
            <pc:docMk/>
            <pc:sldMk cId="109857222" sldId="256"/>
            <ac:spMk id="3" creationId="{00000000-0000-0000-0000-000000000000}"/>
          </ac:spMkLst>
        </pc:spChg>
      </pc:sldChg>
    </pc:docChg>
  </pc:docChgLst>
  <pc:docChgLst>
    <pc:chgData name="Jennifer Huntsley" userId="b67f7ce3-7252-4750-ac23-3d6f934712d3" providerId="ADAL" clId="{B2FA1BE1-D98A-4324-B9A0-484A4CDF1ABD}"/>
    <pc:docChg chg="undo redo custSel addSld delSld modSld sldOrd modMainMaster">
      <pc:chgData name="Jennifer Huntsley" userId="b67f7ce3-7252-4750-ac23-3d6f934712d3" providerId="ADAL" clId="{B2FA1BE1-D98A-4324-B9A0-484A4CDF1ABD}" dt="2026-05-19T20:24:41.610" v="46004" actId="20577"/>
      <pc:docMkLst>
        <pc:docMk/>
      </pc:docMkLst>
      <pc:sldChg chg="modSp mod modNotesTx">
        <pc:chgData name="Jennifer Huntsley" userId="b67f7ce3-7252-4750-ac23-3d6f934712d3" providerId="ADAL" clId="{B2FA1BE1-D98A-4324-B9A0-484A4CDF1ABD}" dt="2026-05-19T07:58:30.246" v="31975" actId="27636"/>
        <pc:sldMkLst>
          <pc:docMk/>
          <pc:sldMk cId="109857222" sldId="256"/>
        </pc:sldMkLst>
        <pc:spChg chg="mod">
          <ac:chgData name="Jennifer Huntsley" userId="b67f7ce3-7252-4750-ac23-3d6f934712d3" providerId="ADAL" clId="{B2FA1BE1-D98A-4324-B9A0-484A4CDF1ABD}" dt="2026-05-19T07:58:30.246" v="31975" actId="27636"/>
          <ac:spMkLst>
            <pc:docMk/>
            <pc:sldMk cId="109857222" sldId="256"/>
            <ac:spMk id="2" creationId="{00000000-0000-0000-0000-000000000000}"/>
          </ac:spMkLst>
        </pc:spChg>
        <pc:spChg chg="mod">
          <ac:chgData name="Jennifer Huntsley" userId="b67f7ce3-7252-4750-ac23-3d6f934712d3" providerId="ADAL" clId="{B2FA1BE1-D98A-4324-B9A0-484A4CDF1ABD}" dt="2026-05-15T18:04:48.448" v="23" actId="1076"/>
          <ac:spMkLst>
            <pc:docMk/>
            <pc:sldMk cId="109857222" sldId="256"/>
            <ac:spMk id="3" creationId="{00000000-0000-0000-0000-000000000000}"/>
          </ac:spMkLst>
        </pc:spChg>
      </pc:sldChg>
      <pc:sldChg chg="modSp mod modNotesTx">
        <pc:chgData name="Jennifer Huntsley" userId="b67f7ce3-7252-4750-ac23-3d6f934712d3" providerId="ADAL" clId="{B2FA1BE1-D98A-4324-B9A0-484A4CDF1ABD}" dt="2026-05-19T20:18:14.642" v="45794" actId="20577"/>
        <pc:sldMkLst>
          <pc:docMk/>
          <pc:sldMk cId="3338984432" sldId="257"/>
        </pc:sldMkLst>
        <pc:spChg chg="mod">
          <ac:chgData name="Jennifer Huntsley" userId="b67f7ce3-7252-4750-ac23-3d6f934712d3" providerId="ADAL" clId="{B2FA1BE1-D98A-4324-B9A0-484A4CDF1ABD}" dt="2026-05-19T08:53:43.090" v="32451" actId="20577"/>
          <ac:spMkLst>
            <pc:docMk/>
            <pc:sldMk cId="3338984432" sldId="257"/>
            <ac:spMk id="2" creationId="{813CC0C1-3BDB-79A3-F291-6EB45EAE40B0}"/>
          </ac:spMkLst>
        </pc:spChg>
        <pc:spChg chg="mod">
          <ac:chgData name="Jennifer Huntsley" userId="b67f7ce3-7252-4750-ac23-3d6f934712d3" providerId="ADAL" clId="{B2FA1BE1-D98A-4324-B9A0-484A4CDF1ABD}" dt="2026-05-19T20:18:14.642" v="45794" actId="20577"/>
          <ac:spMkLst>
            <pc:docMk/>
            <pc:sldMk cId="3338984432" sldId="257"/>
            <ac:spMk id="3" creationId="{C0284885-5EE3-F98E-6075-60039E61EA24}"/>
          </ac:spMkLst>
        </pc:spChg>
      </pc:sldChg>
      <pc:sldChg chg="modSp mod modNotesTx">
        <pc:chgData name="Jennifer Huntsley" userId="b67f7ce3-7252-4750-ac23-3d6f934712d3" providerId="ADAL" clId="{B2FA1BE1-D98A-4324-B9A0-484A4CDF1ABD}" dt="2026-05-19T09:27:02.383" v="35631" actId="20577"/>
        <pc:sldMkLst>
          <pc:docMk/>
          <pc:sldMk cId="2933256919" sldId="258"/>
        </pc:sldMkLst>
        <pc:spChg chg="mod">
          <ac:chgData name="Jennifer Huntsley" userId="b67f7ce3-7252-4750-ac23-3d6f934712d3" providerId="ADAL" clId="{B2FA1BE1-D98A-4324-B9A0-484A4CDF1ABD}" dt="2026-05-18T15:20:59.223" v="20212" actId="20577"/>
          <ac:spMkLst>
            <pc:docMk/>
            <pc:sldMk cId="2933256919" sldId="258"/>
            <ac:spMk id="2" creationId="{796847F6-6F5C-EBED-AC85-0053D7186B65}"/>
          </ac:spMkLst>
        </pc:spChg>
        <pc:spChg chg="mod">
          <ac:chgData name="Jennifer Huntsley" userId="b67f7ce3-7252-4750-ac23-3d6f934712d3" providerId="ADAL" clId="{B2FA1BE1-D98A-4324-B9A0-484A4CDF1ABD}" dt="2026-05-19T09:19:26.884" v="34974" actId="113"/>
          <ac:spMkLst>
            <pc:docMk/>
            <pc:sldMk cId="2933256919" sldId="258"/>
            <ac:spMk id="3" creationId="{FF0FC1C6-86D6-E8A6-020A-172C7BC0C7AF}"/>
          </ac:spMkLst>
        </pc:spChg>
      </pc:sldChg>
      <pc:sldChg chg="modSp del mod modNotesTx">
        <pc:chgData name="Jennifer Huntsley" userId="b67f7ce3-7252-4750-ac23-3d6f934712d3" providerId="ADAL" clId="{B2FA1BE1-D98A-4324-B9A0-484A4CDF1ABD}" dt="2026-05-18T12:45:28.527" v="16765" actId="47"/>
        <pc:sldMkLst>
          <pc:docMk/>
          <pc:sldMk cId="3516355258" sldId="259"/>
        </pc:sldMkLst>
        <pc:spChg chg="mod">
          <ac:chgData name="Jennifer Huntsley" userId="b67f7ce3-7252-4750-ac23-3d6f934712d3" providerId="ADAL" clId="{B2FA1BE1-D98A-4324-B9A0-484A4CDF1ABD}" dt="2026-05-18T12:45:24.090" v="16764" actId="21"/>
          <ac:spMkLst>
            <pc:docMk/>
            <pc:sldMk cId="3516355258" sldId="259"/>
            <ac:spMk id="3" creationId="{618E8A24-D884-05F8-CC3A-C0A8A229546C}"/>
          </ac:spMkLst>
        </pc:spChg>
      </pc:sldChg>
      <pc:sldChg chg="modSp del mod modNotesTx">
        <pc:chgData name="Jennifer Huntsley" userId="b67f7ce3-7252-4750-ac23-3d6f934712d3" providerId="ADAL" clId="{B2FA1BE1-D98A-4324-B9A0-484A4CDF1ABD}" dt="2026-05-19T08:42:36.677" v="32212" actId="47"/>
        <pc:sldMkLst>
          <pc:docMk/>
          <pc:sldMk cId="1348947220" sldId="262"/>
        </pc:sldMkLst>
        <pc:spChg chg="mod">
          <ac:chgData name="Jennifer Huntsley" userId="b67f7ce3-7252-4750-ac23-3d6f934712d3" providerId="ADAL" clId="{B2FA1BE1-D98A-4324-B9A0-484A4CDF1ABD}" dt="2026-05-19T07:57:43.729" v="31971" actId="1076"/>
          <ac:spMkLst>
            <pc:docMk/>
            <pc:sldMk cId="1348947220" sldId="262"/>
            <ac:spMk id="2" creationId="{DC09A0A1-1026-062E-2A86-D6D38A6A68C7}"/>
          </ac:spMkLst>
        </pc:spChg>
        <pc:spChg chg="mod">
          <ac:chgData name="Jennifer Huntsley" userId="b67f7ce3-7252-4750-ac23-3d6f934712d3" providerId="ADAL" clId="{B2FA1BE1-D98A-4324-B9A0-484A4CDF1ABD}" dt="2026-05-19T08:42:18.316" v="32206" actId="21"/>
          <ac:spMkLst>
            <pc:docMk/>
            <pc:sldMk cId="1348947220" sldId="262"/>
            <ac:spMk id="3" creationId="{1C55CDB5-4EFE-F1AD-A86F-DC84A4AEE374}"/>
          </ac:spMkLst>
        </pc:spChg>
      </pc:sldChg>
      <pc:sldChg chg="modSp del mod">
        <pc:chgData name="Jennifer Huntsley" userId="b67f7ce3-7252-4750-ac23-3d6f934712d3" providerId="ADAL" clId="{B2FA1BE1-D98A-4324-B9A0-484A4CDF1ABD}" dt="2026-05-18T13:53:05.648" v="18353" actId="47"/>
        <pc:sldMkLst>
          <pc:docMk/>
          <pc:sldMk cId="1070236647" sldId="325"/>
        </pc:sldMkLst>
      </pc:sldChg>
      <pc:sldChg chg="modSp del mod modNotesTx">
        <pc:chgData name="Jennifer Huntsley" userId="b67f7ce3-7252-4750-ac23-3d6f934712d3" providerId="ADAL" clId="{B2FA1BE1-D98A-4324-B9A0-484A4CDF1ABD}" dt="2026-05-19T09:36:51.510" v="35632" actId="47"/>
        <pc:sldMkLst>
          <pc:docMk/>
          <pc:sldMk cId="436711444" sldId="335"/>
        </pc:sldMkLst>
      </pc:sldChg>
      <pc:sldChg chg="modSp del mod modNotesTx">
        <pc:chgData name="Jennifer Huntsley" userId="b67f7ce3-7252-4750-ac23-3d6f934712d3" providerId="ADAL" clId="{B2FA1BE1-D98A-4324-B9A0-484A4CDF1ABD}" dt="2026-05-19T09:36:54.256" v="35633" actId="47"/>
        <pc:sldMkLst>
          <pc:docMk/>
          <pc:sldMk cId="2179033552" sldId="338"/>
        </pc:sldMkLst>
      </pc:sldChg>
      <pc:sldChg chg="addSp modSp add mod">
        <pc:chgData name="Jennifer Huntsley" userId="b67f7ce3-7252-4750-ac23-3d6f934712d3" providerId="ADAL" clId="{B2FA1BE1-D98A-4324-B9A0-484A4CDF1ABD}" dt="2026-05-19T20:09:22.383" v="45721" actId="20577"/>
        <pc:sldMkLst>
          <pc:docMk/>
          <pc:sldMk cId="3528393814" sldId="344"/>
        </pc:sldMkLst>
        <pc:spChg chg="mod">
          <ac:chgData name="Jennifer Huntsley" userId="b67f7ce3-7252-4750-ac23-3d6f934712d3" providerId="ADAL" clId="{B2FA1BE1-D98A-4324-B9A0-484A4CDF1ABD}" dt="2026-05-19T20:09:22.383" v="45721" actId="20577"/>
          <ac:spMkLst>
            <pc:docMk/>
            <pc:sldMk cId="3528393814" sldId="344"/>
            <ac:spMk id="2" creationId="{C4C7950E-5EFD-5303-119B-D4D145AA9DC9}"/>
          </ac:spMkLst>
        </pc:spChg>
        <pc:spChg chg="add mod">
          <ac:chgData name="Jennifer Huntsley" userId="b67f7ce3-7252-4750-ac23-3d6f934712d3" providerId="ADAL" clId="{B2FA1BE1-D98A-4324-B9A0-484A4CDF1ABD}" dt="2026-05-17T19:34:26.485" v="7723" actId="1076"/>
          <ac:spMkLst>
            <pc:docMk/>
            <pc:sldMk cId="3528393814" sldId="344"/>
            <ac:spMk id="6" creationId="{3D57E250-ABF1-A07D-4C48-A5E2B2D1B4B9}"/>
          </ac:spMkLst>
        </pc:spChg>
        <pc:spChg chg="mod">
          <ac:chgData name="Jennifer Huntsley" userId="b67f7ce3-7252-4750-ac23-3d6f934712d3" providerId="ADAL" clId="{B2FA1BE1-D98A-4324-B9A0-484A4CDF1ABD}" dt="2026-05-17T19:34:26.485" v="7723" actId="1076"/>
          <ac:spMkLst>
            <pc:docMk/>
            <pc:sldMk cId="3528393814" sldId="344"/>
            <ac:spMk id="9" creationId="{5B2D0A42-0D28-347B-165E-7245BC10DE24}"/>
          </ac:spMkLst>
        </pc:spChg>
      </pc:sldChg>
      <pc:sldChg chg="modSp mod modNotesTx">
        <pc:chgData name="Jennifer Huntsley" userId="b67f7ce3-7252-4750-ac23-3d6f934712d3" providerId="ADAL" clId="{B2FA1BE1-D98A-4324-B9A0-484A4CDF1ABD}" dt="2026-05-19T20:24:41.610" v="46004" actId="20577"/>
        <pc:sldMkLst>
          <pc:docMk/>
          <pc:sldMk cId="2593110047" sldId="356"/>
        </pc:sldMkLst>
        <pc:spChg chg="mod">
          <ac:chgData name="Jennifer Huntsley" userId="b67f7ce3-7252-4750-ac23-3d6f934712d3" providerId="ADAL" clId="{B2FA1BE1-D98A-4324-B9A0-484A4CDF1ABD}" dt="2026-05-19T20:06:57.177" v="45664" actId="20577"/>
          <ac:spMkLst>
            <pc:docMk/>
            <pc:sldMk cId="2593110047" sldId="356"/>
            <ac:spMk id="2" creationId="{0460CE90-BC96-4D94-8CD3-C2F5B70CA970}"/>
          </ac:spMkLst>
        </pc:spChg>
      </pc:sldChg>
      <pc:sldChg chg="modSp del mod">
        <pc:chgData name="Jennifer Huntsley" userId="b67f7ce3-7252-4750-ac23-3d6f934712d3" providerId="ADAL" clId="{B2FA1BE1-D98A-4324-B9A0-484A4CDF1ABD}" dt="2026-05-18T13:52:10.835" v="18352" actId="47"/>
        <pc:sldMkLst>
          <pc:docMk/>
          <pc:sldMk cId="758934715" sldId="360"/>
        </pc:sldMkLst>
      </pc:sldChg>
      <pc:sldChg chg="modSp mod">
        <pc:chgData name="Jennifer Huntsley" userId="b67f7ce3-7252-4750-ac23-3d6f934712d3" providerId="ADAL" clId="{B2FA1BE1-D98A-4324-B9A0-484A4CDF1ABD}" dt="2026-05-19T09:37:44.599" v="35634" actId="20578"/>
        <pc:sldMkLst>
          <pc:docMk/>
          <pc:sldMk cId="2044729955" sldId="361"/>
        </pc:sldMkLst>
        <pc:spChg chg="mod">
          <ac:chgData name="Jennifer Huntsley" userId="b67f7ce3-7252-4750-ac23-3d6f934712d3" providerId="ADAL" clId="{B2FA1BE1-D98A-4324-B9A0-484A4CDF1ABD}" dt="2026-05-17T18:32:14.869" v="5668" actId="108"/>
          <ac:spMkLst>
            <pc:docMk/>
            <pc:sldMk cId="2044729955" sldId="361"/>
            <ac:spMk id="2" creationId="{A91A7930-D301-42B8-977B-6CFB9DFA3DC0}"/>
          </ac:spMkLst>
        </pc:spChg>
        <pc:spChg chg="mod">
          <ac:chgData name="Jennifer Huntsley" userId="b67f7ce3-7252-4750-ac23-3d6f934712d3" providerId="ADAL" clId="{B2FA1BE1-D98A-4324-B9A0-484A4CDF1ABD}" dt="2026-05-19T09:37:44.599" v="35634" actId="20578"/>
          <ac:spMkLst>
            <pc:docMk/>
            <pc:sldMk cId="2044729955" sldId="361"/>
            <ac:spMk id="3" creationId="{41D9BB61-61AC-9781-D877-C2D7BDB260DB}"/>
          </ac:spMkLst>
        </pc:spChg>
      </pc:sldChg>
      <pc:sldChg chg="modSp mod">
        <pc:chgData name="Jennifer Huntsley" userId="b67f7ce3-7252-4750-ac23-3d6f934712d3" providerId="ADAL" clId="{B2FA1BE1-D98A-4324-B9A0-484A4CDF1ABD}" dt="2026-05-19T20:18:42.770" v="45796" actId="20577"/>
        <pc:sldMkLst>
          <pc:docMk/>
          <pc:sldMk cId="3428298349" sldId="364"/>
        </pc:sldMkLst>
        <pc:spChg chg="mod">
          <ac:chgData name="Jennifer Huntsley" userId="b67f7ce3-7252-4750-ac23-3d6f934712d3" providerId="ADAL" clId="{B2FA1BE1-D98A-4324-B9A0-484A4CDF1ABD}" dt="2026-05-19T20:18:42.770" v="45796" actId="20577"/>
          <ac:spMkLst>
            <pc:docMk/>
            <pc:sldMk cId="3428298349" sldId="364"/>
            <ac:spMk id="2" creationId="{495D4779-25B7-8E5F-384E-F74F16893772}"/>
          </ac:spMkLst>
        </pc:spChg>
        <pc:spChg chg="mod">
          <ac:chgData name="Jennifer Huntsley" userId="b67f7ce3-7252-4750-ac23-3d6f934712d3" providerId="ADAL" clId="{B2FA1BE1-D98A-4324-B9A0-484A4CDF1ABD}" dt="2026-05-19T20:00:20.046" v="45483" actId="20577"/>
          <ac:spMkLst>
            <pc:docMk/>
            <pc:sldMk cId="3428298349" sldId="364"/>
            <ac:spMk id="3" creationId="{CA95710F-B436-140F-1795-8E1D6BBB8F76}"/>
          </ac:spMkLst>
        </pc:spChg>
      </pc:sldChg>
      <pc:sldChg chg="modSp mod">
        <pc:chgData name="Jennifer Huntsley" userId="b67f7ce3-7252-4750-ac23-3d6f934712d3" providerId="ADAL" clId="{B2FA1BE1-D98A-4324-B9A0-484A4CDF1ABD}" dt="2026-05-19T20:13:20.660" v="45786" actId="20577"/>
        <pc:sldMkLst>
          <pc:docMk/>
          <pc:sldMk cId="3127436069" sldId="370"/>
        </pc:sldMkLst>
        <pc:spChg chg="mod">
          <ac:chgData name="Jennifer Huntsley" userId="b67f7ce3-7252-4750-ac23-3d6f934712d3" providerId="ADAL" clId="{B2FA1BE1-D98A-4324-B9A0-484A4CDF1ABD}" dt="2026-05-19T20:05:22.626" v="45647" actId="113"/>
          <ac:spMkLst>
            <pc:docMk/>
            <pc:sldMk cId="3127436069" sldId="370"/>
            <ac:spMk id="2" creationId="{DE80C120-48BD-DCB5-078A-A849E02423E8}"/>
          </ac:spMkLst>
        </pc:spChg>
        <pc:spChg chg="mod">
          <ac:chgData name="Jennifer Huntsley" userId="b67f7ce3-7252-4750-ac23-3d6f934712d3" providerId="ADAL" clId="{B2FA1BE1-D98A-4324-B9A0-484A4CDF1ABD}" dt="2026-05-19T20:13:20.660" v="45786" actId="20577"/>
          <ac:spMkLst>
            <pc:docMk/>
            <pc:sldMk cId="3127436069" sldId="370"/>
            <ac:spMk id="3" creationId="{EA9CCE3A-C866-7B40-292B-A47DBCB042A8}"/>
          </ac:spMkLst>
        </pc:spChg>
      </pc:sldChg>
      <pc:sldChg chg="modSp mod ord">
        <pc:chgData name="Jennifer Huntsley" userId="b67f7ce3-7252-4750-ac23-3d6f934712d3" providerId="ADAL" clId="{B2FA1BE1-D98A-4324-B9A0-484A4CDF1ABD}" dt="2026-05-17T18:41:53.241" v="5978" actId="207"/>
        <pc:sldMkLst>
          <pc:docMk/>
          <pc:sldMk cId="2826468300" sldId="377"/>
        </pc:sldMkLst>
        <pc:spChg chg="mod">
          <ac:chgData name="Jennifer Huntsley" userId="b67f7ce3-7252-4750-ac23-3d6f934712d3" providerId="ADAL" clId="{B2FA1BE1-D98A-4324-B9A0-484A4CDF1ABD}" dt="2026-05-17T18:38:16.011" v="5872" actId="20577"/>
          <ac:spMkLst>
            <pc:docMk/>
            <pc:sldMk cId="2826468300" sldId="377"/>
            <ac:spMk id="2" creationId="{7E02E938-D014-D2C8-AF62-6B841A07EC9F}"/>
          </ac:spMkLst>
        </pc:spChg>
        <pc:spChg chg="mod">
          <ac:chgData name="Jennifer Huntsley" userId="b67f7ce3-7252-4750-ac23-3d6f934712d3" providerId="ADAL" clId="{B2FA1BE1-D98A-4324-B9A0-484A4CDF1ABD}" dt="2026-05-17T18:41:53.241" v="5978" actId="207"/>
          <ac:spMkLst>
            <pc:docMk/>
            <pc:sldMk cId="2826468300" sldId="377"/>
            <ac:spMk id="3" creationId="{07BFC264-8627-C426-66E4-AEE170DF1084}"/>
          </ac:spMkLst>
        </pc:spChg>
        <pc:spChg chg="mod">
          <ac:chgData name="Jennifer Huntsley" userId="b67f7ce3-7252-4750-ac23-3d6f934712d3" providerId="ADAL" clId="{B2FA1BE1-D98A-4324-B9A0-484A4CDF1ABD}" dt="2026-05-17T18:41:53.241" v="5978" actId="207"/>
          <ac:spMkLst>
            <pc:docMk/>
            <pc:sldMk cId="2826468300" sldId="377"/>
            <ac:spMk id="4" creationId="{B77293FD-69DF-922F-1F20-959941244A19}"/>
          </ac:spMkLst>
        </pc:spChg>
      </pc:sldChg>
      <pc:sldChg chg="modSp del mod">
        <pc:chgData name="Jennifer Huntsley" userId="b67f7ce3-7252-4750-ac23-3d6f934712d3" providerId="ADAL" clId="{B2FA1BE1-D98A-4324-B9A0-484A4CDF1ABD}" dt="2026-05-19T09:55:09.668" v="35768" actId="47"/>
        <pc:sldMkLst>
          <pc:docMk/>
          <pc:sldMk cId="3719563791" sldId="378"/>
        </pc:sldMkLst>
      </pc:sldChg>
      <pc:sldChg chg="modSp mod modNotesTx">
        <pc:chgData name="Jennifer Huntsley" userId="b67f7ce3-7252-4750-ac23-3d6f934712d3" providerId="ADAL" clId="{B2FA1BE1-D98A-4324-B9A0-484A4CDF1ABD}" dt="2026-05-19T20:06:51.004" v="45662" actId="20577"/>
        <pc:sldMkLst>
          <pc:docMk/>
          <pc:sldMk cId="356498830" sldId="379"/>
        </pc:sldMkLst>
        <pc:spChg chg="mod">
          <ac:chgData name="Jennifer Huntsley" userId="b67f7ce3-7252-4750-ac23-3d6f934712d3" providerId="ADAL" clId="{B2FA1BE1-D98A-4324-B9A0-484A4CDF1ABD}" dt="2026-05-19T20:06:40.498" v="45658" actId="20577"/>
          <ac:spMkLst>
            <pc:docMk/>
            <pc:sldMk cId="356498830" sldId="379"/>
            <ac:spMk id="9" creationId="{CFB53C90-2D0B-5DA9-82F0-EE216A8FCA14}"/>
          </ac:spMkLst>
        </pc:spChg>
      </pc:sldChg>
      <pc:sldChg chg="delSp modSp mod modNotesTx">
        <pc:chgData name="Jennifer Huntsley" userId="b67f7ce3-7252-4750-ac23-3d6f934712d3" providerId="ADAL" clId="{B2FA1BE1-D98A-4324-B9A0-484A4CDF1ABD}" dt="2026-05-19T12:10:59.594" v="37781" actId="20577"/>
        <pc:sldMkLst>
          <pc:docMk/>
          <pc:sldMk cId="3349501907" sldId="383"/>
        </pc:sldMkLst>
        <pc:spChg chg="mod">
          <ac:chgData name="Jennifer Huntsley" userId="b67f7ce3-7252-4750-ac23-3d6f934712d3" providerId="ADAL" clId="{B2FA1BE1-D98A-4324-B9A0-484A4CDF1ABD}" dt="2026-05-17T18:49:57.981" v="6136" actId="113"/>
          <ac:spMkLst>
            <pc:docMk/>
            <pc:sldMk cId="3349501907" sldId="383"/>
            <ac:spMk id="221" creationId="{2C49F184-263A-7453-CDB8-52F867809A2C}"/>
          </ac:spMkLst>
        </pc:spChg>
      </pc:sldChg>
      <pc:sldChg chg="modSp mod modNotesTx">
        <pc:chgData name="Jennifer Huntsley" userId="b67f7ce3-7252-4750-ac23-3d6f934712d3" providerId="ADAL" clId="{B2FA1BE1-D98A-4324-B9A0-484A4CDF1ABD}" dt="2026-05-19T12:17:58.847" v="38576" actId="20577"/>
        <pc:sldMkLst>
          <pc:docMk/>
          <pc:sldMk cId="1450629155" sldId="384"/>
        </pc:sldMkLst>
      </pc:sldChg>
      <pc:sldChg chg="modSp mod modNotesTx">
        <pc:chgData name="Jennifer Huntsley" userId="b67f7ce3-7252-4750-ac23-3d6f934712d3" providerId="ADAL" clId="{B2FA1BE1-D98A-4324-B9A0-484A4CDF1ABD}" dt="2026-05-19T12:19:40.514" v="38882" actId="20577"/>
        <pc:sldMkLst>
          <pc:docMk/>
          <pc:sldMk cId="1127115217" sldId="385"/>
        </pc:sldMkLst>
        <pc:spChg chg="mod">
          <ac:chgData name="Jennifer Huntsley" userId="b67f7ce3-7252-4750-ac23-3d6f934712d3" providerId="ADAL" clId="{B2FA1BE1-D98A-4324-B9A0-484A4CDF1ABD}" dt="2026-05-19T12:19:40.514" v="38882" actId="20577"/>
          <ac:spMkLst>
            <pc:docMk/>
            <pc:sldMk cId="1127115217" sldId="385"/>
            <ac:spMk id="39" creationId="{4450EDD0-979B-4915-06C8-B11C6F0A9832}"/>
          </ac:spMkLst>
        </pc:spChg>
      </pc:sldChg>
      <pc:sldChg chg="modSp mod modNotesTx">
        <pc:chgData name="Jennifer Huntsley" userId="b67f7ce3-7252-4750-ac23-3d6f934712d3" providerId="ADAL" clId="{B2FA1BE1-D98A-4324-B9A0-484A4CDF1ABD}" dt="2026-05-19T12:07:34.097" v="36880" actId="20577"/>
        <pc:sldMkLst>
          <pc:docMk/>
          <pc:sldMk cId="3131500517" sldId="386"/>
        </pc:sldMkLst>
        <pc:spChg chg="mod">
          <ac:chgData name="Jennifer Huntsley" userId="b67f7ce3-7252-4750-ac23-3d6f934712d3" providerId="ADAL" clId="{B2FA1BE1-D98A-4324-B9A0-484A4CDF1ABD}" dt="2026-05-19T07:46:48.170" v="30737" actId="113"/>
          <ac:spMkLst>
            <pc:docMk/>
            <pc:sldMk cId="3131500517" sldId="386"/>
            <ac:spMk id="5" creationId="{A114F16A-4138-6586-C493-701C2D185AA5}"/>
          </ac:spMkLst>
        </pc:spChg>
      </pc:sldChg>
      <pc:sldChg chg="addSp delSp modSp mod modAnim modNotesTx">
        <pc:chgData name="Jennifer Huntsley" userId="b67f7ce3-7252-4750-ac23-3d6f934712d3" providerId="ADAL" clId="{B2FA1BE1-D98A-4324-B9A0-484A4CDF1ABD}" dt="2026-05-19T20:19:03.739" v="45800" actId="20577"/>
        <pc:sldMkLst>
          <pc:docMk/>
          <pc:sldMk cId="1037298167" sldId="387"/>
        </pc:sldMkLst>
        <pc:spChg chg="mod">
          <ac:chgData name="Jennifer Huntsley" userId="b67f7ce3-7252-4750-ac23-3d6f934712d3" providerId="ADAL" clId="{B2FA1BE1-D98A-4324-B9A0-484A4CDF1ABD}" dt="2026-05-19T20:19:03.739" v="45800" actId="20577"/>
          <ac:spMkLst>
            <pc:docMk/>
            <pc:sldMk cId="1037298167" sldId="387"/>
            <ac:spMk id="2" creationId="{A1D58500-8387-61B7-4136-4E973E66FA0B}"/>
          </ac:spMkLst>
        </pc:spChg>
        <pc:spChg chg="add mod ord topLvl">
          <ac:chgData name="Jennifer Huntsley" userId="b67f7ce3-7252-4750-ac23-3d6f934712d3" providerId="ADAL" clId="{B2FA1BE1-D98A-4324-B9A0-484A4CDF1ABD}" dt="2026-05-19T20:00:58.590" v="45533" actId="20577"/>
          <ac:spMkLst>
            <pc:docMk/>
            <pc:sldMk cId="1037298167" sldId="387"/>
            <ac:spMk id="10" creationId="{F75E74D4-0B2B-7AD5-1D68-120B079513ED}"/>
          </ac:spMkLst>
        </pc:spChg>
        <pc:spChg chg="add mod topLvl">
          <ac:chgData name="Jennifer Huntsley" userId="b67f7ce3-7252-4750-ac23-3d6f934712d3" providerId="ADAL" clId="{B2FA1BE1-D98A-4324-B9A0-484A4CDF1ABD}" dt="2026-05-17T19:10:32.760" v="6474" actId="165"/>
          <ac:spMkLst>
            <pc:docMk/>
            <pc:sldMk cId="1037298167" sldId="387"/>
            <ac:spMk id="11" creationId="{AF35842C-3506-76D6-B74A-2090C4AAA88C}"/>
          </ac:spMkLst>
        </pc:spChg>
        <pc:spChg chg="add mod">
          <ac:chgData name="Jennifer Huntsley" userId="b67f7ce3-7252-4750-ac23-3d6f934712d3" providerId="ADAL" clId="{B2FA1BE1-D98A-4324-B9A0-484A4CDF1ABD}" dt="2026-05-18T12:24:17.096" v="16006" actId="20577"/>
          <ac:spMkLst>
            <pc:docMk/>
            <pc:sldMk cId="1037298167" sldId="387"/>
            <ac:spMk id="12" creationId="{AB1A4C1D-4DCA-35C3-0889-6A0E6A89E54A}"/>
          </ac:spMkLst>
        </pc:spChg>
        <pc:spChg chg="add mod topLvl">
          <ac:chgData name="Jennifer Huntsley" userId="b67f7ce3-7252-4750-ac23-3d6f934712d3" providerId="ADAL" clId="{B2FA1BE1-D98A-4324-B9A0-484A4CDF1ABD}" dt="2026-05-18T16:13:34.200" v="25192" actId="20577"/>
          <ac:spMkLst>
            <pc:docMk/>
            <pc:sldMk cId="1037298167" sldId="387"/>
            <ac:spMk id="13" creationId="{6BEB7DE8-9064-5BE9-41E2-D063D79B9B63}"/>
          </ac:spMkLst>
        </pc:spChg>
        <pc:grpChg chg="add mod topLvl">
          <ac:chgData name="Jennifer Huntsley" userId="b67f7ce3-7252-4750-ac23-3d6f934712d3" providerId="ADAL" clId="{B2FA1BE1-D98A-4324-B9A0-484A4CDF1ABD}" dt="2026-05-17T20:01:59.709" v="8918" actId="1076"/>
          <ac:grpSpMkLst>
            <pc:docMk/>
            <pc:sldMk cId="1037298167" sldId="387"/>
            <ac:grpSpMk id="15" creationId="{AE6DBE8E-563C-129F-6021-AB8F0A9C52C1}"/>
          </ac:grpSpMkLst>
        </pc:grpChg>
        <pc:grpChg chg="add mod ord topLvl">
          <ac:chgData name="Jennifer Huntsley" userId="b67f7ce3-7252-4750-ac23-3d6f934712d3" providerId="ADAL" clId="{B2FA1BE1-D98A-4324-B9A0-484A4CDF1ABD}" dt="2026-05-17T19:10:32.760" v="6474" actId="165"/>
          <ac:grpSpMkLst>
            <pc:docMk/>
            <pc:sldMk cId="1037298167" sldId="387"/>
            <ac:grpSpMk id="21" creationId="{2F5D6D79-294E-1A39-7FB6-1D46FE67A250}"/>
          </ac:grpSpMkLst>
        </pc:grpChg>
        <pc:picChg chg="add mod">
          <ac:chgData name="Jennifer Huntsley" userId="b67f7ce3-7252-4750-ac23-3d6f934712d3" providerId="ADAL" clId="{B2FA1BE1-D98A-4324-B9A0-484A4CDF1ABD}" dt="2026-05-17T20:02:03.861" v="8919" actId="1076"/>
          <ac:picMkLst>
            <pc:docMk/>
            <pc:sldMk cId="1037298167" sldId="387"/>
            <ac:picMk id="14" creationId="{71C7486D-ABDD-BD3B-B905-F98872EDE98C}"/>
          </ac:picMkLst>
        </pc:picChg>
        <pc:picChg chg="add mod">
          <ac:chgData name="Jennifer Huntsley" userId="b67f7ce3-7252-4750-ac23-3d6f934712d3" providerId="ADAL" clId="{B2FA1BE1-D98A-4324-B9A0-484A4CDF1ABD}" dt="2026-05-17T19:10:32.760" v="6474" actId="165"/>
          <ac:picMkLst>
            <pc:docMk/>
            <pc:sldMk cId="1037298167" sldId="387"/>
            <ac:picMk id="20" creationId="{3229456F-F28B-AA55-4F67-623BE18E389F}"/>
          </ac:picMkLst>
        </pc:picChg>
      </pc:sldChg>
      <pc:sldChg chg="modSp add mod">
        <pc:chgData name="Jennifer Huntsley" userId="b67f7ce3-7252-4750-ac23-3d6f934712d3" providerId="ADAL" clId="{B2FA1BE1-D98A-4324-B9A0-484A4CDF1ABD}" dt="2026-05-19T19:55:32.669" v="45448" actId="255"/>
        <pc:sldMkLst>
          <pc:docMk/>
          <pc:sldMk cId="1322372880" sldId="388"/>
        </pc:sldMkLst>
        <pc:spChg chg="mod">
          <ac:chgData name="Jennifer Huntsley" userId="b67f7ce3-7252-4750-ac23-3d6f934712d3" providerId="ADAL" clId="{B2FA1BE1-D98A-4324-B9A0-484A4CDF1ABD}" dt="2026-05-19T19:55:32.669" v="45448" actId="255"/>
          <ac:spMkLst>
            <pc:docMk/>
            <pc:sldMk cId="1322372880" sldId="388"/>
            <ac:spMk id="2" creationId="{40F54929-19F1-27BD-9EA9-8FF7900A4BA6}"/>
          </ac:spMkLst>
        </pc:spChg>
      </pc:sldChg>
      <pc:sldChg chg="addSp delSp modSp new del mod modNotesTx">
        <pc:chgData name="Jennifer Huntsley" userId="b67f7ce3-7252-4750-ac23-3d6f934712d3" providerId="ADAL" clId="{B2FA1BE1-D98A-4324-B9A0-484A4CDF1ABD}" dt="2026-05-18T15:20:25.735" v="20091" actId="47"/>
        <pc:sldMkLst>
          <pc:docMk/>
          <pc:sldMk cId="2277172060" sldId="392"/>
        </pc:sldMkLst>
      </pc:sldChg>
      <pc:sldChg chg="modSp add mod ord modNotesTx">
        <pc:chgData name="Jennifer Huntsley" userId="b67f7ce3-7252-4750-ac23-3d6f934712d3" providerId="ADAL" clId="{B2FA1BE1-D98A-4324-B9A0-484A4CDF1ABD}" dt="2026-05-18T09:37:40.646" v="10537" actId="20577"/>
        <pc:sldMkLst>
          <pc:docMk/>
          <pc:sldMk cId="2996049170" sldId="396"/>
        </pc:sldMkLst>
        <pc:spChg chg="mod">
          <ac:chgData name="Jennifer Huntsley" userId="b67f7ce3-7252-4750-ac23-3d6f934712d3" providerId="ADAL" clId="{B2FA1BE1-D98A-4324-B9A0-484A4CDF1ABD}" dt="2026-05-18T09:33:11.383" v="10060" actId="20577"/>
          <ac:spMkLst>
            <pc:docMk/>
            <pc:sldMk cId="2996049170" sldId="396"/>
            <ac:spMk id="3" creationId="{C5B306FB-4A74-22D1-20A3-CD5B0ED02322}"/>
          </ac:spMkLst>
        </pc:spChg>
        <pc:spChg chg="mod">
          <ac:chgData name="Jennifer Huntsley" userId="b67f7ce3-7252-4750-ac23-3d6f934712d3" providerId="ADAL" clId="{B2FA1BE1-D98A-4324-B9A0-484A4CDF1ABD}" dt="2026-05-18T09:36:13.596" v="10392" actId="20577"/>
          <ac:spMkLst>
            <pc:docMk/>
            <pc:sldMk cId="2996049170" sldId="396"/>
            <ac:spMk id="4" creationId="{D66C1D0E-EFDB-B248-F2FE-1BAC4FB0B2A8}"/>
          </ac:spMkLst>
        </pc:spChg>
      </pc:sldChg>
      <pc:sldChg chg="addSp delSp modSp add mod ord delAnim modAnim modNotesTx">
        <pc:chgData name="Jennifer Huntsley" userId="b67f7ce3-7252-4750-ac23-3d6f934712d3" providerId="ADAL" clId="{B2FA1BE1-D98A-4324-B9A0-484A4CDF1ABD}" dt="2026-05-19T20:01:42.415" v="45569" actId="20577"/>
        <pc:sldMkLst>
          <pc:docMk/>
          <pc:sldMk cId="317480858" sldId="398"/>
        </pc:sldMkLst>
        <pc:spChg chg="mod">
          <ac:chgData name="Jennifer Huntsley" userId="b67f7ce3-7252-4750-ac23-3d6f934712d3" providerId="ADAL" clId="{B2FA1BE1-D98A-4324-B9A0-484A4CDF1ABD}" dt="2026-05-19T08:49:14.825" v="32425" actId="1076"/>
          <ac:spMkLst>
            <pc:docMk/>
            <pc:sldMk cId="317480858" sldId="398"/>
            <ac:spMk id="2" creationId="{9D16D387-5DCD-834D-6C05-1FB6E22A4153}"/>
          </ac:spMkLst>
        </pc:spChg>
        <pc:spChg chg="add mod">
          <ac:chgData name="Jennifer Huntsley" userId="b67f7ce3-7252-4750-ac23-3d6f934712d3" providerId="ADAL" clId="{B2FA1BE1-D98A-4324-B9A0-484A4CDF1ABD}" dt="2026-05-19T08:49:30.465" v="32430" actId="20577"/>
          <ac:spMkLst>
            <pc:docMk/>
            <pc:sldMk cId="317480858" sldId="398"/>
            <ac:spMk id="5" creationId="{6707B8DE-3D13-A9D9-65A1-B072E828F454}"/>
          </ac:spMkLst>
        </pc:spChg>
        <pc:spChg chg="add mod">
          <ac:chgData name="Jennifer Huntsley" userId="b67f7ce3-7252-4750-ac23-3d6f934712d3" providerId="ADAL" clId="{B2FA1BE1-D98A-4324-B9A0-484A4CDF1ABD}" dt="2026-05-19T08:49:47.248" v="32441" actId="14100"/>
          <ac:spMkLst>
            <pc:docMk/>
            <pc:sldMk cId="317480858" sldId="398"/>
            <ac:spMk id="6" creationId="{A9E062E4-AC65-B0B5-C058-CE71FD708CB4}"/>
          </ac:spMkLst>
        </pc:spChg>
        <pc:spChg chg="add mod">
          <ac:chgData name="Jennifer Huntsley" userId="b67f7ce3-7252-4750-ac23-3d6f934712d3" providerId="ADAL" clId="{B2FA1BE1-D98A-4324-B9A0-484A4CDF1ABD}" dt="2026-05-19T08:49:36.575" v="32438" actId="20577"/>
          <ac:spMkLst>
            <pc:docMk/>
            <pc:sldMk cId="317480858" sldId="398"/>
            <ac:spMk id="7" creationId="{DD3B3DA0-21F6-7B94-B017-08EF494E67E1}"/>
          </ac:spMkLst>
        </pc:spChg>
        <pc:spChg chg="mod">
          <ac:chgData name="Jennifer Huntsley" userId="b67f7ce3-7252-4750-ac23-3d6f934712d3" providerId="ADAL" clId="{B2FA1BE1-D98A-4324-B9A0-484A4CDF1ABD}" dt="2026-05-19T08:49:33.694" v="32437" actId="20577"/>
          <ac:spMkLst>
            <pc:docMk/>
            <pc:sldMk cId="317480858" sldId="398"/>
            <ac:spMk id="9" creationId="{5C5CC714-DDC8-40E3-1888-85CBFDEE497A}"/>
          </ac:spMkLst>
        </pc:spChg>
        <pc:spChg chg="mod">
          <ac:chgData name="Jennifer Huntsley" userId="b67f7ce3-7252-4750-ac23-3d6f934712d3" providerId="ADAL" clId="{B2FA1BE1-D98A-4324-B9A0-484A4CDF1ABD}" dt="2026-05-19T20:01:42.415" v="45569" actId="20577"/>
          <ac:spMkLst>
            <pc:docMk/>
            <pc:sldMk cId="317480858" sldId="398"/>
            <ac:spMk id="10" creationId="{8DD41A44-A062-3ECC-BE40-AFCE7628F4E7}"/>
          </ac:spMkLst>
        </pc:spChg>
        <pc:spChg chg="mod topLvl">
          <ac:chgData name="Jennifer Huntsley" userId="b67f7ce3-7252-4750-ac23-3d6f934712d3" providerId="ADAL" clId="{B2FA1BE1-D98A-4324-B9A0-484A4CDF1ABD}" dt="2026-05-17T20:17:42.664" v="9322" actId="20577"/>
          <ac:spMkLst>
            <pc:docMk/>
            <pc:sldMk cId="317480858" sldId="398"/>
            <ac:spMk id="11" creationId="{A7A95C15-C546-01A7-31D5-304D7ACD1F59}"/>
          </ac:spMkLst>
        </pc:spChg>
        <pc:spChg chg="mod topLvl">
          <ac:chgData name="Jennifer Huntsley" userId="b67f7ce3-7252-4750-ac23-3d6f934712d3" providerId="ADAL" clId="{B2FA1BE1-D98A-4324-B9A0-484A4CDF1ABD}" dt="2026-05-17T19:57:30.934" v="8785" actId="1076"/>
          <ac:spMkLst>
            <pc:docMk/>
            <pc:sldMk cId="317480858" sldId="398"/>
            <ac:spMk id="12" creationId="{DE550A7A-084C-72C1-8010-60FFF0BE5B4D}"/>
          </ac:spMkLst>
        </pc:spChg>
        <pc:spChg chg="mod">
          <ac:chgData name="Jennifer Huntsley" userId="b67f7ce3-7252-4750-ac23-3d6f934712d3" providerId="ADAL" clId="{B2FA1BE1-D98A-4324-B9A0-484A4CDF1ABD}" dt="2026-05-18T16:13:46.216" v="25201" actId="5793"/>
          <ac:spMkLst>
            <pc:docMk/>
            <pc:sldMk cId="317480858" sldId="398"/>
            <ac:spMk id="13" creationId="{21BD9701-35FD-2D10-A7A5-86F0E22D38B2}"/>
          </ac:spMkLst>
        </pc:spChg>
        <pc:grpChg chg="add mod">
          <ac:chgData name="Jennifer Huntsley" userId="b67f7ce3-7252-4750-ac23-3d6f934712d3" providerId="ADAL" clId="{B2FA1BE1-D98A-4324-B9A0-484A4CDF1ABD}" dt="2026-05-17T20:05:55.548" v="8977" actId="1076"/>
          <ac:grpSpMkLst>
            <pc:docMk/>
            <pc:sldMk cId="317480858" sldId="398"/>
            <ac:grpSpMk id="4" creationId="{F4AD24E2-E48A-897E-B095-0A268064EDB9}"/>
          </ac:grpSpMkLst>
        </pc:grpChg>
        <pc:grpChg chg="add del mod">
          <ac:chgData name="Jennifer Huntsley" userId="b67f7ce3-7252-4750-ac23-3d6f934712d3" providerId="ADAL" clId="{B2FA1BE1-D98A-4324-B9A0-484A4CDF1ABD}" dt="2026-05-19T08:49:31.207" v="32432" actId="478"/>
          <ac:grpSpMkLst>
            <pc:docMk/>
            <pc:sldMk cId="317480858" sldId="398"/>
            <ac:grpSpMk id="8" creationId="{4A105CD6-3005-35C3-7A0B-9F726A8E24DB}"/>
          </ac:grpSpMkLst>
        </pc:grpChg>
        <pc:grpChg chg="add del mod">
          <ac:chgData name="Jennifer Huntsley" userId="b67f7ce3-7252-4750-ac23-3d6f934712d3" providerId="ADAL" clId="{B2FA1BE1-D98A-4324-B9A0-484A4CDF1ABD}" dt="2026-05-19T08:49:56.321" v="32442" actId="478"/>
          <ac:grpSpMkLst>
            <pc:docMk/>
            <pc:sldMk cId="317480858" sldId="398"/>
            <ac:grpSpMk id="15" creationId="{23F185E9-5741-3803-E1AA-782DA69700DB}"/>
          </ac:grpSpMkLst>
        </pc:grpChg>
        <pc:picChg chg="add mod modCrop">
          <ac:chgData name="Jennifer Huntsley" userId="b67f7ce3-7252-4750-ac23-3d6f934712d3" providerId="ADAL" clId="{B2FA1BE1-D98A-4324-B9A0-484A4CDF1ABD}" dt="2026-05-17T20:02:17.134" v="8922" actId="1076"/>
          <ac:picMkLst>
            <pc:docMk/>
            <pc:sldMk cId="317480858" sldId="398"/>
            <ac:picMk id="3" creationId="{A5C10A1F-373D-6D26-DF35-4C8581AC6372}"/>
          </ac:picMkLst>
        </pc:picChg>
        <pc:picChg chg="del mod">
          <ac:chgData name="Jennifer Huntsley" userId="b67f7ce3-7252-4750-ac23-3d6f934712d3" providerId="ADAL" clId="{B2FA1BE1-D98A-4324-B9A0-484A4CDF1ABD}" dt="2026-05-19T08:49:31.207" v="32432" actId="478"/>
          <ac:picMkLst>
            <pc:docMk/>
            <pc:sldMk cId="317480858" sldId="398"/>
            <ac:picMk id="14" creationId="{61F9D36D-088B-7CA2-59FC-D3FCE2E26FE6}"/>
          </ac:picMkLst>
        </pc:picChg>
      </pc:sldChg>
      <pc:sldChg chg="delSp modSp add del mod modAnim modNotesTx">
        <pc:chgData name="Jennifer Huntsley" userId="b67f7ce3-7252-4750-ac23-3d6f934712d3" providerId="ADAL" clId="{B2FA1BE1-D98A-4324-B9A0-484A4CDF1ABD}" dt="2026-05-18T16:22:08.024" v="27425" actId="2696"/>
        <pc:sldMkLst>
          <pc:docMk/>
          <pc:sldMk cId="413464234" sldId="399"/>
        </pc:sldMkLst>
        <pc:spChg chg="mod">
          <ac:chgData name="Jennifer Huntsley" userId="b67f7ce3-7252-4750-ac23-3d6f934712d3" providerId="ADAL" clId="{B2FA1BE1-D98A-4324-B9A0-484A4CDF1ABD}" dt="2026-05-18T15:52:34.214" v="23393" actId="20577"/>
          <ac:spMkLst>
            <pc:docMk/>
            <pc:sldMk cId="413464234" sldId="399"/>
            <ac:spMk id="10" creationId="{DEE554DA-BC30-5D4B-E019-241509888829}"/>
          </ac:spMkLst>
        </pc:spChg>
      </pc:sldChg>
      <pc:sldChg chg="modSp add mod modNotesTx">
        <pc:chgData name="Jennifer Huntsley" userId="b67f7ce3-7252-4750-ac23-3d6f934712d3" providerId="ADAL" clId="{B2FA1BE1-D98A-4324-B9A0-484A4CDF1ABD}" dt="2026-05-19T08:48:44.857" v="32389" actId="20577"/>
        <pc:sldMkLst>
          <pc:docMk/>
          <pc:sldMk cId="3349835829" sldId="399"/>
        </pc:sldMkLst>
        <pc:spChg chg="mod">
          <ac:chgData name="Jennifer Huntsley" userId="b67f7ce3-7252-4750-ac23-3d6f934712d3" providerId="ADAL" clId="{B2FA1BE1-D98A-4324-B9A0-484A4CDF1ABD}" dt="2026-05-19T08:48:44.857" v="32389" actId="20577"/>
          <ac:spMkLst>
            <pc:docMk/>
            <pc:sldMk cId="3349835829" sldId="399"/>
            <ac:spMk id="10" creationId="{DEE554DA-BC30-5D4B-E019-241509888829}"/>
          </ac:spMkLst>
        </pc:spChg>
        <pc:spChg chg="mod">
          <ac:chgData name="Jennifer Huntsley" userId="b67f7ce3-7252-4750-ac23-3d6f934712d3" providerId="ADAL" clId="{B2FA1BE1-D98A-4324-B9A0-484A4CDF1ABD}" dt="2026-05-18T18:01:28.218" v="30681" actId="14100"/>
          <ac:spMkLst>
            <pc:docMk/>
            <pc:sldMk cId="3349835829" sldId="399"/>
            <ac:spMk id="13" creationId="{E577434D-2FFA-873B-048C-0D884483DC30}"/>
          </ac:spMkLst>
        </pc:spChg>
      </pc:sldChg>
      <pc:sldChg chg="addSp delSp modSp add del mod ord modAnim modNotesTx">
        <pc:chgData name="Jennifer Huntsley" userId="b67f7ce3-7252-4750-ac23-3d6f934712d3" providerId="ADAL" clId="{B2FA1BE1-D98A-4324-B9A0-484A4CDF1ABD}" dt="2026-05-18T11:42:32.212" v="15246" actId="2696"/>
        <pc:sldMkLst>
          <pc:docMk/>
          <pc:sldMk cId="859534177" sldId="400"/>
        </pc:sldMkLst>
        <pc:spChg chg="mod">
          <ac:chgData name="Jennifer Huntsley" userId="b67f7ce3-7252-4750-ac23-3d6f934712d3" providerId="ADAL" clId="{B2FA1BE1-D98A-4324-B9A0-484A4CDF1ABD}" dt="2026-05-18T11:03:43.585" v="12394" actId="20577"/>
          <ac:spMkLst>
            <pc:docMk/>
            <pc:sldMk cId="859534177" sldId="400"/>
            <ac:spMk id="13" creationId="{D5304AFC-D695-705E-A555-B1841BEE9580}"/>
          </ac:spMkLst>
        </pc:spChg>
      </pc:sldChg>
      <pc:sldChg chg="modSp add mod modNotesTx">
        <pc:chgData name="Jennifer Huntsley" userId="b67f7ce3-7252-4750-ac23-3d6f934712d3" providerId="ADAL" clId="{B2FA1BE1-D98A-4324-B9A0-484A4CDF1ABD}" dt="2026-05-19T08:48:56.517" v="32406" actId="20577"/>
        <pc:sldMkLst>
          <pc:docMk/>
          <pc:sldMk cId="1614034947" sldId="400"/>
        </pc:sldMkLst>
        <pc:spChg chg="mod">
          <ac:chgData name="Jennifer Huntsley" userId="b67f7ce3-7252-4750-ac23-3d6f934712d3" providerId="ADAL" clId="{B2FA1BE1-D98A-4324-B9A0-484A4CDF1ABD}" dt="2026-05-19T08:48:56.517" v="32406" actId="20577"/>
          <ac:spMkLst>
            <pc:docMk/>
            <pc:sldMk cId="1614034947" sldId="400"/>
            <ac:spMk id="10" creationId="{A0E86DF2-1BD2-DE78-41A8-0A90D19B509B}"/>
          </ac:spMkLst>
        </pc:spChg>
        <pc:spChg chg="mod">
          <ac:chgData name="Jennifer Huntsley" userId="b67f7ce3-7252-4750-ac23-3d6f934712d3" providerId="ADAL" clId="{B2FA1BE1-D98A-4324-B9A0-484A4CDF1ABD}" dt="2026-05-18T16:13:39.694" v="25196" actId="5793"/>
          <ac:spMkLst>
            <pc:docMk/>
            <pc:sldMk cId="1614034947" sldId="400"/>
            <ac:spMk id="13" creationId="{D5304AFC-D695-705E-A555-B1841BEE9580}"/>
          </ac:spMkLst>
        </pc:spChg>
      </pc:sldChg>
      <pc:sldChg chg="modSp new del mod ord modNotesTx">
        <pc:chgData name="Jennifer Huntsley" userId="b67f7ce3-7252-4750-ac23-3d6f934712d3" providerId="ADAL" clId="{B2FA1BE1-D98A-4324-B9A0-484A4CDF1ABD}" dt="2026-05-18T12:44:52.705" v="16759" actId="47"/>
        <pc:sldMkLst>
          <pc:docMk/>
          <pc:sldMk cId="1352803375" sldId="401"/>
        </pc:sldMkLst>
        <pc:spChg chg="mod">
          <ac:chgData name="Jennifer Huntsley" userId="b67f7ce3-7252-4750-ac23-3d6f934712d3" providerId="ADAL" clId="{B2FA1BE1-D98A-4324-B9A0-484A4CDF1ABD}" dt="2026-05-18T12:44:51.081" v="16758" actId="27636"/>
          <ac:spMkLst>
            <pc:docMk/>
            <pc:sldMk cId="1352803375" sldId="401"/>
            <ac:spMk id="3" creationId="{12DCB3BA-CAE5-2B01-043D-F096FBBC3818}"/>
          </ac:spMkLst>
        </pc:spChg>
      </pc:sldChg>
      <pc:sldChg chg="add del">
        <pc:chgData name="Jennifer Huntsley" userId="b67f7ce3-7252-4750-ac23-3d6f934712d3" providerId="ADAL" clId="{B2FA1BE1-D98A-4324-B9A0-484A4CDF1ABD}" dt="2026-05-18T13:59:46.191" v="18423" actId="47"/>
        <pc:sldMkLst>
          <pc:docMk/>
          <pc:sldMk cId="1546189329" sldId="402"/>
        </pc:sldMkLst>
      </pc:sldChg>
      <pc:sldChg chg="addSp modSp add mod ord modAnim modNotesTx">
        <pc:chgData name="Jennifer Huntsley" userId="b67f7ce3-7252-4750-ac23-3d6f934712d3" providerId="ADAL" clId="{B2FA1BE1-D98A-4324-B9A0-484A4CDF1ABD}" dt="2026-05-19T20:18:56.220" v="45798" actId="20577"/>
        <pc:sldMkLst>
          <pc:docMk/>
          <pc:sldMk cId="3205146592" sldId="403"/>
        </pc:sldMkLst>
        <pc:spChg chg="mod">
          <ac:chgData name="Jennifer Huntsley" userId="b67f7ce3-7252-4750-ac23-3d6f934712d3" providerId="ADAL" clId="{B2FA1BE1-D98A-4324-B9A0-484A4CDF1ABD}" dt="2026-05-19T20:18:56.220" v="45798" actId="20577"/>
          <ac:spMkLst>
            <pc:docMk/>
            <pc:sldMk cId="3205146592" sldId="403"/>
            <ac:spMk id="2" creationId="{5AD8EE85-6C69-6DC4-CB8A-0DC9BE67BCA0}"/>
          </ac:spMkLst>
        </pc:spChg>
        <pc:spChg chg="mod">
          <ac:chgData name="Jennifer Huntsley" userId="b67f7ce3-7252-4750-ac23-3d6f934712d3" providerId="ADAL" clId="{B2FA1BE1-D98A-4324-B9A0-484A4CDF1ABD}" dt="2026-05-19T20:00:47.743" v="45525" actId="20577"/>
          <ac:spMkLst>
            <pc:docMk/>
            <pc:sldMk cId="3205146592" sldId="403"/>
            <ac:spMk id="3" creationId="{9CA8643B-EFC9-77A0-6145-6640C91BACF5}"/>
          </ac:spMkLst>
        </pc:spChg>
        <pc:spChg chg="add mod">
          <ac:chgData name="Jennifer Huntsley" userId="b67f7ce3-7252-4750-ac23-3d6f934712d3" providerId="ADAL" clId="{B2FA1BE1-D98A-4324-B9A0-484A4CDF1ABD}" dt="2026-05-19T08:43:38.233" v="32232" actId="20578"/>
          <ac:spMkLst>
            <pc:docMk/>
            <pc:sldMk cId="3205146592" sldId="403"/>
            <ac:spMk id="4" creationId="{6A3C8F2C-C4A7-528C-DF3B-CF5FDB32C81C}"/>
          </ac:spMkLst>
        </pc:spChg>
      </pc:sldChg>
      <pc:sldChg chg="modSp new mod setBg">
        <pc:chgData name="Jennifer Huntsley" userId="b67f7ce3-7252-4750-ac23-3d6f934712d3" providerId="ADAL" clId="{B2FA1BE1-D98A-4324-B9A0-484A4CDF1ABD}" dt="2026-05-19T08:32:50.901" v="32205" actId="20577"/>
        <pc:sldMkLst>
          <pc:docMk/>
          <pc:sldMk cId="1896360087" sldId="404"/>
        </pc:sldMkLst>
        <pc:spChg chg="mod">
          <ac:chgData name="Jennifer Huntsley" userId="b67f7ce3-7252-4750-ac23-3d6f934712d3" providerId="ADAL" clId="{B2FA1BE1-D98A-4324-B9A0-484A4CDF1ABD}" dt="2026-05-19T08:32:50.901" v="32205" actId="20577"/>
          <ac:spMkLst>
            <pc:docMk/>
            <pc:sldMk cId="1896360087" sldId="404"/>
            <ac:spMk id="2" creationId="{CC41B3EA-D561-7FC3-37A1-C5B7D6C2049B}"/>
          </ac:spMkLst>
        </pc:spChg>
        <pc:spChg chg="mod">
          <ac:chgData name="Jennifer Huntsley" userId="b67f7ce3-7252-4750-ac23-3d6f934712d3" providerId="ADAL" clId="{B2FA1BE1-D98A-4324-B9A0-484A4CDF1ABD}" dt="2026-05-18T10:03:45.162" v="11371" actId="113"/>
          <ac:spMkLst>
            <pc:docMk/>
            <pc:sldMk cId="1896360087" sldId="404"/>
            <ac:spMk id="3" creationId="{09F91DBA-C5B4-4FE2-477A-FF750CB29B0B}"/>
          </ac:spMkLst>
        </pc:spChg>
      </pc:sldChg>
      <pc:sldChg chg="addSp delSp modSp new mod modAnim modNotesTx">
        <pc:chgData name="Jennifer Huntsley" userId="b67f7ce3-7252-4750-ac23-3d6f934712d3" providerId="ADAL" clId="{B2FA1BE1-D98A-4324-B9A0-484A4CDF1ABD}" dt="2026-05-19T20:02:02.619" v="45587" actId="20577"/>
        <pc:sldMkLst>
          <pc:docMk/>
          <pc:sldMk cId="1317468614" sldId="405"/>
        </pc:sldMkLst>
        <pc:spChg chg="mod">
          <ac:chgData name="Jennifer Huntsley" userId="b67f7ce3-7252-4750-ac23-3d6f934712d3" providerId="ADAL" clId="{B2FA1BE1-D98A-4324-B9A0-484A4CDF1ABD}" dt="2026-05-18T11:28:11.476" v="14296" actId="1076"/>
          <ac:spMkLst>
            <pc:docMk/>
            <pc:sldMk cId="1317468614" sldId="405"/>
            <ac:spMk id="2" creationId="{B8F0008D-5FD6-7781-02F8-3AE123646274}"/>
          </ac:spMkLst>
        </pc:spChg>
        <pc:spChg chg="add mod">
          <ac:chgData name="Jennifer Huntsley" userId="b67f7ce3-7252-4750-ac23-3d6f934712d3" providerId="ADAL" clId="{B2FA1BE1-D98A-4324-B9A0-484A4CDF1ABD}" dt="2026-05-18T16:01:18.521" v="23533"/>
          <ac:spMkLst>
            <pc:docMk/>
            <pc:sldMk cId="1317468614" sldId="405"/>
            <ac:spMk id="3" creationId="{5C099857-B6DF-9ACA-CEAF-64A620BDACA0}"/>
          </ac:spMkLst>
        </pc:spChg>
        <pc:spChg chg="del mod">
          <ac:chgData name="Jennifer Huntsley" userId="b67f7ce3-7252-4750-ac23-3d6f934712d3" providerId="ADAL" clId="{B2FA1BE1-D98A-4324-B9A0-484A4CDF1ABD}" dt="2026-05-18T11:17:44.713" v="13341" actId="478"/>
          <ac:spMkLst>
            <pc:docMk/>
            <pc:sldMk cId="1317468614" sldId="405"/>
            <ac:spMk id="3" creationId="{ACD613B9-8ACF-F848-1E64-CDC7F939FF55}"/>
          </ac:spMkLst>
        </pc:spChg>
        <pc:spChg chg="add mod">
          <ac:chgData name="Jennifer Huntsley" userId="b67f7ce3-7252-4750-ac23-3d6f934712d3" providerId="ADAL" clId="{B2FA1BE1-D98A-4324-B9A0-484A4CDF1ABD}" dt="2026-05-19T20:02:02.619" v="45587" actId="20577"/>
          <ac:spMkLst>
            <pc:docMk/>
            <pc:sldMk cId="1317468614" sldId="405"/>
            <ac:spMk id="5" creationId="{48DBF1D2-3931-1707-50C0-9E9E8A188F43}"/>
          </ac:spMkLst>
        </pc:spChg>
        <pc:spChg chg="add del mod">
          <ac:chgData name="Jennifer Huntsley" userId="b67f7ce3-7252-4750-ac23-3d6f934712d3" providerId="ADAL" clId="{B2FA1BE1-D98A-4324-B9A0-484A4CDF1ABD}" dt="2026-05-18T11:17:55.115" v="13342" actId="1032"/>
          <ac:spMkLst>
            <pc:docMk/>
            <pc:sldMk cId="1317468614" sldId="405"/>
            <ac:spMk id="5" creationId="{71D49B7A-68B4-FCE9-6EBE-6AB439A0CCA6}"/>
          </ac:spMkLst>
        </pc:spChg>
        <pc:spChg chg="add del mod">
          <ac:chgData name="Jennifer Huntsley" userId="b67f7ce3-7252-4750-ac23-3d6f934712d3" providerId="ADAL" clId="{B2FA1BE1-D98A-4324-B9A0-484A4CDF1ABD}" dt="2026-05-18T15:58:26.502" v="23489" actId="478"/>
          <ac:spMkLst>
            <pc:docMk/>
            <pc:sldMk cId="1317468614" sldId="405"/>
            <ac:spMk id="5" creationId="{C977B283-1F5D-B3A3-8E3B-4A88E3AFA61F}"/>
          </ac:spMkLst>
        </pc:spChg>
        <pc:spChg chg="add mod">
          <ac:chgData name="Jennifer Huntsley" userId="b67f7ce3-7252-4750-ac23-3d6f934712d3" providerId="ADAL" clId="{B2FA1BE1-D98A-4324-B9A0-484A4CDF1ABD}" dt="2026-05-19T20:01:58.636" v="45581" actId="20577"/>
          <ac:spMkLst>
            <pc:docMk/>
            <pc:sldMk cId="1317468614" sldId="405"/>
            <ac:spMk id="8" creationId="{217BA4AA-0690-35D7-EBAB-DF41AE650A0F}"/>
          </ac:spMkLst>
        </pc:spChg>
        <pc:graphicFrameChg chg="add del mod modGraphic">
          <ac:chgData name="Jennifer Huntsley" userId="b67f7ce3-7252-4750-ac23-3d6f934712d3" providerId="ADAL" clId="{B2FA1BE1-D98A-4324-B9A0-484A4CDF1ABD}" dt="2026-05-18T15:58:21.736" v="23485" actId="478"/>
          <ac:graphicFrameMkLst>
            <pc:docMk/>
            <pc:sldMk cId="1317468614" sldId="405"/>
            <ac:graphicFrameMk id="6" creationId="{1096282F-2579-8680-66CF-A40D2BD4BC8D}"/>
          </ac:graphicFrameMkLst>
        </pc:graphicFrameChg>
      </pc:sldChg>
      <pc:sldChg chg="modSp new mod modNotesTx">
        <pc:chgData name="Jennifer Huntsley" userId="b67f7ce3-7252-4750-ac23-3d6f934712d3" providerId="ADAL" clId="{B2FA1BE1-D98A-4324-B9A0-484A4CDF1ABD}" dt="2026-05-19T20:18:02.161" v="45790" actId="20577"/>
        <pc:sldMkLst>
          <pc:docMk/>
          <pc:sldMk cId="2133998001" sldId="406"/>
        </pc:sldMkLst>
        <pc:spChg chg="mod">
          <ac:chgData name="Jennifer Huntsley" userId="b67f7ce3-7252-4750-ac23-3d6f934712d3" providerId="ADAL" clId="{B2FA1BE1-D98A-4324-B9A0-484A4CDF1ABD}" dt="2026-05-19T07:46:32.846" v="30735" actId="113"/>
          <ac:spMkLst>
            <pc:docMk/>
            <pc:sldMk cId="2133998001" sldId="406"/>
            <ac:spMk id="2" creationId="{3620C2B1-1910-28A9-A298-1B1E282148A5}"/>
          </ac:spMkLst>
        </pc:spChg>
        <pc:spChg chg="mod">
          <ac:chgData name="Jennifer Huntsley" userId="b67f7ce3-7252-4750-ac23-3d6f934712d3" providerId="ADAL" clId="{B2FA1BE1-D98A-4324-B9A0-484A4CDF1ABD}" dt="2026-05-19T20:18:02.161" v="45790" actId="20577"/>
          <ac:spMkLst>
            <pc:docMk/>
            <pc:sldMk cId="2133998001" sldId="406"/>
            <ac:spMk id="3" creationId="{C0B81F9F-43A0-B2CB-CB50-AD113E6A636E}"/>
          </ac:spMkLst>
        </pc:spChg>
      </pc:sldChg>
      <pc:sldChg chg="modSp add del mod">
        <pc:chgData name="Jennifer Huntsley" userId="b67f7ce3-7252-4750-ac23-3d6f934712d3" providerId="ADAL" clId="{B2FA1BE1-D98A-4324-B9A0-484A4CDF1ABD}" dt="2026-05-18T11:42:32.212" v="15246" actId="2696"/>
        <pc:sldMkLst>
          <pc:docMk/>
          <pc:sldMk cId="676086243" sldId="407"/>
        </pc:sldMkLst>
        <pc:spChg chg="mod">
          <ac:chgData name="Jennifer Huntsley" userId="b67f7ce3-7252-4750-ac23-3d6f934712d3" providerId="ADAL" clId="{B2FA1BE1-D98A-4324-B9A0-484A4CDF1ABD}" dt="2026-05-18T10:48:56.986" v="12357" actId="20577"/>
          <ac:spMkLst>
            <pc:docMk/>
            <pc:sldMk cId="676086243" sldId="407"/>
            <ac:spMk id="2" creationId="{D491D732-067B-2EC4-19EE-A64849AAB13C}"/>
          </ac:spMkLst>
        </pc:spChg>
        <pc:spChg chg="mod">
          <ac:chgData name="Jennifer Huntsley" userId="b67f7ce3-7252-4750-ac23-3d6f934712d3" providerId="ADAL" clId="{B2FA1BE1-D98A-4324-B9A0-484A4CDF1ABD}" dt="2026-05-18T11:42:21.750" v="15245" actId="27636"/>
          <ac:spMkLst>
            <pc:docMk/>
            <pc:sldMk cId="676086243" sldId="407"/>
            <ac:spMk id="3" creationId="{6C8B7B3A-1082-D306-E0FA-B3DBF23A371F}"/>
          </ac:spMkLst>
        </pc:spChg>
      </pc:sldChg>
      <pc:sldChg chg="modSp add mod modNotesTx">
        <pc:chgData name="Jennifer Huntsley" userId="b67f7ce3-7252-4750-ac23-3d6f934712d3" providerId="ADAL" clId="{B2FA1BE1-D98A-4324-B9A0-484A4CDF1ABD}" dt="2026-05-19T20:06:24.453" v="45657" actId="1076"/>
        <pc:sldMkLst>
          <pc:docMk/>
          <pc:sldMk cId="2412320370" sldId="407"/>
        </pc:sldMkLst>
        <pc:spChg chg="mod">
          <ac:chgData name="Jennifer Huntsley" userId="b67f7ce3-7252-4750-ac23-3d6f934712d3" providerId="ADAL" clId="{B2FA1BE1-D98A-4324-B9A0-484A4CDF1ABD}" dt="2026-05-19T20:06:24.453" v="45657" actId="1076"/>
          <ac:spMkLst>
            <pc:docMk/>
            <pc:sldMk cId="2412320370" sldId="407"/>
            <ac:spMk id="2" creationId="{D491D732-067B-2EC4-19EE-A64849AAB13C}"/>
          </ac:spMkLst>
        </pc:spChg>
        <pc:spChg chg="mod">
          <ac:chgData name="Jennifer Huntsley" userId="b67f7ce3-7252-4750-ac23-3d6f934712d3" providerId="ADAL" clId="{B2FA1BE1-D98A-4324-B9A0-484A4CDF1ABD}" dt="2026-05-18T15:28:52.217" v="20268"/>
          <ac:spMkLst>
            <pc:docMk/>
            <pc:sldMk cId="2412320370" sldId="407"/>
            <ac:spMk id="3" creationId="{6C8B7B3A-1082-D306-E0FA-B3DBF23A371F}"/>
          </ac:spMkLst>
        </pc:spChg>
      </pc:sldChg>
      <pc:sldChg chg="modSp del mod">
        <pc:chgData name="Jennifer Huntsley" userId="b67f7ce3-7252-4750-ac23-3d6f934712d3" providerId="ADAL" clId="{B2FA1BE1-D98A-4324-B9A0-484A4CDF1ABD}" dt="2026-05-18T16:22:08.024" v="27425" actId="2696"/>
        <pc:sldMkLst>
          <pc:docMk/>
          <pc:sldMk cId="238556383" sldId="409"/>
        </pc:sldMkLst>
        <pc:spChg chg="mod">
          <ac:chgData name="Jennifer Huntsley" userId="b67f7ce3-7252-4750-ac23-3d6f934712d3" providerId="ADAL" clId="{B2FA1BE1-D98A-4324-B9A0-484A4CDF1ABD}" dt="2026-05-18T12:54:29.730" v="17063" actId="404"/>
          <ac:spMkLst>
            <pc:docMk/>
            <pc:sldMk cId="238556383" sldId="409"/>
            <ac:spMk id="5" creationId="{4249C201-4C4A-B606-3E06-9A56E8F82737}"/>
          </ac:spMkLst>
        </pc:spChg>
      </pc:sldChg>
      <pc:sldChg chg="modSp add mod">
        <pc:chgData name="Jennifer Huntsley" userId="b67f7ce3-7252-4750-ac23-3d6f934712d3" providerId="ADAL" clId="{B2FA1BE1-D98A-4324-B9A0-484A4CDF1ABD}" dt="2026-05-19T20:06:14.528" v="45656" actId="1076"/>
        <pc:sldMkLst>
          <pc:docMk/>
          <pc:sldMk cId="4109631417" sldId="409"/>
        </pc:sldMkLst>
        <pc:spChg chg="mod">
          <ac:chgData name="Jennifer Huntsley" userId="b67f7ce3-7252-4750-ac23-3d6f934712d3" providerId="ADAL" clId="{B2FA1BE1-D98A-4324-B9A0-484A4CDF1ABD}" dt="2026-05-19T20:06:14.528" v="45656" actId="1076"/>
          <ac:spMkLst>
            <pc:docMk/>
            <pc:sldMk cId="4109631417" sldId="409"/>
            <ac:spMk id="5" creationId="{4249C201-4C4A-B606-3E06-9A56E8F82737}"/>
          </ac:spMkLst>
        </pc:spChg>
        <pc:spChg chg="mod">
          <ac:chgData name="Jennifer Huntsley" userId="b67f7ce3-7252-4750-ac23-3d6f934712d3" providerId="ADAL" clId="{B2FA1BE1-D98A-4324-B9A0-484A4CDF1ABD}" dt="2026-05-19T20:01:30.683" v="45563" actId="1076"/>
          <ac:spMkLst>
            <pc:docMk/>
            <pc:sldMk cId="4109631417" sldId="409"/>
            <ac:spMk id="6" creationId="{D6B534B1-4FE3-4958-AD33-BE5192AF1541}"/>
          </ac:spMkLst>
        </pc:spChg>
      </pc:sldChg>
      <pc:sldChg chg="addSp delSp modSp new mod modNotesTx">
        <pc:chgData name="Jennifer Huntsley" userId="b67f7ce3-7252-4750-ac23-3d6f934712d3" providerId="ADAL" clId="{B2FA1BE1-D98A-4324-B9A0-484A4CDF1ABD}" dt="2026-05-19T08:02:50.093" v="32195" actId="20577"/>
        <pc:sldMkLst>
          <pc:docMk/>
          <pc:sldMk cId="3866252083" sldId="410"/>
        </pc:sldMkLst>
        <pc:spChg chg="mod">
          <ac:chgData name="Jennifer Huntsley" userId="b67f7ce3-7252-4750-ac23-3d6f934712d3" providerId="ADAL" clId="{B2FA1BE1-D98A-4324-B9A0-484A4CDF1ABD}" dt="2026-05-19T08:02:15.199" v="31988" actId="207"/>
          <ac:spMkLst>
            <pc:docMk/>
            <pc:sldMk cId="3866252083" sldId="410"/>
            <ac:spMk id="2" creationId="{A45C8619-9855-B9C9-C58A-7B4754B4F4FF}"/>
          </ac:spMkLst>
        </pc:spChg>
        <pc:spChg chg="del">
          <ac:chgData name="Jennifer Huntsley" userId="b67f7ce3-7252-4750-ac23-3d6f934712d3" providerId="ADAL" clId="{B2FA1BE1-D98A-4324-B9A0-484A4CDF1ABD}" dt="2026-05-19T08:01:41.653" v="31980"/>
          <ac:spMkLst>
            <pc:docMk/>
            <pc:sldMk cId="3866252083" sldId="410"/>
            <ac:spMk id="3" creationId="{AFFCDE1D-4617-78BA-646A-DC955421A309}"/>
          </ac:spMkLst>
        </pc:spChg>
        <pc:spChg chg="add mod">
          <ac:chgData name="Jennifer Huntsley" userId="b67f7ce3-7252-4750-ac23-3d6f934712d3" providerId="ADAL" clId="{B2FA1BE1-D98A-4324-B9A0-484A4CDF1ABD}" dt="2026-05-19T08:02:19.760" v="31990" actId="1076"/>
          <ac:spMkLst>
            <pc:docMk/>
            <pc:sldMk cId="3866252083" sldId="410"/>
            <ac:spMk id="4" creationId="{A295B972-AA4D-AC78-D3DC-38BFE637DE5C}"/>
          </ac:spMkLst>
        </pc:spChg>
        <pc:picChg chg="add mod">
          <ac:chgData name="Jennifer Huntsley" userId="b67f7ce3-7252-4750-ac23-3d6f934712d3" providerId="ADAL" clId="{B2FA1BE1-D98A-4324-B9A0-484A4CDF1ABD}" dt="2026-05-19T08:02:11.767" v="31987" actId="1076"/>
          <ac:picMkLst>
            <pc:docMk/>
            <pc:sldMk cId="3866252083" sldId="410"/>
            <ac:picMk id="6" creationId="{93EECF5C-57F2-482D-0056-BF11D1D58888}"/>
          </ac:picMkLst>
        </pc:picChg>
      </pc:sldChg>
      <pc:sldChg chg="modSp new mod">
        <pc:chgData name="Jennifer Huntsley" userId="b67f7ce3-7252-4750-ac23-3d6f934712d3" providerId="ADAL" clId="{B2FA1BE1-D98A-4324-B9A0-484A4CDF1ABD}" dt="2026-05-19T20:12:23.818" v="45769" actId="255"/>
        <pc:sldMkLst>
          <pc:docMk/>
          <pc:sldMk cId="2545195070" sldId="411"/>
        </pc:sldMkLst>
        <pc:spChg chg="mod">
          <ac:chgData name="Jennifer Huntsley" userId="b67f7ce3-7252-4750-ac23-3d6f934712d3" providerId="ADAL" clId="{B2FA1BE1-D98A-4324-B9A0-484A4CDF1ABD}" dt="2026-05-19T20:12:13.910" v="45768" actId="20577"/>
          <ac:spMkLst>
            <pc:docMk/>
            <pc:sldMk cId="2545195070" sldId="411"/>
            <ac:spMk id="2" creationId="{7C8452D8-7F56-3146-42D3-3F56FBFA449F}"/>
          </ac:spMkLst>
        </pc:spChg>
        <pc:spChg chg="mod">
          <ac:chgData name="Jennifer Huntsley" userId="b67f7ce3-7252-4750-ac23-3d6f934712d3" providerId="ADAL" clId="{B2FA1BE1-D98A-4324-B9A0-484A4CDF1ABD}" dt="2026-05-19T20:12:23.818" v="45769" actId="255"/>
          <ac:spMkLst>
            <pc:docMk/>
            <pc:sldMk cId="2545195070" sldId="411"/>
            <ac:spMk id="3" creationId="{BD90D240-9E09-8C73-23B0-2A6819D8E852}"/>
          </ac:spMkLst>
        </pc:spChg>
      </pc:sldChg>
      <pc:sldChg chg="addSp modSp add mod addAnim delAnim modAnim modNotesTx">
        <pc:chgData name="Jennifer Huntsley" userId="b67f7ce3-7252-4750-ac23-3d6f934712d3" providerId="ADAL" clId="{B2FA1BE1-D98A-4324-B9A0-484A4CDF1ABD}" dt="2026-05-19T20:20:42.725" v="45805" actId="14100"/>
        <pc:sldMkLst>
          <pc:docMk/>
          <pc:sldMk cId="1208870571" sldId="412"/>
        </pc:sldMkLst>
        <pc:spChg chg="mod">
          <ac:chgData name="Jennifer Huntsley" userId="b67f7ce3-7252-4750-ac23-3d6f934712d3" providerId="ADAL" clId="{B2FA1BE1-D98A-4324-B9A0-484A4CDF1ABD}" dt="2026-05-19T20:05:34.844" v="45648" actId="1076"/>
          <ac:spMkLst>
            <pc:docMk/>
            <pc:sldMk cId="1208870571" sldId="412"/>
            <ac:spMk id="2" creationId="{802804F0-432C-DF91-49AE-27E7150792A8}"/>
          </ac:spMkLst>
        </pc:spChg>
        <pc:spChg chg="mod">
          <ac:chgData name="Jennifer Huntsley" userId="b67f7ce3-7252-4750-ac23-3d6f934712d3" providerId="ADAL" clId="{B2FA1BE1-D98A-4324-B9A0-484A4CDF1ABD}" dt="2026-05-19T20:20:29.123" v="45804" actId="113"/>
          <ac:spMkLst>
            <pc:docMk/>
            <pc:sldMk cId="1208870571" sldId="412"/>
            <ac:spMk id="3" creationId="{682967A4-5A01-B2EC-8116-7B7B04911275}"/>
          </ac:spMkLst>
        </pc:spChg>
        <pc:spChg chg="add mod">
          <ac:chgData name="Jennifer Huntsley" userId="b67f7ce3-7252-4750-ac23-3d6f934712d3" providerId="ADAL" clId="{B2FA1BE1-D98A-4324-B9A0-484A4CDF1ABD}" dt="2026-05-19T19:34:30.370" v="45383" actId="20577"/>
          <ac:spMkLst>
            <pc:docMk/>
            <pc:sldMk cId="1208870571" sldId="412"/>
            <ac:spMk id="6" creationId="{B2C9C626-173F-C60F-E7C2-CB0D5C69116B}"/>
          </ac:spMkLst>
        </pc:spChg>
        <pc:picChg chg="add mod">
          <ac:chgData name="Jennifer Huntsley" userId="b67f7ce3-7252-4750-ac23-3d6f934712d3" providerId="ADAL" clId="{B2FA1BE1-D98A-4324-B9A0-484A4CDF1ABD}" dt="2026-05-19T20:20:42.725" v="45805" actId="14100"/>
          <ac:picMkLst>
            <pc:docMk/>
            <pc:sldMk cId="1208870571" sldId="412"/>
            <ac:picMk id="4" creationId="{79ACC06A-4C16-3DF1-9166-EBDCECACB8A7}"/>
          </ac:picMkLst>
        </pc:picChg>
      </pc:sldChg>
      <pc:sldChg chg="new del">
        <pc:chgData name="Jennifer Huntsley" userId="b67f7ce3-7252-4750-ac23-3d6f934712d3" providerId="ADAL" clId="{B2FA1BE1-D98A-4324-B9A0-484A4CDF1ABD}" dt="2026-05-18T15:07:58.195" v="19070" actId="47"/>
        <pc:sldMkLst>
          <pc:docMk/>
          <pc:sldMk cId="3890302636" sldId="412"/>
        </pc:sldMkLst>
      </pc:sldChg>
      <pc:sldChg chg="new del">
        <pc:chgData name="Jennifer Huntsley" userId="b67f7ce3-7252-4750-ac23-3d6f934712d3" providerId="ADAL" clId="{B2FA1BE1-D98A-4324-B9A0-484A4CDF1ABD}" dt="2026-05-19T07:48:13.562" v="30739" actId="47"/>
        <pc:sldMkLst>
          <pc:docMk/>
          <pc:sldMk cId="3361443695" sldId="415"/>
        </pc:sldMkLst>
      </pc:sldChg>
      <pc:sldChg chg="addSp delSp modSp add del mod ord modNotesTx">
        <pc:chgData name="Jennifer Huntsley" userId="b67f7ce3-7252-4750-ac23-3d6f934712d3" providerId="ADAL" clId="{B2FA1BE1-D98A-4324-B9A0-484A4CDF1ABD}" dt="2026-05-19T08:46:50.661" v="32354" actId="20577"/>
        <pc:sldMkLst>
          <pc:docMk/>
          <pc:sldMk cId="3617439595" sldId="415"/>
        </pc:sldMkLst>
        <pc:spChg chg="mod">
          <ac:chgData name="Jennifer Huntsley" userId="b67f7ce3-7252-4750-ac23-3d6f934712d3" providerId="ADAL" clId="{B2FA1BE1-D98A-4324-B9A0-484A4CDF1ABD}" dt="2026-05-19T08:46:50.661" v="32354" actId="20577"/>
          <ac:spMkLst>
            <pc:docMk/>
            <pc:sldMk cId="3617439595" sldId="415"/>
            <ac:spMk id="2" creationId="{DE0D6C51-8D44-1E37-2D80-3DF0F9D06D59}"/>
          </ac:spMkLst>
        </pc:spChg>
        <pc:spChg chg="mod">
          <ac:chgData name="Jennifer Huntsley" userId="b67f7ce3-7252-4750-ac23-3d6f934712d3" providerId="ADAL" clId="{B2FA1BE1-D98A-4324-B9A0-484A4CDF1ABD}" dt="2026-05-19T08:42:53.388" v="32231" actId="27636"/>
          <ac:spMkLst>
            <pc:docMk/>
            <pc:sldMk cId="3617439595" sldId="415"/>
            <ac:spMk id="3" creationId="{FCC6B448-A302-FCCA-846A-84BC76F27680}"/>
          </ac:spMkLst>
        </pc:spChg>
        <pc:spChg chg="add mod">
          <ac:chgData name="Jennifer Huntsley" userId="b67f7ce3-7252-4750-ac23-3d6f934712d3" providerId="ADAL" clId="{B2FA1BE1-D98A-4324-B9A0-484A4CDF1ABD}" dt="2026-05-19T07:54:50.926" v="31837" actId="20577"/>
          <ac:spMkLst>
            <pc:docMk/>
            <pc:sldMk cId="3617439595" sldId="415"/>
            <ac:spMk id="4" creationId="{415B3B5C-8212-088F-7210-8D00177B5E6E}"/>
          </ac:spMkLst>
        </pc:spChg>
        <pc:spChg chg="add mod">
          <ac:chgData name="Jennifer Huntsley" userId="b67f7ce3-7252-4750-ac23-3d6f934712d3" providerId="ADAL" clId="{B2FA1BE1-D98A-4324-B9A0-484A4CDF1ABD}" dt="2026-05-19T07:54:47.829" v="31836" actId="20577"/>
          <ac:spMkLst>
            <pc:docMk/>
            <pc:sldMk cId="3617439595" sldId="415"/>
            <ac:spMk id="5" creationId="{5EE86908-EEB2-4CA4-E0E9-CB350301857D}"/>
          </ac:spMkLst>
        </pc:spChg>
        <pc:spChg chg="add mod">
          <ac:chgData name="Jennifer Huntsley" userId="b67f7ce3-7252-4750-ac23-3d6f934712d3" providerId="ADAL" clId="{B2FA1BE1-D98A-4324-B9A0-484A4CDF1ABD}" dt="2026-05-19T07:55:15.610" v="31841" actId="1076"/>
          <ac:spMkLst>
            <pc:docMk/>
            <pc:sldMk cId="3617439595" sldId="415"/>
            <ac:spMk id="6" creationId="{F80FEC66-9123-4FB1-C5BF-BC0F6D783A94}"/>
          </ac:spMkLst>
        </pc:spChg>
        <pc:spChg chg="mod topLvl">
          <ac:chgData name="Jennifer Huntsley" userId="b67f7ce3-7252-4750-ac23-3d6f934712d3" providerId="ADAL" clId="{B2FA1BE1-D98A-4324-B9A0-484A4CDF1ABD}" dt="2026-05-19T07:54:45.887" v="31835" actId="20577"/>
          <ac:spMkLst>
            <pc:docMk/>
            <pc:sldMk cId="3617439595" sldId="415"/>
            <ac:spMk id="8" creationId="{61C34A61-9299-F7EA-EBFF-143721B8F56B}"/>
          </ac:spMkLst>
        </pc:spChg>
        <pc:grpChg chg="add del mod">
          <ac:chgData name="Jennifer Huntsley" userId="b67f7ce3-7252-4750-ac23-3d6f934712d3" providerId="ADAL" clId="{B2FA1BE1-D98A-4324-B9A0-484A4CDF1ABD}" dt="2026-05-19T07:54:14.126" v="31820" actId="478"/>
          <ac:grpSpMkLst>
            <pc:docMk/>
            <pc:sldMk cId="3617439595" sldId="415"/>
            <ac:grpSpMk id="7" creationId="{95FBC0FA-8F84-E77E-45A1-DAA05CE0A371}"/>
          </ac:grpSpMkLst>
        </pc:grpChg>
        <pc:grpChg chg="add del mod">
          <ac:chgData name="Jennifer Huntsley" userId="b67f7ce3-7252-4750-ac23-3d6f934712d3" providerId="ADAL" clId="{B2FA1BE1-D98A-4324-B9A0-484A4CDF1ABD}" dt="2026-05-19T07:55:20.793" v="31842" actId="478"/>
          <ac:grpSpMkLst>
            <pc:docMk/>
            <pc:sldMk cId="3617439595" sldId="415"/>
            <ac:grpSpMk id="10" creationId="{AA5B5F32-EBA8-6AE8-130C-DAF1BFE796EF}"/>
          </ac:grpSpMkLst>
        </pc:grpChg>
        <pc:picChg chg="del mod topLvl">
          <ac:chgData name="Jennifer Huntsley" userId="b67f7ce3-7252-4750-ac23-3d6f934712d3" providerId="ADAL" clId="{B2FA1BE1-D98A-4324-B9A0-484A4CDF1ABD}" dt="2026-05-19T07:54:14.126" v="31820" actId="478"/>
          <ac:picMkLst>
            <pc:docMk/>
            <pc:sldMk cId="3617439595" sldId="415"/>
            <ac:picMk id="9" creationId="{6417356B-83BB-E0DE-AAD0-A1355E73F2A4}"/>
          </ac:picMkLst>
        </pc:picChg>
        <pc:picChg chg="add del mod">
          <ac:chgData name="Jennifer Huntsley" userId="b67f7ce3-7252-4750-ac23-3d6f934712d3" providerId="ADAL" clId="{B2FA1BE1-D98A-4324-B9A0-484A4CDF1ABD}" dt="2026-05-19T08:46:29.596" v="32256" actId="478"/>
          <ac:picMkLst>
            <pc:docMk/>
            <pc:sldMk cId="3617439595" sldId="415"/>
            <ac:picMk id="12" creationId="{E9FFF8C0-A128-457F-A816-5B610842DB35}"/>
          </ac:picMkLst>
        </pc:picChg>
      </pc:sldChg>
      <pc:sldChg chg="addSp delSp modSp mod">
        <pc:chgData name="Jennifer Huntsley" userId="b67f7ce3-7252-4750-ac23-3d6f934712d3" providerId="ADAL" clId="{B2FA1BE1-D98A-4324-B9A0-484A4CDF1ABD}" dt="2026-05-19T20:19:22.197" v="45802" actId="20577"/>
        <pc:sldMkLst>
          <pc:docMk/>
          <pc:sldMk cId="295072202" sldId="416"/>
        </pc:sldMkLst>
        <pc:spChg chg="mod">
          <ac:chgData name="Jennifer Huntsley" userId="b67f7ce3-7252-4750-ac23-3d6f934712d3" providerId="ADAL" clId="{B2FA1BE1-D98A-4324-B9A0-484A4CDF1ABD}" dt="2026-05-19T20:19:22.197" v="45802" actId="20577"/>
          <ac:spMkLst>
            <pc:docMk/>
            <pc:sldMk cId="295072202" sldId="416"/>
            <ac:spMk id="3" creationId="{2BAFBE43-312F-60FB-8497-9B16F8DE527B}"/>
          </ac:spMkLst>
        </pc:spChg>
        <pc:picChg chg="add mod">
          <ac:chgData name="Jennifer Huntsley" userId="b67f7ce3-7252-4750-ac23-3d6f934712d3" providerId="ADAL" clId="{B2FA1BE1-D98A-4324-B9A0-484A4CDF1ABD}" dt="2026-05-19T08:50:14.042" v="32449" actId="1076"/>
          <ac:picMkLst>
            <pc:docMk/>
            <pc:sldMk cId="295072202" sldId="416"/>
            <ac:picMk id="5" creationId="{2B0DCAEE-D76C-367D-BAD9-AC70591C0C6B}"/>
          </ac:picMkLst>
        </pc:picChg>
        <pc:picChg chg="del mod">
          <ac:chgData name="Jennifer Huntsley" userId="b67f7ce3-7252-4750-ac23-3d6f934712d3" providerId="ADAL" clId="{B2FA1BE1-D98A-4324-B9A0-484A4CDF1ABD}" dt="2026-05-19T08:48:30.712" v="32355" actId="478"/>
          <ac:picMkLst>
            <pc:docMk/>
            <pc:sldMk cId="295072202" sldId="416"/>
            <ac:picMk id="12" creationId="{35762AD9-166E-3E2A-912C-5FC385544695}"/>
          </ac:picMkLst>
        </pc:picChg>
      </pc:sldChg>
      <pc:sldChg chg="modSp new mod ord">
        <pc:chgData name="Jennifer Huntsley" userId="b67f7ce3-7252-4750-ac23-3d6f934712d3" providerId="ADAL" clId="{B2FA1BE1-D98A-4324-B9A0-484A4CDF1ABD}" dt="2026-05-19T09:44:30.318" v="35767" actId="20577"/>
        <pc:sldMkLst>
          <pc:docMk/>
          <pc:sldMk cId="3887557650" sldId="417"/>
        </pc:sldMkLst>
        <pc:spChg chg="mod">
          <ac:chgData name="Jennifer Huntsley" userId="b67f7ce3-7252-4750-ac23-3d6f934712d3" providerId="ADAL" clId="{B2FA1BE1-D98A-4324-B9A0-484A4CDF1ABD}" dt="2026-05-19T09:40:10.516" v="35660" actId="20577"/>
          <ac:spMkLst>
            <pc:docMk/>
            <pc:sldMk cId="3887557650" sldId="417"/>
            <ac:spMk id="2" creationId="{7C4F4241-CA43-1B83-D33F-38076793F921}"/>
          </ac:spMkLst>
        </pc:spChg>
        <pc:spChg chg="mod">
          <ac:chgData name="Jennifer Huntsley" userId="b67f7ce3-7252-4750-ac23-3d6f934712d3" providerId="ADAL" clId="{B2FA1BE1-D98A-4324-B9A0-484A4CDF1ABD}" dt="2026-05-19T09:44:30.318" v="35767" actId="20577"/>
          <ac:spMkLst>
            <pc:docMk/>
            <pc:sldMk cId="3887557650" sldId="417"/>
            <ac:spMk id="3" creationId="{D4725C21-7271-0AE1-7F02-5736C8D809DF}"/>
          </ac:spMkLst>
        </pc:spChg>
      </pc:sldChg>
      <pc:sldChg chg="del">
        <pc:chgData name="Jennifer Huntsley" userId="b67f7ce3-7252-4750-ac23-3d6f934712d3" providerId="ADAL" clId="{B2FA1BE1-D98A-4324-B9A0-484A4CDF1ABD}" dt="2026-05-19T09:40:14.095" v="35661" actId="47"/>
        <pc:sldMkLst>
          <pc:docMk/>
          <pc:sldMk cId="370457578" sldId="418"/>
        </pc:sldMkLst>
      </pc:sldChg>
      <pc:sldChg chg="modSp mod">
        <pc:chgData name="Jennifer Huntsley" userId="b67f7ce3-7252-4750-ac23-3d6f934712d3" providerId="ADAL" clId="{B2FA1BE1-D98A-4324-B9A0-484A4CDF1ABD}" dt="2026-05-19T19:49:42.288" v="45432" actId="255"/>
        <pc:sldMkLst>
          <pc:docMk/>
          <pc:sldMk cId="3283585230" sldId="418"/>
        </pc:sldMkLst>
        <pc:spChg chg="mod">
          <ac:chgData name="Jennifer Huntsley" userId="b67f7ce3-7252-4750-ac23-3d6f934712d3" providerId="ADAL" clId="{B2FA1BE1-D98A-4324-B9A0-484A4CDF1ABD}" dt="2026-05-19T12:01:57.070" v="36043" actId="27636"/>
          <ac:spMkLst>
            <pc:docMk/>
            <pc:sldMk cId="3283585230" sldId="418"/>
            <ac:spMk id="2" creationId="{879992DC-8926-2107-95C1-1A4189BFDEF9}"/>
          </ac:spMkLst>
        </pc:spChg>
        <pc:spChg chg="mod">
          <ac:chgData name="Jennifer Huntsley" userId="b67f7ce3-7252-4750-ac23-3d6f934712d3" providerId="ADAL" clId="{B2FA1BE1-D98A-4324-B9A0-484A4CDF1ABD}" dt="2026-05-19T19:49:42.288" v="45432" actId="255"/>
          <ac:spMkLst>
            <pc:docMk/>
            <pc:sldMk cId="3283585230" sldId="418"/>
            <ac:spMk id="3" creationId="{E7F02CDE-AFE5-D874-35DE-415426CE4376}"/>
          </ac:spMkLst>
        </pc:spChg>
      </pc:sldChg>
      <pc:sldChg chg="modSp add mod">
        <pc:chgData name="Jennifer Huntsley" userId="b67f7ce3-7252-4750-ac23-3d6f934712d3" providerId="ADAL" clId="{B2FA1BE1-D98A-4324-B9A0-484A4CDF1ABD}" dt="2026-05-19T20:11:37.762" v="45751" actId="255"/>
        <pc:sldMkLst>
          <pc:docMk/>
          <pc:sldMk cId="3449871150" sldId="420"/>
        </pc:sldMkLst>
        <pc:spChg chg="mod">
          <ac:chgData name="Jennifer Huntsley" userId="b67f7ce3-7252-4750-ac23-3d6f934712d3" providerId="ADAL" clId="{B2FA1BE1-D98A-4324-B9A0-484A4CDF1ABD}" dt="2026-05-19T20:10:50.446" v="45733" actId="20577"/>
          <ac:spMkLst>
            <pc:docMk/>
            <pc:sldMk cId="3449871150" sldId="420"/>
            <ac:spMk id="2" creationId="{AEE80D11-02AD-2B49-3E1C-C1D29F2692A0}"/>
          </ac:spMkLst>
        </pc:spChg>
        <pc:spChg chg="mod">
          <ac:chgData name="Jennifer Huntsley" userId="b67f7ce3-7252-4750-ac23-3d6f934712d3" providerId="ADAL" clId="{B2FA1BE1-D98A-4324-B9A0-484A4CDF1ABD}" dt="2026-05-19T20:11:37.762" v="45751" actId="255"/>
          <ac:spMkLst>
            <pc:docMk/>
            <pc:sldMk cId="3449871150" sldId="420"/>
            <ac:spMk id="3" creationId="{ACDF0D33-3519-8016-18FA-F4ADAD97E7EB}"/>
          </ac:spMkLst>
        </pc:spChg>
      </pc:sldChg>
      <pc:sldMasterChg chg="setBg modSldLayout">
        <pc:chgData name="Jennifer Huntsley" userId="b67f7ce3-7252-4750-ac23-3d6f934712d3" providerId="ADAL" clId="{B2FA1BE1-D98A-4324-B9A0-484A4CDF1ABD}" dt="2026-05-15T19:54:38.504" v="5150"/>
        <pc:sldMasterMkLst>
          <pc:docMk/>
          <pc:sldMasterMk cId="2460954070" sldId="2147483660"/>
        </pc:sldMasterMkLst>
        <pc:sldLayoutChg chg="setBg">
          <pc:chgData name="Jennifer Huntsley" userId="b67f7ce3-7252-4750-ac23-3d6f934712d3" providerId="ADAL" clId="{B2FA1BE1-D98A-4324-B9A0-484A4CDF1ABD}" dt="2026-05-15T19:54:38.504" v="5150"/>
          <pc:sldLayoutMkLst>
            <pc:docMk/>
            <pc:sldMasterMk cId="2460954070" sldId="2147483660"/>
            <pc:sldLayoutMk cId="2385387890" sldId="2147483661"/>
          </pc:sldLayoutMkLst>
        </pc:sldLayoutChg>
        <pc:sldLayoutChg chg="setBg">
          <pc:chgData name="Jennifer Huntsley" userId="b67f7ce3-7252-4750-ac23-3d6f934712d3" providerId="ADAL" clId="{B2FA1BE1-D98A-4324-B9A0-484A4CDF1ABD}" dt="2026-05-15T19:54:38.504" v="5150"/>
          <pc:sldLayoutMkLst>
            <pc:docMk/>
            <pc:sldMasterMk cId="2460954070" sldId="2147483660"/>
            <pc:sldLayoutMk cId="949138452" sldId="2147483662"/>
          </pc:sldLayoutMkLst>
        </pc:sldLayoutChg>
        <pc:sldLayoutChg chg="setBg">
          <pc:chgData name="Jennifer Huntsley" userId="b67f7ce3-7252-4750-ac23-3d6f934712d3" providerId="ADAL" clId="{B2FA1BE1-D98A-4324-B9A0-484A4CDF1ABD}" dt="2026-05-15T19:54:38.504" v="5150"/>
          <pc:sldLayoutMkLst>
            <pc:docMk/>
            <pc:sldMasterMk cId="2460954070" sldId="2147483660"/>
            <pc:sldLayoutMk cId="2591524520" sldId="2147483663"/>
          </pc:sldLayoutMkLst>
        </pc:sldLayoutChg>
        <pc:sldLayoutChg chg="setBg">
          <pc:chgData name="Jennifer Huntsley" userId="b67f7ce3-7252-4750-ac23-3d6f934712d3" providerId="ADAL" clId="{B2FA1BE1-D98A-4324-B9A0-484A4CDF1ABD}" dt="2026-05-15T19:54:38.504" v="5150"/>
          <pc:sldLayoutMkLst>
            <pc:docMk/>
            <pc:sldMasterMk cId="2460954070" sldId="2147483660"/>
            <pc:sldLayoutMk cId="1203092039" sldId="2147483664"/>
          </pc:sldLayoutMkLst>
        </pc:sldLayoutChg>
        <pc:sldLayoutChg chg="setBg">
          <pc:chgData name="Jennifer Huntsley" userId="b67f7ce3-7252-4750-ac23-3d6f934712d3" providerId="ADAL" clId="{B2FA1BE1-D98A-4324-B9A0-484A4CDF1ABD}" dt="2026-05-15T19:54:38.504" v="5150"/>
          <pc:sldLayoutMkLst>
            <pc:docMk/>
            <pc:sldMasterMk cId="2460954070" sldId="2147483660"/>
            <pc:sldLayoutMk cId="3733172339" sldId="2147483665"/>
          </pc:sldLayoutMkLst>
        </pc:sldLayoutChg>
        <pc:sldLayoutChg chg="setBg">
          <pc:chgData name="Jennifer Huntsley" userId="b67f7ce3-7252-4750-ac23-3d6f934712d3" providerId="ADAL" clId="{B2FA1BE1-D98A-4324-B9A0-484A4CDF1ABD}" dt="2026-05-15T19:54:38.504" v="5150"/>
          <pc:sldLayoutMkLst>
            <pc:docMk/>
            <pc:sldMasterMk cId="2460954070" sldId="2147483660"/>
            <pc:sldLayoutMk cId="3210312558" sldId="2147483666"/>
          </pc:sldLayoutMkLst>
        </pc:sldLayoutChg>
        <pc:sldLayoutChg chg="setBg">
          <pc:chgData name="Jennifer Huntsley" userId="b67f7ce3-7252-4750-ac23-3d6f934712d3" providerId="ADAL" clId="{B2FA1BE1-D98A-4324-B9A0-484A4CDF1ABD}" dt="2026-05-15T19:54:38.504" v="5150"/>
          <pc:sldLayoutMkLst>
            <pc:docMk/>
            <pc:sldMasterMk cId="2460954070" sldId="2147483660"/>
            <pc:sldLayoutMk cId="3146388984" sldId="2147483667"/>
          </pc:sldLayoutMkLst>
        </pc:sldLayoutChg>
        <pc:sldLayoutChg chg="setBg">
          <pc:chgData name="Jennifer Huntsley" userId="b67f7ce3-7252-4750-ac23-3d6f934712d3" providerId="ADAL" clId="{B2FA1BE1-D98A-4324-B9A0-484A4CDF1ABD}" dt="2026-05-15T19:54:38.504" v="5150"/>
          <pc:sldLayoutMkLst>
            <pc:docMk/>
            <pc:sldMasterMk cId="2460954070" sldId="2147483660"/>
            <pc:sldLayoutMk cId="3171841454" sldId="2147483668"/>
          </pc:sldLayoutMkLst>
        </pc:sldLayoutChg>
        <pc:sldLayoutChg chg="setBg">
          <pc:chgData name="Jennifer Huntsley" userId="b67f7ce3-7252-4750-ac23-3d6f934712d3" providerId="ADAL" clId="{B2FA1BE1-D98A-4324-B9A0-484A4CDF1ABD}" dt="2026-05-15T19:54:38.504" v="5150"/>
          <pc:sldLayoutMkLst>
            <pc:docMk/>
            <pc:sldMasterMk cId="2460954070" sldId="2147483660"/>
            <pc:sldLayoutMk cId="1718958274" sldId="2147483669"/>
          </pc:sldLayoutMkLst>
        </pc:sldLayoutChg>
        <pc:sldLayoutChg chg="setBg">
          <pc:chgData name="Jennifer Huntsley" userId="b67f7ce3-7252-4750-ac23-3d6f934712d3" providerId="ADAL" clId="{B2FA1BE1-D98A-4324-B9A0-484A4CDF1ABD}" dt="2026-05-15T19:54:38.504" v="5150"/>
          <pc:sldLayoutMkLst>
            <pc:docMk/>
            <pc:sldMasterMk cId="2460954070" sldId="2147483660"/>
            <pc:sldLayoutMk cId="2202905451" sldId="2147483670"/>
          </pc:sldLayoutMkLst>
        </pc:sldLayoutChg>
        <pc:sldLayoutChg chg="setBg">
          <pc:chgData name="Jennifer Huntsley" userId="b67f7ce3-7252-4750-ac23-3d6f934712d3" providerId="ADAL" clId="{B2FA1BE1-D98A-4324-B9A0-484A4CDF1ABD}" dt="2026-05-15T19:54:38.504" v="5150"/>
          <pc:sldLayoutMkLst>
            <pc:docMk/>
            <pc:sldMasterMk cId="2460954070" sldId="2147483660"/>
            <pc:sldLayoutMk cId="3479445657" sldId="2147483671"/>
          </pc:sldLayoutMkLst>
        </pc:sldLayoutChg>
        <pc:sldLayoutChg chg="setBg">
          <pc:chgData name="Jennifer Huntsley" userId="b67f7ce3-7252-4750-ac23-3d6f934712d3" providerId="ADAL" clId="{B2FA1BE1-D98A-4324-B9A0-484A4CDF1ABD}" dt="2026-05-15T19:54:38.504" v="5150"/>
          <pc:sldLayoutMkLst>
            <pc:docMk/>
            <pc:sldMasterMk cId="2460954070" sldId="2147483660"/>
            <pc:sldLayoutMk cId="2128574904" sldId="2147483672"/>
          </pc:sldLayoutMkLst>
        </pc:sldLayoutChg>
      </pc:sldMasterChg>
    </pc:docChg>
  </pc:docChgLst>
  <pc:docChgLst>
    <pc:chgData name="Stephanie Jach" userId="S::s.jach@yorksj.ac.uk::5c8cf6e1-1f15-4963-922a-ec9809ab38dc" providerId="AD" clId="Web-{DF5EEBC5-E649-912F-AA84-8E9F9FE1705B}"/>
    <pc:docChg chg="addSld modSld sldOrd">
      <pc:chgData name="Stephanie Jach" userId="S::s.jach@yorksj.ac.uk::5c8cf6e1-1f15-4963-922a-ec9809ab38dc" providerId="AD" clId="Web-{DF5EEBC5-E649-912F-AA84-8E9F9FE1705B}" dt="2026-05-19T09:08:20.858" v="502"/>
      <pc:docMkLst>
        <pc:docMk/>
      </pc:docMkLst>
      <pc:sldChg chg="modNotes">
        <pc:chgData name="Stephanie Jach" userId="S::s.jach@yorksj.ac.uk::5c8cf6e1-1f15-4963-922a-ec9809ab38dc" providerId="AD" clId="Web-{DF5EEBC5-E649-912F-AA84-8E9F9FE1705B}" dt="2026-05-19T09:00:57.948" v="258"/>
        <pc:sldMkLst>
          <pc:docMk/>
          <pc:sldMk cId="109857222" sldId="256"/>
        </pc:sldMkLst>
      </pc:sldChg>
      <pc:sldChg chg="modNotes">
        <pc:chgData name="Stephanie Jach" userId="S::s.jach@yorksj.ac.uk::5c8cf6e1-1f15-4963-922a-ec9809ab38dc" providerId="AD" clId="Web-{DF5EEBC5-E649-912F-AA84-8E9F9FE1705B}" dt="2026-05-19T09:05:30.577" v="338"/>
        <pc:sldMkLst>
          <pc:docMk/>
          <pc:sldMk cId="2933256919" sldId="258"/>
        </pc:sldMkLst>
      </pc:sldChg>
      <pc:sldChg chg="modNotes">
        <pc:chgData name="Stephanie Jach" userId="S::s.jach@yorksj.ac.uk::5c8cf6e1-1f15-4963-922a-ec9809ab38dc" providerId="AD" clId="Web-{DF5EEBC5-E649-912F-AA84-8E9F9FE1705B}" dt="2026-05-19T08:49:15.609" v="188"/>
        <pc:sldMkLst>
          <pc:docMk/>
          <pc:sldMk cId="1317468614" sldId="405"/>
        </pc:sldMkLst>
      </pc:sldChg>
      <pc:sldChg chg="modNotes">
        <pc:chgData name="Stephanie Jach" userId="S::s.jach@yorksj.ac.uk::5c8cf6e1-1f15-4963-922a-ec9809ab38dc" providerId="AD" clId="Web-{DF5EEBC5-E649-912F-AA84-8E9F9FE1705B}" dt="2026-05-19T09:08:20.858" v="502"/>
        <pc:sldMkLst>
          <pc:docMk/>
          <pc:sldMk cId="2133998001" sldId="406"/>
        </pc:sldMkLst>
      </pc:sldChg>
      <pc:sldChg chg="modNotes">
        <pc:chgData name="Stephanie Jach" userId="S::s.jach@yorksj.ac.uk::5c8cf6e1-1f15-4963-922a-ec9809ab38dc" providerId="AD" clId="Web-{DF5EEBC5-E649-912F-AA84-8E9F9FE1705B}" dt="2026-05-19T08:39:40.569" v="27"/>
        <pc:sldMkLst>
          <pc:docMk/>
          <pc:sldMk cId="3866252083" sldId="410"/>
        </pc:sldMkLst>
      </pc:sldChg>
      <pc:sldChg chg="modNotes">
        <pc:chgData name="Stephanie Jach" userId="S::s.jach@yorksj.ac.uk::5c8cf6e1-1f15-4963-922a-ec9809ab38dc" providerId="AD" clId="Web-{DF5EEBC5-E649-912F-AA84-8E9F9FE1705B}" dt="2026-05-19T08:33:32.283" v="6"/>
        <pc:sldMkLst>
          <pc:docMk/>
          <pc:sldMk cId="1208870571" sldId="412"/>
        </pc:sldMkLst>
      </pc:sldChg>
      <pc:sldChg chg="addSp delSp modSp modNotes">
        <pc:chgData name="Stephanie Jach" userId="S::s.jach@yorksj.ac.uk::5c8cf6e1-1f15-4963-922a-ec9809ab38dc" providerId="AD" clId="Web-{DF5EEBC5-E649-912F-AA84-8E9F9FE1705B}" dt="2026-05-19T08:49:28.844" v="197"/>
        <pc:sldMkLst>
          <pc:docMk/>
          <pc:sldMk cId="3617439595" sldId="415"/>
        </pc:sldMkLst>
        <pc:spChg chg="mod">
          <ac:chgData name="Stephanie Jach" userId="S::s.jach@yorksj.ac.uk::5c8cf6e1-1f15-4963-922a-ec9809ab38dc" providerId="AD" clId="Web-{DF5EEBC5-E649-912F-AA84-8E9F9FE1705B}" dt="2026-05-19T08:45:44.691" v="89" actId="20577"/>
          <ac:spMkLst>
            <pc:docMk/>
            <pc:sldMk cId="3617439595" sldId="415"/>
            <ac:spMk id="3" creationId="{FCC6B448-A302-FCCA-846A-84BC76F27680}"/>
          </ac:spMkLst>
        </pc:spChg>
        <pc:spChg chg="add del mod">
          <ac:chgData name="Stephanie Jach" userId="S::s.jach@yorksj.ac.uk::5c8cf6e1-1f15-4963-922a-ec9809ab38dc" providerId="AD" clId="Web-{DF5EEBC5-E649-912F-AA84-8E9F9FE1705B}" dt="2026-05-19T08:41:00.885" v="33"/>
          <ac:spMkLst>
            <pc:docMk/>
            <pc:sldMk cId="3617439595" sldId="415"/>
            <ac:spMk id="4" creationId="{54097A49-FE50-E38B-A4F9-723012BE49EE}"/>
          </ac:spMkLst>
        </pc:spChg>
        <pc:picChg chg="mod">
          <ac:chgData name="Stephanie Jach" userId="S::s.jach@yorksj.ac.uk::5c8cf6e1-1f15-4963-922a-ec9809ab38dc" providerId="AD" clId="Web-{DF5EEBC5-E649-912F-AA84-8E9F9FE1705B}" dt="2026-05-19T08:41:07.448" v="34" actId="1076"/>
          <ac:picMkLst>
            <pc:docMk/>
            <pc:sldMk cId="3617439595" sldId="415"/>
            <ac:picMk id="12" creationId="{E9FFF8C0-A128-457F-A816-5B610842DB35}"/>
          </ac:picMkLst>
        </pc:picChg>
      </pc:sldChg>
      <pc:sldChg chg="modSp add ord replId modNotes">
        <pc:chgData name="Stephanie Jach" userId="S::s.jach@yorksj.ac.uk::5c8cf6e1-1f15-4963-922a-ec9809ab38dc" providerId="AD" clId="Web-{DF5EEBC5-E649-912F-AA84-8E9F9FE1705B}" dt="2026-05-19T08:48:52.872" v="182"/>
        <pc:sldMkLst>
          <pc:docMk/>
          <pc:sldMk cId="295072202" sldId="416"/>
        </pc:sldMkLst>
        <pc:spChg chg="mod">
          <ac:chgData name="Stephanie Jach" userId="S::s.jach@yorksj.ac.uk::5c8cf6e1-1f15-4963-922a-ec9809ab38dc" providerId="AD" clId="Web-{DF5EEBC5-E649-912F-AA84-8E9F9FE1705B}" dt="2026-05-19T08:45:28.594" v="67" actId="20577"/>
          <ac:spMkLst>
            <pc:docMk/>
            <pc:sldMk cId="295072202" sldId="416"/>
            <ac:spMk id="3" creationId="{2BAFBE43-312F-60FB-8497-9B16F8DE527B}"/>
          </ac:spMkLst>
        </pc:spChg>
      </pc:sldChg>
    </pc:docChg>
  </pc:docChgLst>
  <pc:docChgLst>
    <pc:chgData name="Stephanie Jach" userId="S::s.jach@yorksj.ac.uk::5c8cf6e1-1f15-4963-922a-ec9809ab38dc" providerId="AD" clId="Web-{54597A76-1A59-892B-B6A2-30D775AC2B63}"/>
    <pc:docChg chg="addSld delSld modSld sldOrd">
      <pc:chgData name="Stephanie Jach" userId="S::s.jach@yorksj.ac.uk::5c8cf6e1-1f15-4963-922a-ec9809ab38dc" providerId="AD" clId="Web-{54597A76-1A59-892B-B6A2-30D775AC2B63}" dt="2026-05-19T14:56:48.809" v="1811"/>
      <pc:docMkLst>
        <pc:docMk/>
      </pc:docMkLst>
      <pc:sldChg chg="addSp delSp modSp del">
        <pc:chgData name="Stephanie Jach" userId="S::s.jach@yorksj.ac.uk::5c8cf6e1-1f15-4963-922a-ec9809ab38dc" providerId="AD" clId="Web-{54597A76-1A59-892B-B6A2-30D775AC2B63}" dt="2026-05-19T10:30:42.876" v="602"/>
        <pc:sldMkLst>
          <pc:docMk/>
          <pc:sldMk cId="2933256919" sldId="258"/>
        </pc:sldMkLst>
        <pc:spChg chg="mod">
          <ac:chgData name="Stephanie Jach" userId="S::s.jach@yorksj.ac.uk::5c8cf6e1-1f15-4963-922a-ec9809ab38dc" providerId="AD" clId="Web-{54597A76-1A59-892B-B6A2-30D775AC2B63}" dt="2026-05-19T10:24:48.268" v="575" actId="14100"/>
          <ac:spMkLst>
            <pc:docMk/>
            <pc:sldMk cId="2933256919" sldId="258"/>
            <ac:spMk id="3" creationId="{FF0FC1C6-86D6-E8A6-020A-172C7BC0C7AF}"/>
          </ac:spMkLst>
        </pc:spChg>
        <pc:picChg chg="add del mod">
          <ac:chgData name="Stephanie Jach" userId="S::s.jach@yorksj.ac.uk::5c8cf6e1-1f15-4963-922a-ec9809ab38dc" providerId="AD" clId="Web-{54597A76-1A59-892B-B6A2-30D775AC2B63}" dt="2026-05-19T10:24:44.627" v="574"/>
          <ac:picMkLst>
            <pc:docMk/>
            <pc:sldMk cId="2933256919" sldId="258"/>
            <ac:picMk id="4" creationId="{3AFB85D3-E4D3-4818-9FFB-BCE03F17683A}"/>
          </ac:picMkLst>
        </pc:picChg>
        <pc:picChg chg="add mod">
          <ac:chgData name="Stephanie Jach" userId="S::s.jach@yorksj.ac.uk::5c8cf6e1-1f15-4963-922a-ec9809ab38dc" providerId="AD" clId="Web-{54597A76-1A59-892B-B6A2-30D775AC2B63}" dt="2026-05-19T10:26:38.991" v="579" actId="1076"/>
          <ac:picMkLst>
            <pc:docMk/>
            <pc:sldMk cId="2933256919" sldId="258"/>
            <ac:picMk id="5" creationId="{B9559675-71C4-174B-F767-A9565F37AC7F}"/>
          </ac:picMkLst>
        </pc:picChg>
      </pc:sldChg>
      <pc:sldChg chg="modNotes">
        <pc:chgData name="Stephanie Jach" userId="S::s.jach@yorksj.ac.uk::5c8cf6e1-1f15-4963-922a-ec9809ab38dc" providerId="AD" clId="Web-{54597A76-1A59-892B-B6A2-30D775AC2B63}" dt="2026-05-19T14:26:17.789" v="1764"/>
        <pc:sldMkLst>
          <pc:docMk/>
          <pc:sldMk cId="3528393814" sldId="344"/>
        </pc:sldMkLst>
      </pc:sldChg>
      <pc:sldChg chg="modSp modNotes">
        <pc:chgData name="Stephanie Jach" userId="S::s.jach@yorksj.ac.uk::5c8cf6e1-1f15-4963-922a-ec9809ab38dc" providerId="AD" clId="Web-{54597A76-1A59-892B-B6A2-30D775AC2B63}" dt="2026-05-19T14:56:45.605" v="1809"/>
        <pc:sldMkLst>
          <pc:docMk/>
          <pc:sldMk cId="2044729955" sldId="361"/>
        </pc:sldMkLst>
        <pc:spChg chg="mod">
          <ac:chgData name="Stephanie Jach" userId="S::s.jach@yorksj.ac.uk::5c8cf6e1-1f15-4963-922a-ec9809ab38dc" providerId="AD" clId="Web-{54597A76-1A59-892B-B6A2-30D775AC2B63}" dt="2026-05-19T10:35:32.013" v="663" actId="20577"/>
          <ac:spMkLst>
            <pc:docMk/>
            <pc:sldMk cId="2044729955" sldId="361"/>
            <ac:spMk id="3" creationId="{41D9BB61-61AC-9781-D877-C2D7BDB260DB}"/>
          </ac:spMkLst>
        </pc:spChg>
      </pc:sldChg>
      <pc:sldChg chg="modNotes">
        <pc:chgData name="Stephanie Jach" userId="S::s.jach@yorksj.ac.uk::5c8cf6e1-1f15-4963-922a-ec9809ab38dc" providerId="AD" clId="Web-{54597A76-1A59-892B-B6A2-30D775AC2B63}" dt="2026-05-19T14:49:36.337" v="1789"/>
        <pc:sldMkLst>
          <pc:docMk/>
          <pc:sldMk cId="3428298349" sldId="364"/>
        </pc:sldMkLst>
      </pc:sldChg>
      <pc:sldChg chg="modSp">
        <pc:chgData name="Stephanie Jach" userId="S::s.jach@yorksj.ac.uk::5c8cf6e1-1f15-4963-922a-ec9809ab38dc" providerId="AD" clId="Web-{54597A76-1A59-892B-B6A2-30D775AC2B63}" dt="2026-05-19T13:47:19.854" v="789" actId="20577"/>
        <pc:sldMkLst>
          <pc:docMk/>
          <pc:sldMk cId="3127436069" sldId="370"/>
        </pc:sldMkLst>
        <pc:spChg chg="mod">
          <ac:chgData name="Stephanie Jach" userId="S::s.jach@yorksj.ac.uk::5c8cf6e1-1f15-4963-922a-ec9809ab38dc" providerId="AD" clId="Web-{54597A76-1A59-892B-B6A2-30D775AC2B63}" dt="2026-05-19T13:47:19.854" v="789" actId="20577"/>
          <ac:spMkLst>
            <pc:docMk/>
            <pc:sldMk cId="3127436069" sldId="370"/>
            <ac:spMk id="3" creationId="{EA9CCE3A-C866-7B40-292B-A47DBCB042A8}"/>
          </ac:spMkLst>
        </pc:spChg>
      </pc:sldChg>
      <pc:sldChg chg="ord modNotes">
        <pc:chgData name="Stephanie Jach" userId="S::s.jach@yorksj.ac.uk::5c8cf6e1-1f15-4963-922a-ec9809ab38dc" providerId="AD" clId="Web-{54597A76-1A59-892B-B6A2-30D775AC2B63}" dt="2026-05-19T14:50:26.999" v="1793"/>
        <pc:sldMkLst>
          <pc:docMk/>
          <pc:sldMk cId="1322372880" sldId="388"/>
        </pc:sldMkLst>
      </pc:sldChg>
      <pc:sldChg chg="del">
        <pc:chgData name="Stephanie Jach" userId="S::s.jach@yorksj.ac.uk::5c8cf6e1-1f15-4963-922a-ec9809ab38dc" providerId="AD" clId="Web-{54597A76-1A59-892B-B6A2-30D775AC2B63}" dt="2026-05-19T09:18:18.854" v="33"/>
        <pc:sldMkLst>
          <pc:docMk/>
          <pc:sldMk cId="2803402696" sldId="391"/>
        </pc:sldMkLst>
      </pc:sldChg>
      <pc:sldChg chg="del">
        <pc:chgData name="Stephanie Jach" userId="S::s.jach@yorksj.ac.uk::5c8cf6e1-1f15-4963-922a-ec9809ab38dc" providerId="AD" clId="Web-{54597A76-1A59-892B-B6A2-30D775AC2B63}" dt="2026-05-19T09:32:41.499" v="38"/>
        <pc:sldMkLst>
          <pc:docMk/>
          <pc:sldMk cId="2996049170" sldId="396"/>
        </pc:sldMkLst>
      </pc:sldChg>
      <pc:sldChg chg="modSp modNotes">
        <pc:chgData name="Stephanie Jach" userId="S::s.jach@yorksj.ac.uk::5c8cf6e1-1f15-4963-922a-ec9809ab38dc" providerId="AD" clId="Web-{54597A76-1A59-892B-B6A2-30D775AC2B63}" dt="2026-05-19T14:12:34.068" v="1363"/>
        <pc:sldMkLst>
          <pc:docMk/>
          <pc:sldMk cId="3349835829" sldId="399"/>
        </pc:sldMkLst>
        <pc:spChg chg="mod">
          <ac:chgData name="Stephanie Jach" userId="S::s.jach@yorksj.ac.uk::5c8cf6e1-1f15-4963-922a-ec9809ab38dc" providerId="AD" clId="Web-{54597A76-1A59-892B-B6A2-30D775AC2B63}" dt="2026-05-19T10:11:09.562" v="514" actId="20577"/>
          <ac:spMkLst>
            <pc:docMk/>
            <pc:sldMk cId="3349835829" sldId="399"/>
            <ac:spMk id="2" creationId="{13D51B84-60FD-8E14-730C-3E49AB8DB4DA}"/>
          </ac:spMkLst>
        </pc:spChg>
      </pc:sldChg>
      <pc:sldChg chg="modSp">
        <pc:chgData name="Stephanie Jach" userId="S::s.jach@yorksj.ac.uk::5c8cf6e1-1f15-4963-922a-ec9809ab38dc" providerId="AD" clId="Web-{54597A76-1A59-892B-B6A2-30D775AC2B63}" dt="2026-05-19T13:17:14.070" v="763" actId="20577"/>
        <pc:sldMkLst>
          <pc:docMk/>
          <pc:sldMk cId="3205146592" sldId="403"/>
        </pc:sldMkLst>
        <pc:spChg chg="mod">
          <ac:chgData name="Stephanie Jach" userId="S::s.jach@yorksj.ac.uk::5c8cf6e1-1f15-4963-922a-ec9809ab38dc" providerId="AD" clId="Web-{54597A76-1A59-892B-B6A2-30D775AC2B63}" dt="2026-05-19T10:21:06.978" v="564" actId="20577"/>
          <ac:spMkLst>
            <pc:docMk/>
            <pc:sldMk cId="3205146592" sldId="403"/>
            <ac:spMk id="2" creationId="{5AD8EE85-6C69-6DC4-CB8A-0DC9BE67BCA0}"/>
          </ac:spMkLst>
        </pc:spChg>
        <pc:spChg chg="mod">
          <ac:chgData name="Stephanie Jach" userId="S::s.jach@yorksj.ac.uk::5c8cf6e1-1f15-4963-922a-ec9809ab38dc" providerId="AD" clId="Web-{54597A76-1A59-892B-B6A2-30D775AC2B63}" dt="2026-05-19T10:05:19.798" v="380" actId="20577"/>
          <ac:spMkLst>
            <pc:docMk/>
            <pc:sldMk cId="3205146592" sldId="403"/>
            <ac:spMk id="3" creationId="{9CA8643B-EFC9-77A0-6145-6640C91BACF5}"/>
          </ac:spMkLst>
        </pc:spChg>
        <pc:spChg chg="mod">
          <ac:chgData name="Stephanie Jach" userId="S::s.jach@yorksj.ac.uk::5c8cf6e1-1f15-4963-922a-ec9809ab38dc" providerId="AD" clId="Web-{54597A76-1A59-892B-B6A2-30D775AC2B63}" dt="2026-05-19T13:17:14.070" v="763" actId="20577"/>
          <ac:spMkLst>
            <pc:docMk/>
            <pc:sldMk cId="3205146592" sldId="403"/>
            <ac:spMk id="4" creationId="{6A3C8F2C-C4A7-528C-DF3B-CF5FDB32C81C}"/>
          </ac:spMkLst>
        </pc:spChg>
      </pc:sldChg>
      <pc:sldChg chg="del">
        <pc:chgData name="Stephanie Jach" userId="S::s.jach@yorksj.ac.uk::5c8cf6e1-1f15-4963-922a-ec9809ab38dc" providerId="AD" clId="Web-{54597A76-1A59-892B-B6A2-30D775AC2B63}" dt="2026-05-19T09:18:18.839" v="31"/>
        <pc:sldMkLst>
          <pc:docMk/>
          <pc:sldMk cId="1896360087" sldId="404"/>
        </pc:sldMkLst>
      </pc:sldChg>
      <pc:sldChg chg="modNotes">
        <pc:chgData name="Stephanie Jach" userId="S::s.jach@yorksj.ac.uk::5c8cf6e1-1f15-4963-922a-ec9809ab38dc" providerId="AD" clId="Web-{54597A76-1A59-892B-B6A2-30D775AC2B63}" dt="2026-05-19T14:56:48.809" v="1811"/>
        <pc:sldMkLst>
          <pc:docMk/>
          <pc:sldMk cId="2133998001" sldId="406"/>
        </pc:sldMkLst>
      </pc:sldChg>
      <pc:sldChg chg="del">
        <pc:chgData name="Stephanie Jach" userId="S::s.jach@yorksj.ac.uk::5c8cf6e1-1f15-4963-922a-ec9809ab38dc" providerId="AD" clId="Web-{54597A76-1A59-892B-B6A2-30D775AC2B63}" dt="2026-05-19T09:18:18.854" v="32"/>
        <pc:sldMkLst>
          <pc:docMk/>
          <pc:sldMk cId="3793361987" sldId="408"/>
        </pc:sldMkLst>
      </pc:sldChg>
      <pc:sldChg chg="modSp modNotes">
        <pc:chgData name="Stephanie Jach" userId="S::s.jach@yorksj.ac.uk::5c8cf6e1-1f15-4963-922a-ec9809ab38dc" providerId="AD" clId="Web-{54597A76-1A59-892B-B6A2-30D775AC2B63}" dt="2026-05-19T14:25:10.518" v="1757"/>
        <pc:sldMkLst>
          <pc:docMk/>
          <pc:sldMk cId="4109631417" sldId="409"/>
        </pc:sldMkLst>
        <pc:spChg chg="mod">
          <ac:chgData name="Stephanie Jach" userId="S::s.jach@yorksj.ac.uk::5c8cf6e1-1f15-4963-922a-ec9809ab38dc" providerId="AD" clId="Web-{54597A76-1A59-892B-B6A2-30D775AC2B63}" dt="2026-05-19T14:02:57.959" v="1022" actId="20577"/>
          <ac:spMkLst>
            <pc:docMk/>
            <pc:sldMk cId="4109631417" sldId="409"/>
            <ac:spMk id="5" creationId="{4249C201-4C4A-B606-3E06-9A56E8F82737}"/>
          </ac:spMkLst>
        </pc:spChg>
      </pc:sldChg>
      <pc:sldChg chg="modSp">
        <pc:chgData name="Stephanie Jach" userId="S::s.jach@yorksj.ac.uk::5c8cf6e1-1f15-4963-922a-ec9809ab38dc" providerId="AD" clId="Web-{54597A76-1A59-892B-B6A2-30D775AC2B63}" dt="2026-05-19T13:46:14.145" v="773" actId="20577"/>
        <pc:sldMkLst>
          <pc:docMk/>
          <pc:sldMk cId="2545195070" sldId="411"/>
        </pc:sldMkLst>
        <pc:spChg chg="mod">
          <ac:chgData name="Stephanie Jach" userId="S::s.jach@yorksj.ac.uk::5c8cf6e1-1f15-4963-922a-ec9809ab38dc" providerId="AD" clId="Web-{54597A76-1A59-892B-B6A2-30D775AC2B63}" dt="2026-05-19T13:46:14.145" v="773" actId="20577"/>
          <ac:spMkLst>
            <pc:docMk/>
            <pc:sldMk cId="2545195070" sldId="411"/>
            <ac:spMk id="3" creationId="{BD90D240-9E09-8C73-23B0-2A6819D8E852}"/>
          </ac:spMkLst>
        </pc:spChg>
      </pc:sldChg>
      <pc:sldChg chg="modNotes">
        <pc:chgData name="Stephanie Jach" userId="S::s.jach@yorksj.ac.uk::5c8cf6e1-1f15-4963-922a-ec9809ab38dc" providerId="AD" clId="Web-{54597A76-1A59-892B-B6A2-30D775AC2B63}" dt="2026-05-19T14:33:20.572" v="1768"/>
        <pc:sldMkLst>
          <pc:docMk/>
          <pc:sldMk cId="1601864262" sldId="413"/>
        </pc:sldMkLst>
      </pc:sldChg>
      <pc:sldChg chg="del">
        <pc:chgData name="Stephanie Jach" userId="S::s.jach@yorksj.ac.uk::5c8cf6e1-1f15-4963-922a-ec9809ab38dc" providerId="AD" clId="Web-{54597A76-1A59-892B-B6A2-30D775AC2B63}" dt="2026-05-19T13:47:21.838" v="790"/>
        <pc:sldMkLst>
          <pc:docMk/>
          <pc:sldMk cId="2790830727" sldId="414"/>
        </pc:sldMkLst>
      </pc:sldChg>
      <pc:sldChg chg="modSp">
        <pc:chgData name="Stephanie Jach" userId="S::s.jach@yorksj.ac.uk::5c8cf6e1-1f15-4963-922a-ec9809ab38dc" providerId="AD" clId="Web-{54597A76-1A59-892B-B6A2-30D775AC2B63}" dt="2026-05-19T14:04:37.779" v="1026" actId="20577"/>
        <pc:sldMkLst>
          <pc:docMk/>
          <pc:sldMk cId="3617439595" sldId="415"/>
        </pc:sldMkLst>
        <pc:spChg chg="mod">
          <ac:chgData name="Stephanie Jach" userId="S::s.jach@yorksj.ac.uk::5c8cf6e1-1f15-4963-922a-ec9809ab38dc" providerId="AD" clId="Web-{54597A76-1A59-892B-B6A2-30D775AC2B63}" dt="2026-05-19T14:04:37.779" v="1026" actId="20577"/>
          <ac:spMkLst>
            <pc:docMk/>
            <pc:sldMk cId="3617439595" sldId="415"/>
            <ac:spMk id="2" creationId="{DE0D6C51-8D44-1E37-2D80-3DF0F9D06D59}"/>
          </ac:spMkLst>
        </pc:spChg>
        <pc:spChg chg="mod">
          <ac:chgData name="Stephanie Jach" userId="S::s.jach@yorksj.ac.uk::5c8cf6e1-1f15-4963-922a-ec9809ab38dc" providerId="AD" clId="Web-{54597A76-1A59-892B-B6A2-30D775AC2B63}" dt="2026-05-19T14:00:01.414" v="984" actId="20577"/>
          <ac:spMkLst>
            <pc:docMk/>
            <pc:sldMk cId="3617439595" sldId="415"/>
            <ac:spMk id="3" creationId="{FCC6B448-A302-FCCA-846A-84BC76F27680}"/>
          </ac:spMkLst>
        </pc:spChg>
      </pc:sldChg>
      <pc:sldChg chg="modNotes">
        <pc:chgData name="Stephanie Jach" userId="S::s.jach@yorksj.ac.uk::5c8cf6e1-1f15-4963-922a-ec9809ab38dc" providerId="AD" clId="Web-{54597A76-1A59-892B-B6A2-30D775AC2B63}" dt="2026-05-19T13:57:59.844" v="955"/>
        <pc:sldMkLst>
          <pc:docMk/>
          <pc:sldMk cId="295072202" sldId="416"/>
        </pc:sldMkLst>
      </pc:sldChg>
      <pc:sldChg chg="modSp mod setBg">
        <pc:chgData name="Stephanie Jach" userId="S::s.jach@yorksj.ac.uk::5c8cf6e1-1f15-4963-922a-ec9809ab38dc" providerId="AD" clId="Web-{54597A76-1A59-892B-B6A2-30D775AC2B63}" dt="2026-05-19T09:45:20.952" v="247"/>
        <pc:sldMkLst>
          <pc:docMk/>
          <pc:sldMk cId="3887557650" sldId="417"/>
        </pc:sldMkLst>
        <pc:spChg chg="mod">
          <ac:chgData name="Stephanie Jach" userId="S::s.jach@yorksj.ac.uk::5c8cf6e1-1f15-4963-922a-ec9809ab38dc" providerId="AD" clId="Web-{54597A76-1A59-892B-B6A2-30D775AC2B63}" dt="2026-05-19T09:43:22.119" v="246" actId="20577"/>
          <ac:spMkLst>
            <pc:docMk/>
            <pc:sldMk cId="3887557650" sldId="417"/>
            <ac:spMk id="3" creationId="{D4725C21-7271-0AE1-7F02-5736C8D809DF}"/>
          </ac:spMkLst>
        </pc:spChg>
      </pc:sldChg>
      <pc:sldChg chg="new">
        <pc:chgData name="Stephanie Jach" userId="S::s.jach@yorksj.ac.uk::5c8cf6e1-1f15-4963-922a-ec9809ab38dc" providerId="AD" clId="Web-{54597A76-1A59-892B-B6A2-30D775AC2B63}" dt="2026-05-19T09:38:37.795" v="43"/>
        <pc:sldMkLst>
          <pc:docMk/>
          <pc:sldMk cId="370457578" sldId="418"/>
        </pc:sldMkLst>
      </pc:sldChg>
      <pc:sldChg chg="new del">
        <pc:chgData name="Stephanie Jach" userId="S::s.jach@yorksj.ac.uk::5c8cf6e1-1f15-4963-922a-ec9809ab38dc" providerId="AD" clId="Web-{54597A76-1A59-892B-B6A2-30D775AC2B63}" dt="2026-05-19T10:26:48.460" v="581"/>
        <pc:sldMkLst>
          <pc:docMk/>
          <pc:sldMk cId="2314366189" sldId="418"/>
        </pc:sldMkLst>
      </pc:sldChg>
      <pc:sldChg chg="addSp delSp modSp add replId">
        <pc:chgData name="Stephanie Jach" userId="S::s.jach@yorksj.ac.uk::5c8cf6e1-1f15-4963-922a-ec9809ab38dc" providerId="AD" clId="Web-{54597A76-1A59-892B-B6A2-30D775AC2B63}" dt="2026-05-19T10:36:31.109" v="667" actId="14100"/>
        <pc:sldMkLst>
          <pc:docMk/>
          <pc:sldMk cId="3283585230" sldId="418"/>
        </pc:sldMkLst>
        <pc:spChg chg="mod">
          <ac:chgData name="Stephanie Jach" userId="S::s.jach@yorksj.ac.uk::5c8cf6e1-1f15-4963-922a-ec9809ab38dc" providerId="AD" clId="Web-{54597A76-1A59-892B-B6A2-30D775AC2B63}" dt="2026-05-19T10:35:03.496" v="655" actId="20577"/>
          <ac:spMkLst>
            <pc:docMk/>
            <pc:sldMk cId="3283585230" sldId="418"/>
            <ac:spMk id="2" creationId="{879992DC-8926-2107-95C1-1A4189BFDEF9}"/>
          </ac:spMkLst>
        </pc:spChg>
        <pc:spChg chg="mod">
          <ac:chgData name="Stephanie Jach" userId="S::s.jach@yorksj.ac.uk::5c8cf6e1-1f15-4963-922a-ec9809ab38dc" providerId="AD" clId="Web-{54597A76-1A59-892B-B6A2-30D775AC2B63}" dt="2026-05-19T10:36:31.109" v="667" actId="14100"/>
          <ac:spMkLst>
            <pc:docMk/>
            <pc:sldMk cId="3283585230" sldId="418"/>
            <ac:spMk id="3" creationId="{E7F02CDE-AFE5-D874-35DE-415426CE4376}"/>
          </ac:spMkLst>
        </pc:spChg>
        <pc:picChg chg="add mod">
          <ac:chgData name="Stephanie Jach" userId="S::s.jach@yorksj.ac.uk::5c8cf6e1-1f15-4963-922a-ec9809ab38dc" providerId="AD" clId="Web-{54597A76-1A59-892B-B6A2-30D775AC2B63}" dt="2026-05-19T10:33:45.415" v="647" actId="1076"/>
          <ac:picMkLst>
            <pc:docMk/>
            <pc:sldMk cId="3283585230" sldId="418"/>
            <ac:picMk id="4" creationId="{2ECE4DAB-120D-B9A6-F5D5-BBAD913C5E7E}"/>
          </ac:picMkLst>
        </pc:picChg>
        <pc:picChg chg="del">
          <ac:chgData name="Stephanie Jach" userId="S::s.jach@yorksj.ac.uk::5c8cf6e1-1f15-4963-922a-ec9809ab38dc" providerId="AD" clId="Web-{54597A76-1A59-892B-B6A2-30D775AC2B63}" dt="2026-05-19T10:26:55.914" v="583"/>
          <ac:picMkLst>
            <pc:docMk/>
            <pc:sldMk cId="3283585230" sldId="418"/>
            <ac:picMk id="5" creationId="{B8D96B12-8890-3B02-1767-5EB996C3593B}"/>
          </ac:picMkLst>
        </pc:picChg>
        <pc:picChg chg="add mod">
          <ac:chgData name="Stephanie Jach" userId="S::s.jach@yorksj.ac.uk::5c8cf6e1-1f15-4963-922a-ec9809ab38dc" providerId="AD" clId="Web-{54597A76-1A59-892B-B6A2-30D775AC2B63}" dt="2026-05-19T10:33:42.884" v="646" actId="1076"/>
          <ac:picMkLst>
            <pc:docMk/>
            <pc:sldMk cId="3283585230" sldId="418"/>
            <ac:picMk id="6" creationId="{085AEC3D-E9E3-5008-74CC-3FEB322BF4A3}"/>
          </ac:picMkLst>
        </pc:picChg>
        <pc:picChg chg="add mod">
          <ac:chgData name="Stephanie Jach" userId="S::s.jach@yorksj.ac.uk::5c8cf6e1-1f15-4963-922a-ec9809ab38dc" providerId="AD" clId="Web-{54597A76-1A59-892B-B6A2-30D775AC2B63}" dt="2026-05-19T10:33:41.321" v="645" actId="1076"/>
          <ac:picMkLst>
            <pc:docMk/>
            <pc:sldMk cId="3283585230" sldId="418"/>
            <ac:picMk id="7" creationId="{D7789916-03AE-8A97-FF95-2FE28D7655DE}"/>
          </ac:picMkLst>
        </pc:picChg>
      </pc:sldChg>
    </pc:docChg>
  </pc:docChgLst>
  <pc:docChgLst>
    <pc:chgData name="Jennifer Huntsley" userId="b67f7ce3-7252-4750-ac23-3d6f934712d3" providerId="ADAL" clId="{91A10939-441D-413C-8B98-A60A4F6BF8F4}"/>
    <pc:docChg chg="modSld">
      <pc:chgData name="Jennifer Huntsley" userId="b67f7ce3-7252-4750-ac23-3d6f934712d3" providerId="ADAL" clId="{91A10939-441D-413C-8B98-A60A4F6BF8F4}" dt="2026-05-19T14:52:45.393" v="8" actId="20577"/>
      <pc:docMkLst>
        <pc:docMk/>
      </pc:docMkLst>
      <pc:sldChg chg="modNotesTx">
        <pc:chgData name="Jennifer Huntsley" userId="b67f7ce3-7252-4750-ac23-3d6f934712d3" providerId="ADAL" clId="{91A10939-441D-413C-8B98-A60A4F6BF8F4}" dt="2026-05-19T14:32:17.458" v="3" actId="20577"/>
        <pc:sldMkLst>
          <pc:docMk/>
          <pc:sldMk cId="3131500517" sldId="386"/>
        </pc:sldMkLst>
      </pc:sldChg>
      <pc:sldChg chg="modSp mod">
        <pc:chgData name="Jennifer Huntsley" userId="b67f7ce3-7252-4750-ac23-3d6f934712d3" providerId="ADAL" clId="{91A10939-441D-413C-8B98-A60A4F6BF8F4}" dt="2026-05-19T14:35:43.103" v="6" actId="20577"/>
        <pc:sldMkLst>
          <pc:docMk/>
          <pc:sldMk cId="3887557650" sldId="417"/>
        </pc:sldMkLst>
        <pc:spChg chg="mod">
          <ac:chgData name="Jennifer Huntsley" userId="b67f7ce3-7252-4750-ac23-3d6f934712d3" providerId="ADAL" clId="{91A10939-441D-413C-8B98-A60A4F6BF8F4}" dt="2026-05-19T14:35:43.103" v="6" actId="20577"/>
          <ac:spMkLst>
            <pc:docMk/>
            <pc:sldMk cId="3887557650" sldId="417"/>
            <ac:spMk id="3" creationId="{D4725C21-7271-0AE1-7F02-5736C8D809DF}"/>
          </ac:spMkLst>
        </pc:spChg>
      </pc:sldChg>
      <pc:sldChg chg="modSp mod modNotesTx">
        <pc:chgData name="Jennifer Huntsley" userId="b67f7ce3-7252-4750-ac23-3d6f934712d3" providerId="ADAL" clId="{91A10939-441D-413C-8B98-A60A4F6BF8F4}" dt="2026-05-19T14:52:45.393" v="8" actId="20577"/>
        <pc:sldMkLst>
          <pc:docMk/>
          <pc:sldMk cId="3283585230" sldId="418"/>
        </pc:sldMkLst>
        <pc:spChg chg="mod">
          <ac:chgData name="Jennifer Huntsley" userId="b67f7ce3-7252-4750-ac23-3d6f934712d3" providerId="ADAL" clId="{91A10939-441D-413C-8B98-A60A4F6BF8F4}" dt="2026-05-19T14:26:47.026" v="0" actId="14100"/>
          <ac:spMkLst>
            <pc:docMk/>
            <pc:sldMk cId="3283585230" sldId="418"/>
            <ac:spMk id="3" creationId="{E7F02CDE-AFE5-D874-35DE-415426CE4376}"/>
          </ac:spMkLst>
        </pc:spChg>
      </pc:sldChg>
    </pc:docChg>
  </pc:docChgLst>
  <pc:docChgLst>
    <pc:chgData name="Stephanie Jach" userId="S::s.jach@yorksj.ac.uk::5c8cf6e1-1f15-4963-922a-ec9809ab38dc" providerId="AD" clId="Web-{EFE3E67C-8DA3-A807-8A6F-D700EC15326C}"/>
    <pc:docChg chg="addSld delSld modSld sldOrd">
      <pc:chgData name="Stephanie Jach" userId="S::s.jach@yorksj.ac.uk::5c8cf6e1-1f15-4963-922a-ec9809ab38dc" providerId="AD" clId="Web-{EFE3E67C-8DA3-A807-8A6F-D700EC15326C}" dt="2026-05-18T21:38:21.759" v="338"/>
      <pc:docMkLst>
        <pc:docMk/>
      </pc:docMkLst>
      <pc:sldChg chg="mod setBg modNotes">
        <pc:chgData name="Stephanie Jach" userId="S::s.jach@yorksj.ac.uk::5c8cf6e1-1f15-4963-922a-ec9809ab38dc" providerId="AD" clId="Web-{EFE3E67C-8DA3-A807-8A6F-D700EC15326C}" dt="2026-05-18T19:45:29.961" v="185"/>
        <pc:sldMkLst>
          <pc:docMk/>
          <pc:sldMk cId="109857222" sldId="256"/>
        </pc:sldMkLst>
      </pc:sldChg>
      <pc:sldChg chg="mod setBg">
        <pc:chgData name="Stephanie Jach" userId="S::s.jach@yorksj.ac.uk::5c8cf6e1-1f15-4963-922a-ec9809ab38dc" providerId="AD" clId="Web-{EFE3E67C-8DA3-A807-8A6F-D700EC15326C}" dt="2026-05-18T19:24:15.034" v="8"/>
        <pc:sldMkLst>
          <pc:docMk/>
          <pc:sldMk cId="3338984432" sldId="257"/>
        </pc:sldMkLst>
      </pc:sldChg>
      <pc:sldChg chg="mod setBg">
        <pc:chgData name="Stephanie Jach" userId="S::s.jach@yorksj.ac.uk::5c8cf6e1-1f15-4963-922a-ec9809ab38dc" providerId="AD" clId="Web-{EFE3E67C-8DA3-A807-8A6F-D700EC15326C}" dt="2026-05-18T19:24:15.081" v="9"/>
        <pc:sldMkLst>
          <pc:docMk/>
          <pc:sldMk cId="2933256919" sldId="258"/>
        </pc:sldMkLst>
      </pc:sldChg>
      <pc:sldChg chg="mod setBg">
        <pc:chgData name="Stephanie Jach" userId="S::s.jach@yorksj.ac.uk::5c8cf6e1-1f15-4963-922a-ec9809ab38dc" providerId="AD" clId="Web-{EFE3E67C-8DA3-A807-8A6F-D700EC15326C}" dt="2026-05-18T19:24:17.722" v="32"/>
        <pc:sldMkLst>
          <pc:docMk/>
          <pc:sldMk cId="1348947220" sldId="262"/>
        </pc:sldMkLst>
      </pc:sldChg>
      <pc:sldChg chg="mod setBg">
        <pc:chgData name="Stephanie Jach" userId="S::s.jach@yorksj.ac.uk::5c8cf6e1-1f15-4963-922a-ec9809ab38dc" providerId="AD" clId="Web-{EFE3E67C-8DA3-A807-8A6F-D700EC15326C}" dt="2026-05-18T19:24:15.487" v="15"/>
        <pc:sldMkLst>
          <pc:docMk/>
          <pc:sldMk cId="436711444" sldId="335"/>
        </pc:sldMkLst>
      </pc:sldChg>
      <pc:sldChg chg="mod setBg">
        <pc:chgData name="Stephanie Jach" userId="S::s.jach@yorksj.ac.uk::5c8cf6e1-1f15-4963-922a-ec9809ab38dc" providerId="AD" clId="Web-{EFE3E67C-8DA3-A807-8A6F-D700EC15326C}" dt="2026-05-18T19:24:15.534" v="16"/>
        <pc:sldMkLst>
          <pc:docMk/>
          <pc:sldMk cId="2179033552" sldId="338"/>
        </pc:sldMkLst>
      </pc:sldChg>
      <pc:sldChg chg="modSp mod setBg modNotes">
        <pc:chgData name="Stephanie Jach" userId="S::s.jach@yorksj.ac.uk::5c8cf6e1-1f15-4963-922a-ec9809ab38dc" providerId="AD" clId="Web-{EFE3E67C-8DA3-A807-8A6F-D700EC15326C}" dt="2026-05-18T21:15:00.637" v="286"/>
        <pc:sldMkLst>
          <pc:docMk/>
          <pc:sldMk cId="3528393814" sldId="344"/>
        </pc:sldMkLst>
        <pc:spChg chg="mod">
          <ac:chgData name="Stephanie Jach" userId="S::s.jach@yorksj.ac.uk::5c8cf6e1-1f15-4963-922a-ec9809ab38dc" providerId="AD" clId="Web-{EFE3E67C-8DA3-A807-8A6F-D700EC15326C}" dt="2026-05-18T19:50:08.113" v="195"/>
          <ac:spMkLst>
            <pc:docMk/>
            <pc:sldMk cId="3528393814" sldId="344"/>
            <ac:spMk id="6" creationId="{3D57E250-ABF1-A07D-4C48-A5E2B2D1B4B9}"/>
          </ac:spMkLst>
        </pc:spChg>
        <pc:spChg chg="mod">
          <ac:chgData name="Stephanie Jach" userId="S::s.jach@yorksj.ac.uk::5c8cf6e1-1f15-4963-922a-ec9809ab38dc" providerId="AD" clId="Web-{EFE3E67C-8DA3-A807-8A6F-D700EC15326C}" dt="2026-05-18T19:50:34.301" v="199" actId="20577"/>
          <ac:spMkLst>
            <pc:docMk/>
            <pc:sldMk cId="3528393814" sldId="344"/>
            <ac:spMk id="9" creationId="{5B2D0A42-0D28-347B-165E-7245BC10DE24}"/>
          </ac:spMkLst>
        </pc:spChg>
      </pc:sldChg>
      <pc:sldChg chg="mod setBg">
        <pc:chgData name="Stephanie Jach" userId="S::s.jach@yorksj.ac.uk::5c8cf6e1-1f15-4963-922a-ec9809ab38dc" providerId="AD" clId="Web-{EFE3E67C-8DA3-A807-8A6F-D700EC15326C}" dt="2026-05-18T19:24:16.769" v="23"/>
        <pc:sldMkLst>
          <pc:docMk/>
          <pc:sldMk cId="2593110047" sldId="356"/>
        </pc:sldMkLst>
      </pc:sldChg>
      <pc:sldChg chg="mod setBg modNotes">
        <pc:chgData name="Stephanie Jach" userId="S::s.jach@yorksj.ac.uk::5c8cf6e1-1f15-4963-922a-ec9809ab38dc" providerId="AD" clId="Web-{EFE3E67C-8DA3-A807-8A6F-D700EC15326C}" dt="2026-05-18T20:20:35.027" v="250"/>
        <pc:sldMkLst>
          <pc:docMk/>
          <pc:sldMk cId="2044729955" sldId="361"/>
        </pc:sldMkLst>
      </pc:sldChg>
      <pc:sldChg chg="mod setBg">
        <pc:chgData name="Stephanie Jach" userId="S::s.jach@yorksj.ac.uk::5c8cf6e1-1f15-4963-922a-ec9809ab38dc" providerId="AD" clId="Web-{EFE3E67C-8DA3-A807-8A6F-D700EC15326C}" dt="2026-05-18T19:24:15.565" v="17"/>
        <pc:sldMkLst>
          <pc:docMk/>
          <pc:sldMk cId="3428298349" sldId="364"/>
        </pc:sldMkLst>
      </pc:sldChg>
      <pc:sldChg chg="modSp mod setBg addAnim delAnim modNotes">
        <pc:chgData name="Stephanie Jach" userId="S::s.jach@yorksj.ac.uk::5c8cf6e1-1f15-4963-922a-ec9809ab38dc" providerId="AD" clId="Web-{EFE3E67C-8DA3-A807-8A6F-D700EC15326C}" dt="2026-05-18T21:20:15.961" v="292"/>
        <pc:sldMkLst>
          <pc:docMk/>
          <pc:sldMk cId="2826468300" sldId="377"/>
        </pc:sldMkLst>
        <pc:spChg chg="mod">
          <ac:chgData name="Stephanie Jach" userId="S::s.jach@yorksj.ac.uk::5c8cf6e1-1f15-4963-922a-ec9809ab38dc" providerId="AD" clId="Web-{EFE3E67C-8DA3-A807-8A6F-D700EC15326C}" dt="2026-05-18T19:50:41.895" v="200"/>
          <ac:spMkLst>
            <pc:docMk/>
            <pc:sldMk cId="2826468300" sldId="377"/>
            <ac:spMk id="3" creationId="{07BFC264-8627-C426-66E4-AEE170DF1084}"/>
          </ac:spMkLst>
        </pc:spChg>
        <pc:spChg chg="mod">
          <ac:chgData name="Stephanie Jach" userId="S::s.jach@yorksj.ac.uk::5c8cf6e1-1f15-4963-922a-ec9809ab38dc" providerId="AD" clId="Web-{EFE3E67C-8DA3-A807-8A6F-D700EC15326C}" dt="2026-05-18T19:50:53.146" v="201"/>
          <ac:spMkLst>
            <pc:docMk/>
            <pc:sldMk cId="2826468300" sldId="377"/>
            <ac:spMk id="4" creationId="{B77293FD-69DF-922F-1F20-959941244A19}"/>
          </ac:spMkLst>
        </pc:spChg>
      </pc:sldChg>
      <pc:sldChg chg="mod setBg">
        <pc:chgData name="Stephanie Jach" userId="S::s.jach@yorksj.ac.uk::5c8cf6e1-1f15-4963-922a-ec9809ab38dc" providerId="AD" clId="Web-{EFE3E67C-8DA3-A807-8A6F-D700EC15326C}" dt="2026-05-18T19:24:17.331" v="25"/>
        <pc:sldMkLst>
          <pc:docMk/>
          <pc:sldMk cId="3719563791" sldId="378"/>
        </pc:sldMkLst>
      </pc:sldChg>
      <pc:sldChg chg="mod setBg">
        <pc:chgData name="Stephanie Jach" userId="S::s.jach@yorksj.ac.uk::5c8cf6e1-1f15-4963-922a-ec9809ab38dc" providerId="AD" clId="Web-{EFE3E67C-8DA3-A807-8A6F-D700EC15326C}" dt="2026-05-18T19:24:17.269" v="24"/>
        <pc:sldMkLst>
          <pc:docMk/>
          <pc:sldMk cId="356498830" sldId="379"/>
        </pc:sldMkLst>
      </pc:sldChg>
      <pc:sldChg chg="mod setBg">
        <pc:chgData name="Stephanie Jach" userId="S::s.jach@yorksj.ac.uk::5c8cf6e1-1f15-4963-922a-ec9809ab38dc" providerId="AD" clId="Web-{EFE3E67C-8DA3-A807-8A6F-D700EC15326C}" dt="2026-05-18T19:24:15.878" v="20"/>
        <pc:sldMkLst>
          <pc:docMk/>
          <pc:sldMk cId="3349501907" sldId="383"/>
        </pc:sldMkLst>
      </pc:sldChg>
      <pc:sldChg chg="mod setBg">
        <pc:chgData name="Stephanie Jach" userId="S::s.jach@yorksj.ac.uk::5c8cf6e1-1f15-4963-922a-ec9809ab38dc" providerId="AD" clId="Web-{EFE3E67C-8DA3-A807-8A6F-D700EC15326C}" dt="2026-05-18T19:24:15.940" v="21"/>
        <pc:sldMkLst>
          <pc:docMk/>
          <pc:sldMk cId="1450629155" sldId="384"/>
        </pc:sldMkLst>
      </pc:sldChg>
      <pc:sldChg chg="mod setBg">
        <pc:chgData name="Stephanie Jach" userId="S::s.jach@yorksj.ac.uk::5c8cf6e1-1f15-4963-922a-ec9809ab38dc" providerId="AD" clId="Web-{EFE3E67C-8DA3-A807-8A6F-D700EC15326C}" dt="2026-05-18T19:24:16.019" v="22"/>
        <pc:sldMkLst>
          <pc:docMk/>
          <pc:sldMk cId="1127115217" sldId="385"/>
        </pc:sldMkLst>
      </pc:sldChg>
      <pc:sldChg chg="mod setBg">
        <pc:chgData name="Stephanie Jach" userId="S::s.jach@yorksj.ac.uk::5c8cf6e1-1f15-4963-922a-ec9809ab38dc" providerId="AD" clId="Web-{EFE3E67C-8DA3-A807-8A6F-D700EC15326C}" dt="2026-05-18T19:24:15.800" v="19"/>
        <pc:sldMkLst>
          <pc:docMk/>
          <pc:sldMk cId="3131500517" sldId="386"/>
        </pc:sldMkLst>
      </pc:sldChg>
      <pc:sldChg chg="mod setBg">
        <pc:chgData name="Stephanie Jach" userId="S::s.jach@yorksj.ac.uk::5c8cf6e1-1f15-4963-922a-ec9809ab38dc" providerId="AD" clId="Web-{EFE3E67C-8DA3-A807-8A6F-D700EC15326C}" dt="2026-05-18T19:24:17.519" v="27"/>
        <pc:sldMkLst>
          <pc:docMk/>
          <pc:sldMk cId="1037298167" sldId="387"/>
        </pc:sldMkLst>
      </pc:sldChg>
      <pc:sldChg chg="mod setBg">
        <pc:chgData name="Stephanie Jach" userId="S::s.jach@yorksj.ac.uk::5c8cf6e1-1f15-4963-922a-ec9809ab38dc" providerId="AD" clId="Web-{EFE3E67C-8DA3-A807-8A6F-D700EC15326C}" dt="2026-05-18T19:24:15.675" v="18"/>
        <pc:sldMkLst>
          <pc:docMk/>
          <pc:sldMk cId="1322372880" sldId="388"/>
        </pc:sldMkLst>
      </pc:sldChg>
      <pc:sldChg chg="modSp mod ord setBg">
        <pc:chgData name="Stephanie Jach" userId="S::s.jach@yorksj.ac.uk::5c8cf6e1-1f15-4963-922a-ec9809ab38dc" providerId="AD" clId="Web-{EFE3E67C-8DA3-A807-8A6F-D700EC15326C}" dt="2026-05-18T20:45:14.818" v="260"/>
        <pc:sldMkLst>
          <pc:docMk/>
          <pc:sldMk cId="2803402696" sldId="391"/>
        </pc:sldMkLst>
        <pc:spChg chg="mod">
          <ac:chgData name="Stephanie Jach" userId="S::s.jach@yorksj.ac.uk::5c8cf6e1-1f15-4963-922a-ec9809ab38dc" providerId="AD" clId="Web-{EFE3E67C-8DA3-A807-8A6F-D700EC15326C}" dt="2026-05-18T19:44:47.678" v="153" actId="20577"/>
          <ac:spMkLst>
            <pc:docMk/>
            <pc:sldMk cId="2803402696" sldId="391"/>
            <ac:spMk id="2" creationId="{71601721-3406-7148-2AC8-54D2B7AB5B96}"/>
          </ac:spMkLst>
        </pc:spChg>
      </pc:sldChg>
      <pc:sldChg chg="modSp mod setBg modNotes">
        <pc:chgData name="Stephanie Jach" userId="S::s.jach@yorksj.ac.uk::5c8cf6e1-1f15-4963-922a-ec9809ab38dc" providerId="AD" clId="Web-{EFE3E67C-8DA3-A807-8A6F-D700EC15326C}" dt="2026-05-18T20:44:09.331" v="259"/>
        <pc:sldMkLst>
          <pc:docMk/>
          <pc:sldMk cId="2996049170" sldId="396"/>
        </pc:sldMkLst>
        <pc:spChg chg="mod">
          <ac:chgData name="Stephanie Jach" userId="S::s.jach@yorksj.ac.uk::5c8cf6e1-1f15-4963-922a-ec9809ab38dc" providerId="AD" clId="Web-{EFE3E67C-8DA3-A807-8A6F-D700EC15326C}" dt="2026-05-18T19:49:57.441" v="192"/>
          <ac:spMkLst>
            <pc:docMk/>
            <pc:sldMk cId="2996049170" sldId="396"/>
            <ac:spMk id="3" creationId="{C5B306FB-4A74-22D1-20A3-CD5B0ED02322}"/>
          </ac:spMkLst>
        </pc:spChg>
        <pc:spChg chg="mod">
          <ac:chgData name="Stephanie Jach" userId="S::s.jach@yorksj.ac.uk::5c8cf6e1-1f15-4963-922a-ec9809ab38dc" providerId="AD" clId="Web-{EFE3E67C-8DA3-A807-8A6F-D700EC15326C}" dt="2026-05-18T19:49:59.066" v="193"/>
          <ac:spMkLst>
            <pc:docMk/>
            <pc:sldMk cId="2996049170" sldId="396"/>
            <ac:spMk id="4" creationId="{D66C1D0E-EFDB-B248-F2FE-1BAC4FB0B2A8}"/>
          </ac:spMkLst>
        </pc:spChg>
      </pc:sldChg>
      <pc:sldChg chg="addSp delSp modSp mod setBg addAnim delAnim modNotes">
        <pc:chgData name="Stephanie Jach" userId="S::s.jach@yorksj.ac.uk::5c8cf6e1-1f15-4963-922a-ec9809ab38dc" providerId="AD" clId="Web-{EFE3E67C-8DA3-A807-8A6F-D700EC15326C}" dt="2026-05-18T21:35:13.814" v="311"/>
        <pc:sldMkLst>
          <pc:docMk/>
          <pc:sldMk cId="3468267969" sldId="397"/>
        </pc:sldMkLst>
        <pc:spChg chg="mod">
          <ac:chgData name="Stephanie Jach" userId="S::s.jach@yorksj.ac.uk::5c8cf6e1-1f15-4963-922a-ec9809ab38dc" providerId="AD" clId="Web-{EFE3E67C-8DA3-A807-8A6F-D700EC15326C}" dt="2026-05-18T21:34:16.187" v="299" actId="1076"/>
          <ac:spMkLst>
            <pc:docMk/>
            <pc:sldMk cId="3468267969" sldId="397"/>
            <ac:spMk id="2" creationId="{2858F1DD-9EA6-F087-303E-A66E32981079}"/>
          </ac:spMkLst>
        </pc:spChg>
        <pc:spChg chg="mod">
          <ac:chgData name="Stephanie Jach" userId="S::s.jach@yorksj.ac.uk::5c8cf6e1-1f15-4963-922a-ec9809ab38dc" providerId="AD" clId="Web-{EFE3E67C-8DA3-A807-8A6F-D700EC15326C}" dt="2026-05-18T21:34:19.625" v="300" actId="1076"/>
          <ac:spMkLst>
            <pc:docMk/>
            <pc:sldMk cId="3468267969" sldId="397"/>
            <ac:spMk id="3" creationId="{B11DC2D6-032B-DDA7-AD22-B993AD2B7813}"/>
          </ac:spMkLst>
        </pc:spChg>
        <pc:spChg chg="mod">
          <ac:chgData name="Stephanie Jach" userId="S::s.jach@yorksj.ac.uk::5c8cf6e1-1f15-4963-922a-ec9809ab38dc" providerId="AD" clId="Web-{EFE3E67C-8DA3-A807-8A6F-D700EC15326C}" dt="2026-05-18T21:34:21.969" v="301" actId="1076"/>
          <ac:spMkLst>
            <pc:docMk/>
            <pc:sldMk cId="3468267969" sldId="397"/>
            <ac:spMk id="4" creationId="{15233FD7-8F9A-84C7-0BD5-07F05AD9E422}"/>
          </ac:spMkLst>
        </pc:spChg>
        <pc:picChg chg="mod">
          <ac:chgData name="Stephanie Jach" userId="S::s.jach@yorksj.ac.uk::5c8cf6e1-1f15-4963-922a-ec9809ab38dc" providerId="AD" clId="Web-{EFE3E67C-8DA3-A807-8A6F-D700EC15326C}" dt="2026-05-18T21:34:27.391" v="303" actId="14100"/>
          <ac:picMkLst>
            <pc:docMk/>
            <pc:sldMk cId="3468267969" sldId="397"/>
            <ac:picMk id="6" creationId="{25A8D5C4-4C75-B38D-5A31-783868AC913A}"/>
          </ac:picMkLst>
        </pc:picChg>
        <pc:picChg chg="add del mod">
          <ac:chgData name="Stephanie Jach" userId="S::s.jach@yorksj.ac.uk::5c8cf6e1-1f15-4963-922a-ec9809ab38dc" providerId="AD" clId="Web-{EFE3E67C-8DA3-A807-8A6F-D700EC15326C}" dt="2026-05-18T21:35:13.814" v="311"/>
          <ac:picMkLst>
            <pc:docMk/>
            <pc:sldMk cId="3468267969" sldId="397"/>
            <ac:picMk id="7" creationId="{2D92D051-D78D-63B6-6E29-263DEC7A764E}"/>
          </ac:picMkLst>
        </pc:picChg>
        <pc:picChg chg="mod">
          <ac:chgData name="Stephanie Jach" userId="S::s.jach@yorksj.ac.uk::5c8cf6e1-1f15-4963-922a-ec9809ab38dc" providerId="AD" clId="Web-{EFE3E67C-8DA3-A807-8A6F-D700EC15326C}" dt="2026-05-18T21:34:30.250" v="304" actId="1076"/>
          <ac:picMkLst>
            <pc:docMk/>
            <pc:sldMk cId="3468267969" sldId="397"/>
            <ac:picMk id="8" creationId="{411ADD62-9778-BCCC-BCC9-18A93422BD0D}"/>
          </ac:picMkLst>
        </pc:picChg>
        <pc:picChg chg="mod">
          <ac:chgData name="Stephanie Jach" userId="S::s.jach@yorksj.ac.uk::5c8cf6e1-1f15-4963-922a-ec9809ab38dc" providerId="AD" clId="Web-{EFE3E67C-8DA3-A807-8A6F-D700EC15326C}" dt="2026-05-18T21:35:11.111" v="310" actId="1076"/>
          <ac:picMkLst>
            <pc:docMk/>
            <pc:sldMk cId="3468267969" sldId="397"/>
            <ac:picMk id="9" creationId="{74ABB12C-DB07-8934-7269-B3074D37AD9C}"/>
          </ac:picMkLst>
        </pc:picChg>
      </pc:sldChg>
      <pc:sldChg chg="mod setBg">
        <pc:chgData name="Stephanie Jach" userId="S::s.jach@yorksj.ac.uk::5c8cf6e1-1f15-4963-922a-ec9809ab38dc" providerId="AD" clId="Web-{EFE3E67C-8DA3-A807-8A6F-D700EC15326C}" dt="2026-05-18T19:24:17.800" v="35"/>
        <pc:sldMkLst>
          <pc:docMk/>
          <pc:sldMk cId="317480858" sldId="398"/>
        </pc:sldMkLst>
      </pc:sldChg>
      <pc:sldChg chg="addSp delSp modSp mod setBg">
        <pc:chgData name="Stephanie Jach" userId="S::s.jach@yorksj.ac.uk::5c8cf6e1-1f15-4963-922a-ec9809ab38dc" providerId="AD" clId="Web-{EFE3E67C-8DA3-A807-8A6F-D700EC15326C}" dt="2026-05-18T20:12:38.336" v="230" actId="1076"/>
        <pc:sldMkLst>
          <pc:docMk/>
          <pc:sldMk cId="3349835829" sldId="399"/>
        </pc:sldMkLst>
        <pc:spChg chg="mod">
          <ac:chgData name="Stephanie Jach" userId="S::s.jach@yorksj.ac.uk::5c8cf6e1-1f15-4963-922a-ec9809ab38dc" providerId="AD" clId="Web-{EFE3E67C-8DA3-A807-8A6F-D700EC15326C}" dt="2026-05-18T20:12:34.758" v="229" actId="20577"/>
          <ac:spMkLst>
            <pc:docMk/>
            <pc:sldMk cId="3349835829" sldId="399"/>
            <ac:spMk id="12" creationId="{D838383C-ED8D-719C-BF32-27AA20A180E6}"/>
          </ac:spMkLst>
        </pc:spChg>
        <pc:picChg chg="del">
          <ac:chgData name="Stephanie Jach" userId="S::s.jach@yorksj.ac.uk::5c8cf6e1-1f15-4963-922a-ec9809ab38dc" providerId="AD" clId="Web-{EFE3E67C-8DA3-A807-8A6F-D700EC15326C}" dt="2026-05-18T20:11:45.209" v="221"/>
          <ac:picMkLst>
            <pc:docMk/>
            <pc:sldMk cId="3349835829" sldId="399"/>
            <ac:picMk id="3" creationId="{3C473624-0443-EF25-341C-E0FC1A4021AE}"/>
          </ac:picMkLst>
        </pc:picChg>
        <pc:picChg chg="add mod">
          <ac:chgData name="Stephanie Jach" userId="S::s.jach@yorksj.ac.uk::5c8cf6e1-1f15-4963-922a-ec9809ab38dc" providerId="AD" clId="Web-{EFE3E67C-8DA3-A807-8A6F-D700EC15326C}" dt="2026-05-18T20:12:38.336" v="230" actId="1076"/>
          <ac:picMkLst>
            <pc:docMk/>
            <pc:sldMk cId="3349835829" sldId="399"/>
            <ac:picMk id="4" creationId="{D65F05DE-6EAF-B3F5-6A9C-0DF1231F6F58}"/>
          </ac:picMkLst>
        </pc:picChg>
      </pc:sldChg>
      <pc:sldChg chg="mod setBg">
        <pc:chgData name="Stephanie Jach" userId="S::s.jach@yorksj.ac.uk::5c8cf6e1-1f15-4963-922a-ec9809ab38dc" providerId="AD" clId="Web-{EFE3E67C-8DA3-A807-8A6F-D700EC15326C}" dt="2026-05-18T19:24:17.659" v="30"/>
        <pc:sldMkLst>
          <pc:docMk/>
          <pc:sldMk cId="1614034947" sldId="400"/>
        </pc:sldMkLst>
      </pc:sldChg>
      <pc:sldChg chg="modSp mod setBg">
        <pc:chgData name="Stephanie Jach" userId="S::s.jach@yorksj.ac.uk::5c8cf6e1-1f15-4963-922a-ec9809ab38dc" providerId="AD" clId="Web-{EFE3E67C-8DA3-A807-8A6F-D700EC15326C}" dt="2026-05-18T19:51:22.178" v="204"/>
        <pc:sldMkLst>
          <pc:docMk/>
          <pc:sldMk cId="3205146592" sldId="403"/>
        </pc:sldMkLst>
        <pc:spChg chg="mod">
          <ac:chgData name="Stephanie Jach" userId="S::s.jach@yorksj.ac.uk::5c8cf6e1-1f15-4963-922a-ec9809ab38dc" providerId="AD" clId="Web-{EFE3E67C-8DA3-A807-8A6F-D700EC15326C}" dt="2026-05-18T19:51:22.178" v="204"/>
          <ac:spMkLst>
            <pc:docMk/>
            <pc:sldMk cId="3205146592" sldId="403"/>
            <ac:spMk id="4" creationId="{6A3C8F2C-C4A7-528C-DF3B-CF5FDB32C81C}"/>
          </ac:spMkLst>
        </pc:spChg>
      </pc:sldChg>
      <pc:sldChg chg="modSp mod setBg">
        <pc:chgData name="Stephanie Jach" userId="S::s.jach@yorksj.ac.uk::5c8cf6e1-1f15-4963-922a-ec9809ab38dc" providerId="AD" clId="Web-{EFE3E67C-8DA3-A807-8A6F-D700EC15326C}" dt="2026-05-18T19:54:27.373" v="216" actId="1076"/>
        <pc:sldMkLst>
          <pc:docMk/>
          <pc:sldMk cId="1896360087" sldId="404"/>
        </pc:sldMkLst>
        <pc:spChg chg="mod">
          <ac:chgData name="Stephanie Jach" userId="S::s.jach@yorksj.ac.uk::5c8cf6e1-1f15-4963-922a-ec9809ab38dc" providerId="AD" clId="Web-{EFE3E67C-8DA3-A807-8A6F-D700EC15326C}" dt="2026-05-18T19:54:27.373" v="216" actId="1076"/>
          <ac:spMkLst>
            <pc:docMk/>
            <pc:sldMk cId="1896360087" sldId="404"/>
            <ac:spMk id="2" creationId="{CC41B3EA-D561-7FC3-37A1-C5B7D6C2049B}"/>
          </ac:spMkLst>
        </pc:spChg>
        <pc:spChg chg="mod">
          <ac:chgData name="Stephanie Jach" userId="S::s.jach@yorksj.ac.uk::5c8cf6e1-1f15-4963-922a-ec9809ab38dc" providerId="AD" clId="Web-{EFE3E67C-8DA3-A807-8A6F-D700EC15326C}" dt="2026-05-18T19:54:19.357" v="215" actId="14100"/>
          <ac:spMkLst>
            <pc:docMk/>
            <pc:sldMk cId="1896360087" sldId="404"/>
            <ac:spMk id="3" creationId="{09F91DBA-C5B4-4FE2-477A-FF750CB29B0B}"/>
          </ac:spMkLst>
        </pc:spChg>
      </pc:sldChg>
      <pc:sldChg chg="mod setBg">
        <pc:chgData name="Stephanie Jach" userId="S::s.jach@yorksj.ac.uk::5c8cf6e1-1f15-4963-922a-ec9809ab38dc" providerId="AD" clId="Web-{EFE3E67C-8DA3-A807-8A6F-D700EC15326C}" dt="2026-05-18T19:24:17.956" v="38"/>
        <pc:sldMkLst>
          <pc:docMk/>
          <pc:sldMk cId="1317468614" sldId="405"/>
        </pc:sldMkLst>
      </pc:sldChg>
      <pc:sldChg chg="modSp mod setBg modNotes">
        <pc:chgData name="Stephanie Jach" userId="S::s.jach@yorksj.ac.uk::5c8cf6e1-1f15-4963-922a-ec9809ab38dc" providerId="AD" clId="Web-{EFE3E67C-8DA3-A807-8A6F-D700EC15326C}" dt="2026-05-18T19:57:51.052" v="220"/>
        <pc:sldMkLst>
          <pc:docMk/>
          <pc:sldMk cId="2133998001" sldId="406"/>
        </pc:sldMkLst>
        <pc:spChg chg="mod">
          <ac:chgData name="Stephanie Jach" userId="S::s.jach@yorksj.ac.uk::5c8cf6e1-1f15-4963-922a-ec9809ab38dc" providerId="AD" clId="Web-{EFE3E67C-8DA3-A807-8A6F-D700EC15326C}" dt="2026-05-18T19:54:36.967" v="217" actId="20577"/>
          <ac:spMkLst>
            <pc:docMk/>
            <pc:sldMk cId="2133998001" sldId="406"/>
            <ac:spMk id="2" creationId="{3620C2B1-1910-28A9-A298-1B1E282148A5}"/>
          </ac:spMkLst>
        </pc:spChg>
      </pc:sldChg>
      <pc:sldChg chg="mod setBg">
        <pc:chgData name="Stephanie Jach" userId="S::s.jach@yorksj.ac.uk::5c8cf6e1-1f15-4963-922a-ec9809ab38dc" providerId="AD" clId="Web-{EFE3E67C-8DA3-A807-8A6F-D700EC15326C}" dt="2026-05-18T19:24:17.847" v="36"/>
        <pc:sldMkLst>
          <pc:docMk/>
          <pc:sldMk cId="2412320370" sldId="407"/>
        </pc:sldMkLst>
      </pc:sldChg>
      <pc:sldChg chg="modSp mod ord setBg modNotes">
        <pc:chgData name="Stephanie Jach" userId="S::s.jach@yorksj.ac.uk::5c8cf6e1-1f15-4963-922a-ec9809ab38dc" providerId="AD" clId="Web-{EFE3E67C-8DA3-A807-8A6F-D700EC15326C}" dt="2026-05-18T20:45:16.756" v="261"/>
        <pc:sldMkLst>
          <pc:docMk/>
          <pc:sldMk cId="3793361987" sldId="408"/>
        </pc:sldMkLst>
        <pc:spChg chg="mod">
          <ac:chgData name="Stephanie Jach" userId="S::s.jach@yorksj.ac.uk::5c8cf6e1-1f15-4963-922a-ec9809ab38dc" providerId="AD" clId="Web-{EFE3E67C-8DA3-A807-8A6F-D700EC15326C}" dt="2026-05-18T19:44:52.897" v="155" actId="20577"/>
          <ac:spMkLst>
            <pc:docMk/>
            <pc:sldMk cId="3793361987" sldId="408"/>
            <ac:spMk id="2" creationId="{BF1C70D6-8107-CB19-ED2F-3F6E82C500FE}"/>
          </ac:spMkLst>
        </pc:spChg>
      </pc:sldChg>
      <pc:sldChg chg="mod setBg">
        <pc:chgData name="Stephanie Jach" userId="S::s.jach@yorksj.ac.uk::5c8cf6e1-1f15-4963-922a-ec9809ab38dc" providerId="AD" clId="Web-{EFE3E67C-8DA3-A807-8A6F-D700EC15326C}" dt="2026-05-18T19:24:17.597" v="29"/>
        <pc:sldMkLst>
          <pc:docMk/>
          <pc:sldMk cId="4109631417" sldId="409"/>
        </pc:sldMkLst>
      </pc:sldChg>
      <pc:sldChg chg="mod setBg">
        <pc:chgData name="Stephanie Jach" userId="S::s.jach@yorksj.ac.uk::5c8cf6e1-1f15-4963-922a-ec9809ab38dc" providerId="AD" clId="Web-{EFE3E67C-8DA3-A807-8A6F-D700EC15326C}" dt="2026-05-18T19:24:17.722" v="33"/>
        <pc:sldMkLst>
          <pc:docMk/>
          <pc:sldMk cId="3866252083" sldId="410"/>
        </pc:sldMkLst>
      </pc:sldChg>
      <pc:sldChg chg="modSp mod setBg">
        <pc:chgData name="Stephanie Jach" userId="S::s.jach@yorksj.ac.uk::5c8cf6e1-1f15-4963-922a-ec9809ab38dc" providerId="AD" clId="Web-{EFE3E67C-8DA3-A807-8A6F-D700EC15326C}" dt="2026-05-18T20:13:37.323" v="231" actId="20577"/>
        <pc:sldMkLst>
          <pc:docMk/>
          <pc:sldMk cId="2545195070" sldId="411"/>
        </pc:sldMkLst>
        <pc:spChg chg="mod">
          <ac:chgData name="Stephanie Jach" userId="S::s.jach@yorksj.ac.uk::5c8cf6e1-1f15-4963-922a-ec9809ab38dc" providerId="AD" clId="Web-{EFE3E67C-8DA3-A807-8A6F-D700EC15326C}" dt="2026-05-18T20:13:37.323" v="231" actId="20577"/>
          <ac:spMkLst>
            <pc:docMk/>
            <pc:sldMk cId="2545195070" sldId="411"/>
            <ac:spMk id="3" creationId="{BD90D240-9E09-8C73-23B0-2A6819D8E852}"/>
          </ac:spMkLst>
        </pc:spChg>
      </pc:sldChg>
      <pc:sldChg chg="mod setBg">
        <pc:chgData name="Stephanie Jach" userId="S::s.jach@yorksj.ac.uk::5c8cf6e1-1f15-4963-922a-ec9809ab38dc" providerId="AD" clId="Web-{EFE3E67C-8DA3-A807-8A6F-D700EC15326C}" dt="2026-05-18T19:24:17.691" v="31"/>
        <pc:sldMkLst>
          <pc:docMk/>
          <pc:sldMk cId="1208870571" sldId="412"/>
        </pc:sldMkLst>
      </pc:sldChg>
      <pc:sldChg chg="addSp delSp modSp add replId addAnim delAnim">
        <pc:chgData name="Stephanie Jach" userId="S::s.jach@yorksj.ac.uk::5c8cf6e1-1f15-4963-922a-ec9809ab38dc" providerId="AD" clId="Web-{EFE3E67C-8DA3-A807-8A6F-D700EC15326C}" dt="2026-05-18T21:38:21.759" v="338"/>
        <pc:sldMkLst>
          <pc:docMk/>
          <pc:sldMk cId="1601864262" sldId="413"/>
        </pc:sldMkLst>
        <pc:picChg chg="del">
          <ac:chgData name="Stephanie Jach" userId="S::s.jach@yorksj.ac.uk::5c8cf6e1-1f15-4963-922a-ec9809ab38dc" providerId="AD" clId="Web-{EFE3E67C-8DA3-A807-8A6F-D700EC15326C}" dt="2026-05-18T21:35:25.221" v="313"/>
          <ac:picMkLst>
            <pc:docMk/>
            <pc:sldMk cId="1601864262" sldId="413"/>
            <ac:picMk id="7" creationId="{3122558E-1878-E411-2E65-703EAAB7D634}"/>
          </ac:picMkLst>
        </pc:picChg>
        <pc:picChg chg="del">
          <ac:chgData name="Stephanie Jach" userId="S::s.jach@yorksj.ac.uk::5c8cf6e1-1f15-4963-922a-ec9809ab38dc" providerId="AD" clId="Web-{EFE3E67C-8DA3-A807-8A6F-D700EC15326C}" dt="2026-05-18T21:35:28.393" v="315"/>
          <ac:picMkLst>
            <pc:docMk/>
            <pc:sldMk cId="1601864262" sldId="413"/>
            <ac:picMk id="8" creationId="{CF2FB8C8-1CD7-3ABD-37C6-8E4B2D0503E0}"/>
          </ac:picMkLst>
        </pc:picChg>
        <pc:picChg chg="del">
          <ac:chgData name="Stephanie Jach" userId="S::s.jach@yorksj.ac.uk::5c8cf6e1-1f15-4963-922a-ec9809ab38dc" providerId="AD" clId="Web-{EFE3E67C-8DA3-A807-8A6F-D700EC15326C}" dt="2026-05-18T21:35:26.674" v="314"/>
          <ac:picMkLst>
            <pc:docMk/>
            <pc:sldMk cId="1601864262" sldId="413"/>
            <ac:picMk id="9" creationId="{06DE8F5F-0CF9-53AC-F8F3-A883746AD65B}"/>
          </ac:picMkLst>
        </pc:picChg>
        <pc:picChg chg="del">
          <ac:chgData name="Stephanie Jach" userId="S::s.jach@yorksj.ac.uk::5c8cf6e1-1f15-4963-922a-ec9809ab38dc" providerId="AD" clId="Web-{EFE3E67C-8DA3-A807-8A6F-D700EC15326C}" dt="2026-05-18T21:35:29.784" v="316"/>
          <ac:picMkLst>
            <pc:docMk/>
            <pc:sldMk cId="1601864262" sldId="413"/>
            <ac:picMk id="10" creationId="{F7D5BAC7-9116-3ADD-8B67-1B67FF60D548}"/>
          </ac:picMkLst>
        </pc:picChg>
        <pc:picChg chg="add mod">
          <ac:chgData name="Stephanie Jach" userId="S::s.jach@yorksj.ac.uk::5c8cf6e1-1f15-4963-922a-ec9809ab38dc" providerId="AD" clId="Web-{EFE3E67C-8DA3-A807-8A6F-D700EC15326C}" dt="2026-05-18T21:37:53.258" v="335" actId="1076"/>
          <ac:picMkLst>
            <pc:docMk/>
            <pc:sldMk cId="1601864262" sldId="413"/>
            <ac:picMk id="11" creationId="{D1FA94F9-8F4A-84E2-6CBC-3471AF2FAE3A}"/>
          </ac:picMkLst>
        </pc:picChg>
        <pc:picChg chg="add mod">
          <ac:chgData name="Stephanie Jach" userId="S::s.jach@yorksj.ac.uk::5c8cf6e1-1f15-4963-922a-ec9809ab38dc" providerId="AD" clId="Web-{EFE3E67C-8DA3-A807-8A6F-D700EC15326C}" dt="2026-05-18T21:36:05.582" v="322" actId="1076"/>
          <ac:picMkLst>
            <pc:docMk/>
            <pc:sldMk cId="1601864262" sldId="413"/>
            <ac:picMk id="13" creationId="{9F0D0886-AF92-109F-1423-11FD90EFD020}"/>
          </ac:picMkLst>
        </pc:picChg>
        <pc:picChg chg="add mod">
          <ac:chgData name="Stephanie Jach" userId="S::s.jach@yorksj.ac.uk::5c8cf6e1-1f15-4963-922a-ec9809ab38dc" providerId="AD" clId="Web-{EFE3E67C-8DA3-A807-8A6F-D700EC15326C}" dt="2026-05-18T21:37:55.180" v="336" actId="1076"/>
          <ac:picMkLst>
            <pc:docMk/>
            <pc:sldMk cId="1601864262" sldId="413"/>
            <ac:picMk id="15" creationId="{37544CAD-7BC7-F287-268B-9B2BE6AF6B58}"/>
          </ac:picMkLst>
        </pc:picChg>
        <pc:picChg chg="add del mod">
          <ac:chgData name="Stephanie Jach" userId="S::s.jach@yorksj.ac.uk::5c8cf6e1-1f15-4963-922a-ec9809ab38dc" providerId="AD" clId="Web-{EFE3E67C-8DA3-A807-8A6F-D700EC15326C}" dt="2026-05-18T21:38:21.759" v="338"/>
          <ac:picMkLst>
            <pc:docMk/>
            <pc:sldMk cId="1601864262" sldId="413"/>
            <ac:picMk id="16" creationId="{2CE57A2C-CD83-72C3-8012-15187CF7D063}"/>
          </ac:picMkLst>
        </pc:picChg>
      </pc:sldChg>
      <pc:sldChg chg="add del replId">
        <pc:chgData name="Stephanie Jach" userId="S::s.jach@yorksj.ac.uk::5c8cf6e1-1f15-4963-922a-ec9809ab38dc" providerId="AD" clId="Web-{EFE3E67C-8DA3-A807-8A6F-D700EC15326C}" dt="2026-05-18T21:35:08.580" v="309"/>
        <pc:sldMkLst>
          <pc:docMk/>
          <pc:sldMk cId="1712211078" sldId="413"/>
        </pc:sldMkLst>
      </pc:sldChg>
      <pc:sldChg chg="add del">
        <pc:chgData name="Stephanie Jach" userId="S::s.jach@yorksj.ac.uk::5c8cf6e1-1f15-4963-922a-ec9809ab38dc" providerId="AD" clId="Web-{EFE3E67C-8DA3-A807-8A6F-D700EC15326C}" dt="2026-05-18T21:36:31.817" v="324"/>
        <pc:sldMkLst>
          <pc:docMk/>
          <pc:sldMk cId="970688590" sldId="414"/>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5F934FB-52F5-4AD1-9914-D3EDA50CBF8D}" type="doc">
      <dgm:prSet loTypeId="urn:microsoft.com/office/officeart/2005/8/layout/lProcess2" loCatId="list" qsTypeId="urn:microsoft.com/office/officeart/2005/8/quickstyle/simple1" qsCatId="simple" csTypeId="urn:microsoft.com/office/officeart/2005/8/colors/colorful2" csCatId="colorful" phldr="1"/>
      <dgm:spPr/>
      <dgm:t>
        <a:bodyPr/>
        <a:lstStyle/>
        <a:p>
          <a:endParaRPr lang="en-GB"/>
        </a:p>
      </dgm:t>
    </dgm:pt>
    <dgm:pt modelId="{D8DDDBC5-88C1-416F-93D2-4A554613A34F}">
      <dgm:prSet phldrT="[Text]" phldr="0"/>
      <dgm:spPr/>
      <dgm:t>
        <a:bodyPr/>
        <a:lstStyle/>
        <a:p>
          <a:r>
            <a:rPr lang="en-GB">
              <a:solidFill>
                <a:srgbClr val="002060"/>
              </a:solidFill>
            </a:rPr>
            <a:t>Palaeolithic era</a:t>
          </a:r>
        </a:p>
      </dgm:t>
    </dgm:pt>
    <dgm:pt modelId="{CAE63361-8130-47C5-A517-9EEF76185931}" type="parTrans" cxnId="{56E41B79-CAB2-447C-B04B-F2BA4778718A}">
      <dgm:prSet/>
      <dgm:spPr/>
      <dgm:t>
        <a:bodyPr/>
        <a:lstStyle/>
        <a:p>
          <a:endParaRPr lang="en-GB"/>
        </a:p>
      </dgm:t>
    </dgm:pt>
    <dgm:pt modelId="{7DE42606-07DE-450E-B405-6657E5FA64EA}" type="sibTrans" cxnId="{56E41B79-CAB2-447C-B04B-F2BA4778718A}">
      <dgm:prSet/>
      <dgm:spPr/>
      <dgm:t>
        <a:bodyPr/>
        <a:lstStyle/>
        <a:p>
          <a:endParaRPr lang="en-GB"/>
        </a:p>
      </dgm:t>
    </dgm:pt>
    <dgm:pt modelId="{427442CD-55F2-4FAD-A6D4-9F53B8A3144A}">
      <dgm:prSet phldrT="[Text]" phldr="0"/>
      <dgm:spPr/>
      <dgm:t>
        <a:bodyPr/>
        <a:lstStyle/>
        <a:p>
          <a:r>
            <a:rPr lang="en-GB"/>
            <a:t>The “old” Stone Age</a:t>
          </a:r>
        </a:p>
      </dgm:t>
    </dgm:pt>
    <dgm:pt modelId="{13748886-6283-43C8-A09D-4F6811017CE7}" type="parTrans" cxnId="{FD7C69FD-319D-4E9E-98DB-BC390DFD8588}">
      <dgm:prSet/>
      <dgm:spPr/>
      <dgm:t>
        <a:bodyPr/>
        <a:lstStyle/>
        <a:p>
          <a:endParaRPr lang="en-GB"/>
        </a:p>
      </dgm:t>
    </dgm:pt>
    <dgm:pt modelId="{199DC7D4-519B-45BD-8878-02DDE1ADDF17}" type="sibTrans" cxnId="{FD7C69FD-319D-4E9E-98DB-BC390DFD8588}">
      <dgm:prSet/>
      <dgm:spPr/>
      <dgm:t>
        <a:bodyPr/>
        <a:lstStyle/>
        <a:p>
          <a:endParaRPr lang="en-GB"/>
        </a:p>
      </dgm:t>
    </dgm:pt>
    <dgm:pt modelId="{005B15C8-AD24-47FC-8561-9FC9D030DC6B}">
      <dgm:prSet phldrT="[Text]" phldr="0"/>
      <dgm:spPr/>
      <dgm:t>
        <a:bodyPr/>
        <a:lstStyle/>
        <a:p>
          <a:r>
            <a:rPr lang="en-GB">
              <a:solidFill>
                <a:srgbClr val="002060"/>
              </a:solidFill>
            </a:rPr>
            <a:t>Mesolithic era</a:t>
          </a:r>
        </a:p>
      </dgm:t>
    </dgm:pt>
    <dgm:pt modelId="{0164A573-C43C-42C6-8ED8-4EF025571880}" type="parTrans" cxnId="{396C8C67-4193-410C-9BBF-AB597080C92A}">
      <dgm:prSet/>
      <dgm:spPr/>
      <dgm:t>
        <a:bodyPr/>
        <a:lstStyle/>
        <a:p>
          <a:endParaRPr lang="en-GB"/>
        </a:p>
      </dgm:t>
    </dgm:pt>
    <dgm:pt modelId="{718A4E70-2BFE-4309-8321-FBF5BFA14B38}" type="sibTrans" cxnId="{396C8C67-4193-410C-9BBF-AB597080C92A}">
      <dgm:prSet/>
      <dgm:spPr/>
      <dgm:t>
        <a:bodyPr/>
        <a:lstStyle/>
        <a:p>
          <a:endParaRPr lang="en-GB"/>
        </a:p>
      </dgm:t>
    </dgm:pt>
    <dgm:pt modelId="{E0D9F250-6154-4977-B606-E63ABB1FBD49}">
      <dgm:prSet phldrT="[Text]" phldr="0"/>
      <dgm:spPr/>
      <dgm:t>
        <a:bodyPr/>
        <a:lstStyle/>
        <a:p>
          <a:r>
            <a:rPr lang="en-GB"/>
            <a:t>The “middle” Stone Age</a:t>
          </a:r>
        </a:p>
      </dgm:t>
    </dgm:pt>
    <dgm:pt modelId="{2A2000CB-763F-4534-A89B-2A3B6220D853}" type="parTrans" cxnId="{03D10ED7-EEFA-4BE6-8B7B-90BC059A2B01}">
      <dgm:prSet/>
      <dgm:spPr/>
      <dgm:t>
        <a:bodyPr/>
        <a:lstStyle/>
        <a:p>
          <a:endParaRPr lang="en-GB"/>
        </a:p>
      </dgm:t>
    </dgm:pt>
    <dgm:pt modelId="{73FA21C5-67D9-4D4F-9525-F4472E809C6D}" type="sibTrans" cxnId="{03D10ED7-EEFA-4BE6-8B7B-90BC059A2B01}">
      <dgm:prSet/>
      <dgm:spPr/>
      <dgm:t>
        <a:bodyPr/>
        <a:lstStyle/>
        <a:p>
          <a:endParaRPr lang="en-GB"/>
        </a:p>
      </dgm:t>
    </dgm:pt>
    <dgm:pt modelId="{0DF1123D-18F8-4AED-8B62-E5FD2B228871}">
      <dgm:prSet phldrT="[Text]" phldr="0"/>
      <dgm:spPr/>
      <dgm:t>
        <a:bodyPr/>
        <a:lstStyle/>
        <a:p>
          <a:r>
            <a:rPr lang="en-GB"/>
            <a:t>12,500ya - 6,000ya</a:t>
          </a:r>
        </a:p>
      </dgm:t>
    </dgm:pt>
    <dgm:pt modelId="{BBC2843F-09AB-4A9F-AF0A-2CA138BFAC15}" type="parTrans" cxnId="{83FB3A22-28DE-4B99-81EE-331C2325FD46}">
      <dgm:prSet/>
      <dgm:spPr/>
      <dgm:t>
        <a:bodyPr/>
        <a:lstStyle/>
        <a:p>
          <a:endParaRPr lang="en-GB"/>
        </a:p>
      </dgm:t>
    </dgm:pt>
    <dgm:pt modelId="{B324227F-EB09-4D2D-A037-A6E0D048BEBC}" type="sibTrans" cxnId="{83FB3A22-28DE-4B99-81EE-331C2325FD46}">
      <dgm:prSet/>
      <dgm:spPr/>
      <dgm:t>
        <a:bodyPr/>
        <a:lstStyle/>
        <a:p>
          <a:endParaRPr lang="en-GB"/>
        </a:p>
      </dgm:t>
    </dgm:pt>
    <dgm:pt modelId="{A102FD1A-84D7-4E81-B861-903BF79D8885}">
      <dgm:prSet phldrT="[Text]" phldr="0"/>
      <dgm:spPr/>
      <dgm:t>
        <a:bodyPr/>
        <a:lstStyle/>
        <a:p>
          <a:r>
            <a:rPr lang="en-GB">
              <a:solidFill>
                <a:srgbClr val="002060"/>
              </a:solidFill>
            </a:rPr>
            <a:t>Neolithic era</a:t>
          </a:r>
        </a:p>
      </dgm:t>
    </dgm:pt>
    <dgm:pt modelId="{96355355-29A1-4211-8AF2-5AA8A9E12F19}" type="parTrans" cxnId="{95159949-A88A-485B-9DB2-CD24D8888F31}">
      <dgm:prSet/>
      <dgm:spPr/>
      <dgm:t>
        <a:bodyPr/>
        <a:lstStyle/>
        <a:p>
          <a:endParaRPr lang="en-GB"/>
        </a:p>
      </dgm:t>
    </dgm:pt>
    <dgm:pt modelId="{667D3705-FF52-4E4E-BB76-F5E23EDE5FCA}" type="sibTrans" cxnId="{95159949-A88A-485B-9DB2-CD24D8888F31}">
      <dgm:prSet/>
      <dgm:spPr/>
      <dgm:t>
        <a:bodyPr/>
        <a:lstStyle/>
        <a:p>
          <a:endParaRPr lang="en-GB"/>
        </a:p>
      </dgm:t>
    </dgm:pt>
    <dgm:pt modelId="{98312CB8-74BB-4C5B-B0FC-886390F1E62E}">
      <dgm:prSet phldrT="[Text]" phldr="0"/>
      <dgm:spPr/>
      <dgm:t>
        <a:bodyPr/>
        <a:lstStyle/>
        <a:p>
          <a:r>
            <a:rPr lang="en-GB"/>
            <a:t>The “new” Stone Age</a:t>
          </a:r>
        </a:p>
      </dgm:t>
    </dgm:pt>
    <dgm:pt modelId="{8C19E749-D458-4643-8085-B67033AFE093}" type="parTrans" cxnId="{F08D478F-1400-4E45-8222-1B805D579177}">
      <dgm:prSet/>
      <dgm:spPr/>
      <dgm:t>
        <a:bodyPr/>
        <a:lstStyle/>
        <a:p>
          <a:endParaRPr lang="en-GB"/>
        </a:p>
      </dgm:t>
    </dgm:pt>
    <dgm:pt modelId="{0EAA262F-562E-4657-A15D-2F6B326425B9}" type="sibTrans" cxnId="{F08D478F-1400-4E45-8222-1B805D579177}">
      <dgm:prSet/>
      <dgm:spPr/>
      <dgm:t>
        <a:bodyPr/>
        <a:lstStyle/>
        <a:p>
          <a:endParaRPr lang="en-GB"/>
        </a:p>
      </dgm:t>
    </dgm:pt>
    <dgm:pt modelId="{F6571BC2-DDD8-4AE3-9903-0FB2F47ABA14}">
      <dgm:prSet phldrT="[Text]" phldr="0"/>
      <dgm:spPr/>
      <dgm:t>
        <a:bodyPr/>
        <a:lstStyle/>
        <a:p>
          <a:r>
            <a:rPr lang="en-GB"/>
            <a:t>6,000ya – 4,500ya</a:t>
          </a:r>
        </a:p>
      </dgm:t>
    </dgm:pt>
    <dgm:pt modelId="{9AB372FE-1FCB-4FF9-A18A-5687C8F444B5}" type="parTrans" cxnId="{D91BA5EC-729C-438D-90EC-FE0BDB0C8B09}">
      <dgm:prSet/>
      <dgm:spPr/>
      <dgm:t>
        <a:bodyPr/>
        <a:lstStyle/>
        <a:p>
          <a:endParaRPr lang="en-GB"/>
        </a:p>
      </dgm:t>
    </dgm:pt>
    <dgm:pt modelId="{F9D0566E-CCE9-40E0-9F93-6FBAE0EA3786}" type="sibTrans" cxnId="{D91BA5EC-729C-438D-90EC-FE0BDB0C8B09}">
      <dgm:prSet/>
      <dgm:spPr/>
      <dgm:t>
        <a:bodyPr/>
        <a:lstStyle/>
        <a:p>
          <a:endParaRPr lang="en-GB"/>
        </a:p>
      </dgm:t>
    </dgm:pt>
    <dgm:pt modelId="{B35CE679-8707-463A-9677-9E783BF3FF84}">
      <dgm:prSet phldrT="[Text]" phldr="0"/>
      <dgm:spPr/>
      <dgm:t>
        <a:bodyPr/>
        <a:lstStyle/>
        <a:p>
          <a:r>
            <a:rPr lang="en-GB"/>
            <a:t>2,500,000ya – 12,500ya</a:t>
          </a:r>
        </a:p>
      </dgm:t>
    </dgm:pt>
    <dgm:pt modelId="{E52B5440-960E-49A8-9130-54BCEB541476}" type="parTrans" cxnId="{7092D05C-4EEB-4C1F-9BC8-A3E77D82A9DA}">
      <dgm:prSet/>
      <dgm:spPr/>
      <dgm:t>
        <a:bodyPr/>
        <a:lstStyle/>
        <a:p>
          <a:endParaRPr lang="en-GB"/>
        </a:p>
      </dgm:t>
    </dgm:pt>
    <dgm:pt modelId="{9D94DCD0-B456-4480-A1E0-D91946C68DE7}" type="sibTrans" cxnId="{7092D05C-4EEB-4C1F-9BC8-A3E77D82A9DA}">
      <dgm:prSet/>
      <dgm:spPr/>
      <dgm:t>
        <a:bodyPr/>
        <a:lstStyle/>
        <a:p>
          <a:endParaRPr lang="en-GB"/>
        </a:p>
      </dgm:t>
    </dgm:pt>
    <dgm:pt modelId="{17C1C2DA-8684-4F6E-8170-20A7337D9814}">
      <dgm:prSet phldrT="[Text]" phldr="0"/>
      <dgm:spPr/>
      <dgm:t>
        <a:bodyPr/>
        <a:lstStyle/>
        <a:p>
          <a:r>
            <a:rPr lang="en-GB"/>
            <a:t>Homo sapiens evolve</a:t>
          </a:r>
        </a:p>
      </dgm:t>
    </dgm:pt>
    <dgm:pt modelId="{11DEAB9E-217E-43E1-9315-85448247EF3E}" type="parTrans" cxnId="{39BEF6AF-E169-4461-B8E0-38C9BFA0742A}">
      <dgm:prSet/>
      <dgm:spPr/>
      <dgm:t>
        <a:bodyPr/>
        <a:lstStyle/>
        <a:p>
          <a:endParaRPr lang="en-GB"/>
        </a:p>
      </dgm:t>
    </dgm:pt>
    <dgm:pt modelId="{5304237B-0064-4753-9E15-0F619AEB66CB}" type="sibTrans" cxnId="{39BEF6AF-E169-4461-B8E0-38C9BFA0742A}">
      <dgm:prSet/>
      <dgm:spPr/>
      <dgm:t>
        <a:bodyPr/>
        <a:lstStyle/>
        <a:p>
          <a:endParaRPr lang="en-GB"/>
        </a:p>
      </dgm:t>
    </dgm:pt>
    <dgm:pt modelId="{AF057822-E970-4D54-9734-153699095CDB}">
      <dgm:prSet phldrT="[Text]" phldr="0"/>
      <dgm:spPr/>
      <dgm:t>
        <a:bodyPr/>
        <a:lstStyle/>
        <a:p>
          <a:r>
            <a:rPr lang="en-GB"/>
            <a:t>Ice Age ends</a:t>
          </a:r>
        </a:p>
      </dgm:t>
    </dgm:pt>
    <dgm:pt modelId="{606008E1-E700-4A15-AF7C-3A1043FF2ABD}" type="parTrans" cxnId="{DE96C0B2-CFB5-4EAD-ADE0-06FE1298C773}">
      <dgm:prSet/>
      <dgm:spPr/>
      <dgm:t>
        <a:bodyPr/>
        <a:lstStyle/>
        <a:p>
          <a:endParaRPr lang="en-GB"/>
        </a:p>
      </dgm:t>
    </dgm:pt>
    <dgm:pt modelId="{0C77B26D-1866-4E32-AD74-98465CC26AE1}" type="sibTrans" cxnId="{DE96C0B2-CFB5-4EAD-ADE0-06FE1298C773}">
      <dgm:prSet/>
      <dgm:spPr/>
      <dgm:t>
        <a:bodyPr/>
        <a:lstStyle/>
        <a:p>
          <a:endParaRPr lang="en-GB"/>
        </a:p>
      </dgm:t>
    </dgm:pt>
    <dgm:pt modelId="{B63F9539-8937-46FE-AEE3-AA0164486EC5}">
      <dgm:prSet phldrT="[Text]" phldr="0"/>
      <dgm:spPr/>
      <dgm:t>
        <a:bodyPr/>
        <a:lstStyle/>
        <a:p>
          <a:r>
            <a:rPr lang="en-GB"/>
            <a:t>Agricultural Revolution</a:t>
          </a:r>
        </a:p>
      </dgm:t>
    </dgm:pt>
    <dgm:pt modelId="{B445F6B7-503E-4CC3-8B5F-1CDE777838EF}" type="parTrans" cxnId="{9970BA54-E78A-4DC9-93E2-9A34F08D39E1}">
      <dgm:prSet/>
      <dgm:spPr/>
      <dgm:t>
        <a:bodyPr/>
        <a:lstStyle/>
        <a:p>
          <a:endParaRPr lang="en-GB"/>
        </a:p>
      </dgm:t>
    </dgm:pt>
    <dgm:pt modelId="{D2209340-AA1F-4705-866F-F9A7322B8B0B}" type="sibTrans" cxnId="{9970BA54-E78A-4DC9-93E2-9A34F08D39E1}">
      <dgm:prSet/>
      <dgm:spPr/>
      <dgm:t>
        <a:bodyPr/>
        <a:lstStyle/>
        <a:p>
          <a:endParaRPr lang="en-GB"/>
        </a:p>
      </dgm:t>
    </dgm:pt>
    <dgm:pt modelId="{7CB6E575-5217-4776-B810-EFA382613B75}" type="pres">
      <dgm:prSet presAssocID="{35F934FB-52F5-4AD1-9914-D3EDA50CBF8D}" presName="theList" presStyleCnt="0">
        <dgm:presLayoutVars>
          <dgm:dir/>
          <dgm:animLvl val="lvl"/>
          <dgm:resizeHandles val="exact"/>
        </dgm:presLayoutVars>
      </dgm:prSet>
      <dgm:spPr/>
    </dgm:pt>
    <dgm:pt modelId="{D7DBF979-6DD7-4018-BE82-735CFA0DE7B4}" type="pres">
      <dgm:prSet presAssocID="{D8DDDBC5-88C1-416F-93D2-4A554613A34F}" presName="compNode" presStyleCnt="0"/>
      <dgm:spPr/>
    </dgm:pt>
    <dgm:pt modelId="{BEDBE96E-34C2-46DB-97C9-A812A73BD268}" type="pres">
      <dgm:prSet presAssocID="{D8DDDBC5-88C1-416F-93D2-4A554613A34F}" presName="aNode" presStyleLbl="bgShp" presStyleIdx="0" presStyleCnt="3"/>
      <dgm:spPr/>
    </dgm:pt>
    <dgm:pt modelId="{0E6D03CD-1850-40F0-842E-B1D53B595DD8}" type="pres">
      <dgm:prSet presAssocID="{D8DDDBC5-88C1-416F-93D2-4A554613A34F}" presName="textNode" presStyleLbl="bgShp" presStyleIdx="0" presStyleCnt="3"/>
      <dgm:spPr/>
    </dgm:pt>
    <dgm:pt modelId="{0D3DB4A1-2456-4725-858B-A2C694C60D2D}" type="pres">
      <dgm:prSet presAssocID="{D8DDDBC5-88C1-416F-93D2-4A554613A34F}" presName="compChildNode" presStyleCnt="0"/>
      <dgm:spPr/>
    </dgm:pt>
    <dgm:pt modelId="{670B9465-CAF1-422C-948E-1B3B5B0F8AF4}" type="pres">
      <dgm:prSet presAssocID="{D8DDDBC5-88C1-416F-93D2-4A554613A34F}" presName="theInnerList" presStyleCnt="0"/>
      <dgm:spPr/>
    </dgm:pt>
    <dgm:pt modelId="{7B53D94C-DF93-47AC-A743-4D5C466BBF2A}" type="pres">
      <dgm:prSet presAssocID="{427442CD-55F2-4FAD-A6D4-9F53B8A3144A}" presName="childNode" presStyleLbl="node1" presStyleIdx="0" presStyleCnt="9">
        <dgm:presLayoutVars>
          <dgm:bulletEnabled val="1"/>
        </dgm:presLayoutVars>
      </dgm:prSet>
      <dgm:spPr/>
    </dgm:pt>
    <dgm:pt modelId="{6C9F2860-377E-4F59-983A-FF72D231B224}" type="pres">
      <dgm:prSet presAssocID="{427442CD-55F2-4FAD-A6D4-9F53B8A3144A}" presName="aSpace2" presStyleCnt="0"/>
      <dgm:spPr/>
    </dgm:pt>
    <dgm:pt modelId="{97D7F02F-15C9-4AF8-855C-DDB20464A275}" type="pres">
      <dgm:prSet presAssocID="{B35CE679-8707-463A-9677-9E783BF3FF84}" presName="childNode" presStyleLbl="node1" presStyleIdx="1" presStyleCnt="9">
        <dgm:presLayoutVars>
          <dgm:bulletEnabled val="1"/>
        </dgm:presLayoutVars>
      </dgm:prSet>
      <dgm:spPr/>
    </dgm:pt>
    <dgm:pt modelId="{B29C5F53-3267-43FE-8BE4-EB8BCB87ABFC}" type="pres">
      <dgm:prSet presAssocID="{B35CE679-8707-463A-9677-9E783BF3FF84}" presName="aSpace2" presStyleCnt="0"/>
      <dgm:spPr/>
    </dgm:pt>
    <dgm:pt modelId="{8CB54613-9E7B-43B8-A6AD-7945DD01A678}" type="pres">
      <dgm:prSet presAssocID="{17C1C2DA-8684-4F6E-8170-20A7337D9814}" presName="childNode" presStyleLbl="node1" presStyleIdx="2" presStyleCnt="9">
        <dgm:presLayoutVars>
          <dgm:bulletEnabled val="1"/>
        </dgm:presLayoutVars>
      </dgm:prSet>
      <dgm:spPr/>
    </dgm:pt>
    <dgm:pt modelId="{A37F70EF-6D05-4A3C-ABE2-48C613308D77}" type="pres">
      <dgm:prSet presAssocID="{D8DDDBC5-88C1-416F-93D2-4A554613A34F}" presName="aSpace" presStyleCnt="0"/>
      <dgm:spPr/>
    </dgm:pt>
    <dgm:pt modelId="{61135548-95E5-4FC8-BC0E-DE00F76B038E}" type="pres">
      <dgm:prSet presAssocID="{005B15C8-AD24-47FC-8561-9FC9D030DC6B}" presName="compNode" presStyleCnt="0"/>
      <dgm:spPr/>
    </dgm:pt>
    <dgm:pt modelId="{1EB13408-1D42-4657-BB05-662F8BA72643}" type="pres">
      <dgm:prSet presAssocID="{005B15C8-AD24-47FC-8561-9FC9D030DC6B}" presName="aNode" presStyleLbl="bgShp" presStyleIdx="1" presStyleCnt="3"/>
      <dgm:spPr/>
    </dgm:pt>
    <dgm:pt modelId="{F6E4505A-B174-44B2-93C9-59603BF9583A}" type="pres">
      <dgm:prSet presAssocID="{005B15C8-AD24-47FC-8561-9FC9D030DC6B}" presName="textNode" presStyleLbl="bgShp" presStyleIdx="1" presStyleCnt="3"/>
      <dgm:spPr/>
    </dgm:pt>
    <dgm:pt modelId="{EB9224E2-B254-4023-9DF9-C1786D162B03}" type="pres">
      <dgm:prSet presAssocID="{005B15C8-AD24-47FC-8561-9FC9D030DC6B}" presName="compChildNode" presStyleCnt="0"/>
      <dgm:spPr/>
    </dgm:pt>
    <dgm:pt modelId="{D8DF95C5-49F3-4839-BD07-D78FDC80B99A}" type="pres">
      <dgm:prSet presAssocID="{005B15C8-AD24-47FC-8561-9FC9D030DC6B}" presName="theInnerList" presStyleCnt="0"/>
      <dgm:spPr/>
    </dgm:pt>
    <dgm:pt modelId="{A665C15B-E6C6-4280-AD1C-0F2CA20EFAFC}" type="pres">
      <dgm:prSet presAssocID="{E0D9F250-6154-4977-B606-E63ABB1FBD49}" presName="childNode" presStyleLbl="node1" presStyleIdx="3" presStyleCnt="9">
        <dgm:presLayoutVars>
          <dgm:bulletEnabled val="1"/>
        </dgm:presLayoutVars>
      </dgm:prSet>
      <dgm:spPr/>
    </dgm:pt>
    <dgm:pt modelId="{DFC829FB-4596-4BA5-A5F6-9958AD707A91}" type="pres">
      <dgm:prSet presAssocID="{E0D9F250-6154-4977-B606-E63ABB1FBD49}" presName="aSpace2" presStyleCnt="0"/>
      <dgm:spPr/>
    </dgm:pt>
    <dgm:pt modelId="{116961E9-82AD-471B-8620-959C8CD7822D}" type="pres">
      <dgm:prSet presAssocID="{0DF1123D-18F8-4AED-8B62-E5FD2B228871}" presName="childNode" presStyleLbl="node1" presStyleIdx="4" presStyleCnt="9">
        <dgm:presLayoutVars>
          <dgm:bulletEnabled val="1"/>
        </dgm:presLayoutVars>
      </dgm:prSet>
      <dgm:spPr/>
    </dgm:pt>
    <dgm:pt modelId="{60C73914-E12A-42BE-9157-0857621C92AD}" type="pres">
      <dgm:prSet presAssocID="{0DF1123D-18F8-4AED-8B62-E5FD2B228871}" presName="aSpace2" presStyleCnt="0"/>
      <dgm:spPr/>
    </dgm:pt>
    <dgm:pt modelId="{1CC43DEA-54E7-4192-811B-CCBA4204EA0B}" type="pres">
      <dgm:prSet presAssocID="{AF057822-E970-4D54-9734-153699095CDB}" presName="childNode" presStyleLbl="node1" presStyleIdx="5" presStyleCnt="9">
        <dgm:presLayoutVars>
          <dgm:bulletEnabled val="1"/>
        </dgm:presLayoutVars>
      </dgm:prSet>
      <dgm:spPr/>
    </dgm:pt>
    <dgm:pt modelId="{202626EA-D1BD-4628-B569-03D199EE8DFE}" type="pres">
      <dgm:prSet presAssocID="{005B15C8-AD24-47FC-8561-9FC9D030DC6B}" presName="aSpace" presStyleCnt="0"/>
      <dgm:spPr/>
    </dgm:pt>
    <dgm:pt modelId="{ED82E880-0955-49C0-93E1-873A7921293C}" type="pres">
      <dgm:prSet presAssocID="{A102FD1A-84D7-4E81-B861-903BF79D8885}" presName="compNode" presStyleCnt="0"/>
      <dgm:spPr/>
    </dgm:pt>
    <dgm:pt modelId="{E3037038-840E-4F40-B9D0-AFEEDAFE6174}" type="pres">
      <dgm:prSet presAssocID="{A102FD1A-84D7-4E81-B861-903BF79D8885}" presName="aNode" presStyleLbl="bgShp" presStyleIdx="2" presStyleCnt="3"/>
      <dgm:spPr/>
    </dgm:pt>
    <dgm:pt modelId="{2C1C3D4E-64A6-4BEA-8429-E03B2835CCCD}" type="pres">
      <dgm:prSet presAssocID="{A102FD1A-84D7-4E81-B861-903BF79D8885}" presName="textNode" presStyleLbl="bgShp" presStyleIdx="2" presStyleCnt="3"/>
      <dgm:spPr/>
    </dgm:pt>
    <dgm:pt modelId="{C046C963-DAD3-433F-84D2-4AB52C554744}" type="pres">
      <dgm:prSet presAssocID="{A102FD1A-84D7-4E81-B861-903BF79D8885}" presName="compChildNode" presStyleCnt="0"/>
      <dgm:spPr/>
    </dgm:pt>
    <dgm:pt modelId="{71088A1D-D737-4ACD-AFDE-170EA6890ACD}" type="pres">
      <dgm:prSet presAssocID="{A102FD1A-84D7-4E81-B861-903BF79D8885}" presName="theInnerList" presStyleCnt="0"/>
      <dgm:spPr/>
    </dgm:pt>
    <dgm:pt modelId="{D177437F-50AA-491F-BDA8-86058722FA3B}" type="pres">
      <dgm:prSet presAssocID="{98312CB8-74BB-4C5B-B0FC-886390F1E62E}" presName="childNode" presStyleLbl="node1" presStyleIdx="6" presStyleCnt="9">
        <dgm:presLayoutVars>
          <dgm:bulletEnabled val="1"/>
        </dgm:presLayoutVars>
      </dgm:prSet>
      <dgm:spPr/>
    </dgm:pt>
    <dgm:pt modelId="{3A3DA979-B4A8-4AF2-A483-CF641CCA1358}" type="pres">
      <dgm:prSet presAssocID="{98312CB8-74BB-4C5B-B0FC-886390F1E62E}" presName="aSpace2" presStyleCnt="0"/>
      <dgm:spPr/>
    </dgm:pt>
    <dgm:pt modelId="{A6934DE7-A859-4044-B520-55893D2DE613}" type="pres">
      <dgm:prSet presAssocID="{F6571BC2-DDD8-4AE3-9903-0FB2F47ABA14}" presName="childNode" presStyleLbl="node1" presStyleIdx="7" presStyleCnt="9">
        <dgm:presLayoutVars>
          <dgm:bulletEnabled val="1"/>
        </dgm:presLayoutVars>
      </dgm:prSet>
      <dgm:spPr/>
    </dgm:pt>
    <dgm:pt modelId="{45190A80-0F1F-4BD5-8A29-F182BCC96C38}" type="pres">
      <dgm:prSet presAssocID="{F6571BC2-DDD8-4AE3-9903-0FB2F47ABA14}" presName="aSpace2" presStyleCnt="0"/>
      <dgm:spPr/>
    </dgm:pt>
    <dgm:pt modelId="{11DFAA8C-9182-4B2E-BEBE-9FA4BD9BCB4C}" type="pres">
      <dgm:prSet presAssocID="{B63F9539-8937-46FE-AEE3-AA0164486EC5}" presName="childNode" presStyleLbl="node1" presStyleIdx="8" presStyleCnt="9">
        <dgm:presLayoutVars>
          <dgm:bulletEnabled val="1"/>
        </dgm:presLayoutVars>
      </dgm:prSet>
      <dgm:spPr/>
    </dgm:pt>
  </dgm:ptLst>
  <dgm:cxnLst>
    <dgm:cxn modelId="{F2739A00-888C-41E7-9E8F-4C6FFDB7BD2A}" type="presOf" srcId="{D8DDDBC5-88C1-416F-93D2-4A554613A34F}" destId="{0E6D03CD-1850-40F0-842E-B1D53B595DD8}" srcOrd="1" destOrd="0" presId="urn:microsoft.com/office/officeart/2005/8/layout/lProcess2"/>
    <dgm:cxn modelId="{2ED67D07-8FCA-4364-BE5D-DBBFE7A546A2}" type="presOf" srcId="{A102FD1A-84D7-4E81-B861-903BF79D8885}" destId="{E3037038-840E-4F40-B9D0-AFEEDAFE6174}" srcOrd="0" destOrd="0" presId="urn:microsoft.com/office/officeart/2005/8/layout/lProcess2"/>
    <dgm:cxn modelId="{3A69A30A-CAB6-4C3A-A4B8-0919D3CE41B8}" type="presOf" srcId="{427442CD-55F2-4FAD-A6D4-9F53B8A3144A}" destId="{7B53D94C-DF93-47AC-A743-4D5C466BBF2A}" srcOrd="0" destOrd="0" presId="urn:microsoft.com/office/officeart/2005/8/layout/lProcess2"/>
    <dgm:cxn modelId="{5DB76010-15D0-4D28-8F2F-BDC15BFBA5F4}" type="presOf" srcId="{98312CB8-74BB-4C5B-B0FC-886390F1E62E}" destId="{D177437F-50AA-491F-BDA8-86058722FA3B}" srcOrd="0" destOrd="0" presId="urn:microsoft.com/office/officeart/2005/8/layout/lProcess2"/>
    <dgm:cxn modelId="{EE746415-3287-4AF9-8D74-6AE8565E29A6}" type="presOf" srcId="{35F934FB-52F5-4AD1-9914-D3EDA50CBF8D}" destId="{7CB6E575-5217-4776-B810-EFA382613B75}" srcOrd="0" destOrd="0" presId="urn:microsoft.com/office/officeart/2005/8/layout/lProcess2"/>
    <dgm:cxn modelId="{83FB3A22-28DE-4B99-81EE-331C2325FD46}" srcId="{005B15C8-AD24-47FC-8561-9FC9D030DC6B}" destId="{0DF1123D-18F8-4AED-8B62-E5FD2B228871}" srcOrd="1" destOrd="0" parTransId="{BBC2843F-09AB-4A9F-AF0A-2CA138BFAC15}" sibTransId="{B324227F-EB09-4D2D-A037-A6E0D048BEBC}"/>
    <dgm:cxn modelId="{03A48A28-4FA0-42A4-9921-B92505D068B4}" type="presOf" srcId="{17C1C2DA-8684-4F6E-8170-20A7337D9814}" destId="{8CB54613-9E7B-43B8-A6AD-7945DD01A678}" srcOrd="0" destOrd="0" presId="urn:microsoft.com/office/officeart/2005/8/layout/lProcess2"/>
    <dgm:cxn modelId="{AFF26B32-26B1-4B37-9115-6DC5E49DD23B}" type="presOf" srcId="{A102FD1A-84D7-4E81-B861-903BF79D8885}" destId="{2C1C3D4E-64A6-4BEA-8429-E03B2835CCCD}" srcOrd="1" destOrd="0" presId="urn:microsoft.com/office/officeart/2005/8/layout/lProcess2"/>
    <dgm:cxn modelId="{D868AD3F-0F9C-45DA-86D3-E485DD8DA39C}" type="presOf" srcId="{B63F9539-8937-46FE-AEE3-AA0164486EC5}" destId="{11DFAA8C-9182-4B2E-BEBE-9FA4BD9BCB4C}" srcOrd="0" destOrd="0" presId="urn:microsoft.com/office/officeart/2005/8/layout/lProcess2"/>
    <dgm:cxn modelId="{7092D05C-4EEB-4C1F-9BC8-A3E77D82A9DA}" srcId="{D8DDDBC5-88C1-416F-93D2-4A554613A34F}" destId="{B35CE679-8707-463A-9677-9E783BF3FF84}" srcOrd="1" destOrd="0" parTransId="{E52B5440-960E-49A8-9130-54BCEB541476}" sibTransId="{9D94DCD0-B456-4480-A1E0-D91946C68DE7}"/>
    <dgm:cxn modelId="{F562525E-2AD6-43C4-ABEF-AE3778D3BE17}" type="presOf" srcId="{B35CE679-8707-463A-9677-9E783BF3FF84}" destId="{97D7F02F-15C9-4AF8-855C-DDB20464A275}" srcOrd="0" destOrd="0" presId="urn:microsoft.com/office/officeart/2005/8/layout/lProcess2"/>
    <dgm:cxn modelId="{396C8C67-4193-410C-9BBF-AB597080C92A}" srcId="{35F934FB-52F5-4AD1-9914-D3EDA50CBF8D}" destId="{005B15C8-AD24-47FC-8561-9FC9D030DC6B}" srcOrd="1" destOrd="0" parTransId="{0164A573-C43C-42C6-8ED8-4EF025571880}" sibTransId="{718A4E70-2BFE-4309-8321-FBF5BFA14B38}"/>
    <dgm:cxn modelId="{95159949-A88A-485B-9DB2-CD24D8888F31}" srcId="{35F934FB-52F5-4AD1-9914-D3EDA50CBF8D}" destId="{A102FD1A-84D7-4E81-B861-903BF79D8885}" srcOrd="2" destOrd="0" parTransId="{96355355-29A1-4211-8AF2-5AA8A9E12F19}" sibTransId="{667D3705-FF52-4E4E-BB76-F5E23EDE5FCA}"/>
    <dgm:cxn modelId="{D9F70754-BDFA-4990-AA08-447D4681BDA4}" type="presOf" srcId="{0DF1123D-18F8-4AED-8B62-E5FD2B228871}" destId="{116961E9-82AD-471B-8620-959C8CD7822D}" srcOrd="0" destOrd="0" presId="urn:microsoft.com/office/officeart/2005/8/layout/lProcess2"/>
    <dgm:cxn modelId="{9970BA54-E78A-4DC9-93E2-9A34F08D39E1}" srcId="{A102FD1A-84D7-4E81-B861-903BF79D8885}" destId="{B63F9539-8937-46FE-AEE3-AA0164486EC5}" srcOrd="2" destOrd="0" parTransId="{B445F6B7-503E-4CC3-8B5F-1CDE777838EF}" sibTransId="{D2209340-AA1F-4705-866F-F9A7322B8B0B}"/>
    <dgm:cxn modelId="{75C07D58-B40B-44B2-89AE-F8666E2FDD71}" type="presOf" srcId="{005B15C8-AD24-47FC-8561-9FC9D030DC6B}" destId="{F6E4505A-B174-44B2-93C9-59603BF9583A}" srcOrd="1" destOrd="0" presId="urn:microsoft.com/office/officeart/2005/8/layout/lProcess2"/>
    <dgm:cxn modelId="{56E41B79-CAB2-447C-B04B-F2BA4778718A}" srcId="{35F934FB-52F5-4AD1-9914-D3EDA50CBF8D}" destId="{D8DDDBC5-88C1-416F-93D2-4A554613A34F}" srcOrd="0" destOrd="0" parTransId="{CAE63361-8130-47C5-A517-9EEF76185931}" sibTransId="{7DE42606-07DE-450E-B405-6657E5FA64EA}"/>
    <dgm:cxn modelId="{C8D5E45A-320F-4B7D-9E69-33E5CFC85BED}" type="presOf" srcId="{F6571BC2-DDD8-4AE3-9903-0FB2F47ABA14}" destId="{A6934DE7-A859-4044-B520-55893D2DE613}" srcOrd="0" destOrd="0" presId="urn:microsoft.com/office/officeart/2005/8/layout/lProcess2"/>
    <dgm:cxn modelId="{F08D478F-1400-4E45-8222-1B805D579177}" srcId="{A102FD1A-84D7-4E81-B861-903BF79D8885}" destId="{98312CB8-74BB-4C5B-B0FC-886390F1E62E}" srcOrd="0" destOrd="0" parTransId="{8C19E749-D458-4643-8085-B67033AFE093}" sibTransId="{0EAA262F-562E-4657-A15D-2F6B326425B9}"/>
    <dgm:cxn modelId="{39BEF6AF-E169-4461-B8E0-38C9BFA0742A}" srcId="{D8DDDBC5-88C1-416F-93D2-4A554613A34F}" destId="{17C1C2DA-8684-4F6E-8170-20A7337D9814}" srcOrd="2" destOrd="0" parTransId="{11DEAB9E-217E-43E1-9315-85448247EF3E}" sibTransId="{5304237B-0064-4753-9E15-0F619AEB66CB}"/>
    <dgm:cxn modelId="{DE96C0B2-CFB5-4EAD-ADE0-06FE1298C773}" srcId="{005B15C8-AD24-47FC-8561-9FC9D030DC6B}" destId="{AF057822-E970-4D54-9734-153699095CDB}" srcOrd="2" destOrd="0" parTransId="{606008E1-E700-4A15-AF7C-3A1043FF2ABD}" sibTransId="{0C77B26D-1866-4E32-AD74-98465CC26AE1}"/>
    <dgm:cxn modelId="{21441BBC-29AE-43CD-9427-B5B4AEF34A29}" type="presOf" srcId="{D8DDDBC5-88C1-416F-93D2-4A554613A34F}" destId="{BEDBE96E-34C2-46DB-97C9-A812A73BD268}" srcOrd="0" destOrd="0" presId="urn:microsoft.com/office/officeart/2005/8/layout/lProcess2"/>
    <dgm:cxn modelId="{94AEC5BE-0ABC-4260-B510-1F0EE32EF894}" type="presOf" srcId="{E0D9F250-6154-4977-B606-E63ABB1FBD49}" destId="{A665C15B-E6C6-4280-AD1C-0F2CA20EFAFC}" srcOrd="0" destOrd="0" presId="urn:microsoft.com/office/officeart/2005/8/layout/lProcess2"/>
    <dgm:cxn modelId="{FE7B52D4-FF8A-4C73-A016-B55B2FDBFE95}" type="presOf" srcId="{005B15C8-AD24-47FC-8561-9FC9D030DC6B}" destId="{1EB13408-1D42-4657-BB05-662F8BA72643}" srcOrd="0" destOrd="0" presId="urn:microsoft.com/office/officeart/2005/8/layout/lProcess2"/>
    <dgm:cxn modelId="{03D10ED7-EEFA-4BE6-8B7B-90BC059A2B01}" srcId="{005B15C8-AD24-47FC-8561-9FC9D030DC6B}" destId="{E0D9F250-6154-4977-B606-E63ABB1FBD49}" srcOrd="0" destOrd="0" parTransId="{2A2000CB-763F-4534-A89B-2A3B6220D853}" sibTransId="{73FA21C5-67D9-4D4F-9525-F4472E809C6D}"/>
    <dgm:cxn modelId="{D91BA5EC-729C-438D-90EC-FE0BDB0C8B09}" srcId="{A102FD1A-84D7-4E81-B861-903BF79D8885}" destId="{F6571BC2-DDD8-4AE3-9903-0FB2F47ABA14}" srcOrd="1" destOrd="0" parTransId="{9AB372FE-1FCB-4FF9-A18A-5687C8F444B5}" sibTransId="{F9D0566E-CCE9-40E0-9F93-6FBAE0EA3786}"/>
    <dgm:cxn modelId="{7AA95EF4-C396-4CB9-BA28-36FEED742013}" type="presOf" srcId="{AF057822-E970-4D54-9734-153699095CDB}" destId="{1CC43DEA-54E7-4192-811B-CCBA4204EA0B}" srcOrd="0" destOrd="0" presId="urn:microsoft.com/office/officeart/2005/8/layout/lProcess2"/>
    <dgm:cxn modelId="{FD7C69FD-319D-4E9E-98DB-BC390DFD8588}" srcId="{D8DDDBC5-88C1-416F-93D2-4A554613A34F}" destId="{427442CD-55F2-4FAD-A6D4-9F53B8A3144A}" srcOrd="0" destOrd="0" parTransId="{13748886-6283-43C8-A09D-4F6811017CE7}" sibTransId="{199DC7D4-519B-45BD-8878-02DDE1ADDF17}"/>
    <dgm:cxn modelId="{0032B9C3-D88A-4DE0-94F5-9BEB04AFDC8A}" type="presParOf" srcId="{7CB6E575-5217-4776-B810-EFA382613B75}" destId="{D7DBF979-6DD7-4018-BE82-735CFA0DE7B4}" srcOrd="0" destOrd="0" presId="urn:microsoft.com/office/officeart/2005/8/layout/lProcess2"/>
    <dgm:cxn modelId="{1593770A-14DA-4FA2-8A7B-AC26FB9D5130}" type="presParOf" srcId="{D7DBF979-6DD7-4018-BE82-735CFA0DE7B4}" destId="{BEDBE96E-34C2-46DB-97C9-A812A73BD268}" srcOrd="0" destOrd="0" presId="urn:microsoft.com/office/officeart/2005/8/layout/lProcess2"/>
    <dgm:cxn modelId="{98C69A53-EC73-4961-B024-8D3019A4F8B1}" type="presParOf" srcId="{D7DBF979-6DD7-4018-BE82-735CFA0DE7B4}" destId="{0E6D03CD-1850-40F0-842E-B1D53B595DD8}" srcOrd="1" destOrd="0" presId="urn:microsoft.com/office/officeart/2005/8/layout/lProcess2"/>
    <dgm:cxn modelId="{3D0399A3-A520-48C7-98CF-CBB3C4F3DD90}" type="presParOf" srcId="{D7DBF979-6DD7-4018-BE82-735CFA0DE7B4}" destId="{0D3DB4A1-2456-4725-858B-A2C694C60D2D}" srcOrd="2" destOrd="0" presId="urn:microsoft.com/office/officeart/2005/8/layout/lProcess2"/>
    <dgm:cxn modelId="{0519828B-9678-43BB-90D3-A0520BDBDA57}" type="presParOf" srcId="{0D3DB4A1-2456-4725-858B-A2C694C60D2D}" destId="{670B9465-CAF1-422C-948E-1B3B5B0F8AF4}" srcOrd="0" destOrd="0" presId="urn:microsoft.com/office/officeart/2005/8/layout/lProcess2"/>
    <dgm:cxn modelId="{F82344DB-E31D-4E01-A455-027BC2108B23}" type="presParOf" srcId="{670B9465-CAF1-422C-948E-1B3B5B0F8AF4}" destId="{7B53D94C-DF93-47AC-A743-4D5C466BBF2A}" srcOrd="0" destOrd="0" presId="urn:microsoft.com/office/officeart/2005/8/layout/lProcess2"/>
    <dgm:cxn modelId="{C1B0112C-135B-42C4-B28C-73394ECDF1CA}" type="presParOf" srcId="{670B9465-CAF1-422C-948E-1B3B5B0F8AF4}" destId="{6C9F2860-377E-4F59-983A-FF72D231B224}" srcOrd="1" destOrd="0" presId="urn:microsoft.com/office/officeart/2005/8/layout/lProcess2"/>
    <dgm:cxn modelId="{362189CB-6CB3-43CC-AF56-69E4469C0AAA}" type="presParOf" srcId="{670B9465-CAF1-422C-948E-1B3B5B0F8AF4}" destId="{97D7F02F-15C9-4AF8-855C-DDB20464A275}" srcOrd="2" destOrd="0" presId="urn:microsoft.com/office/officeart/2005/8/layout/lProcess2"/>
    <dgm:cxn modelId="{D913D86C-D8C3-4208-83EF-97E28FAA5A22}" type="presParOf" srcId="{670B9465-CAF1-422C-948E-1B3B5B0F8AF4}" destId="{B29C5F53-3267-43FE-8BE4-EB8BCB87ABFC}" srcOrd="3" destOrd="0" presId="urn:microsoft.com/office/officeart/2005/8/layout/lProcess2"/>
    <dgm:cxn modelId="{A75CB0B3-E93C-42BC-A817-3B4619EE798E}" type="presParOf" srcId="{670B9465-CAF1-422C-948E-1B3B5B0F8AF4}" destId="{8CB54613-9E7B-43B8-A6AD-7945DD01A678}" srcOrd="4" destOrd="0" presId="urn:microsoft.com/office/officeart/2005/8/layout/lProcess2"/>
    <dgm:cxn modelId="{13BE478A-3271-4EA1-B7B1-18A9010C8977}" type="presParOf" srcId="{7CB6E575-5217-4776-B810-EFA382613B75}" destId="{A37F70EF-6D05-4A3C-ABE2-48C613308D77}" srcOrd="1" destOrd="0" presId="urn:microsoft.com/office/officeart/2005/8/layout/lProcess2"/>
    <dgm:cxn modelId="{82E28AE9-B9EA-4CEB-B357-F3777D094A33}" type="presParOf" srcId="{7CB6E575-5217-4776-B810-EFA382613B75}" destId="{61135548-95E5-4FC8-BC0E-DE00F76B038E}" srcOrd="2" destOrd="0" presId="urn:microsoft.com/office/officeart/2005/8/layout/lProcess2"/>
    <dgm:cxn modelId="{6F82FEFE-9262-41FD-9717-2474E021153E}" type="presParOf" srcId="{61135548-95E5-4FC8-BC0E-DE00F76B038E}" destId="{1EB13408-1D42-4657-BB05-662F8BA72643}" srcOrd="0" destOrd="0" presId="urn:microsoft.com/office/officeart/2005/8/layout/lProcess2"/>
    <dgm:cxn modelId="{79449352-A3C8-43BF-B690-37AC2A7B5A2B}" type="presParOf" srcId="{61135548-95E5-4FC8-BC0E-DE00F76B038E}" destId="{F6E4505A-B174-44B2-93C9-59603BF9583A}" srcOrd="1" destOrd="0" presId="urn:microsoft.com/office/officeart/2005/8/layout/lProcess2"/>
    <dgm:cxn modelId="{993D7316-6B78-4F3E-9EF3-E0079F0D5C1B}" type="presParOf" srcId="{61135548-95E5-4FC8-BC0E-DE00F76B038E}" destId="{EB9224E2-B254-4023-9DF9-C1786D162B03}" srcOrd="2" destOrd="0" presId="urn:microsoft.com/office/officeart/2005/8/layout/lProcess2"/>
    <dgm:cxn modelId="{FA3EFBB4-6E01-4F2D-8C2B-D3DA4401C15D}" type="presParOf" srcId="{EB9224E2-B254-4023-9DF9-C1786D162B03}" destId="{D8DF95C5-49F3-4839-BD07-D78FDC80B99A}" srcOrd="0" destOrd="0" presId="urn:microsoft.com/office/officeart/2005/8/layout/lProcess2"/>
    <dgm:cxn modelId="{DDFFDDB6-05E3-49F6-B6EB-4CA53929A495}" type="presParOf" srcId="{D8DF95C5-49F3-4839-BD07-D78FDC80B99A}" destId="{A665C15B-E6C6-4280-AD1C-0F2CA20EFAFC}" srcOrd="0" destOrd="0" presId="urn:microsoft.com/office/officeart/2005/8/layout/lProcess2"/>
    <dgm:cxn modelId="{4C107F6D-043A-4088-B59F-C6B18DC26980}" type="presParOf" srcId="{D8DF95C5-49F3-4839-BD07-D78FDC80B99A}" destId="{DFC829FB-4596-4BA5-A5F6-9958AD707A91}" srcOrd="1" destOrd="0" presId="urn:microsoft.com/office/officeart/2005/8/layout/lProcess2"/>
    <dgm:cxn modelId="{A9EFFCB7-E9D4-4D03-9A36-DC4BA44F660E}" type="presParOf" srcId="{D8DF95C5-49F3-4839-BD07-D78FDC80B99A}" destId="{116961E9-82AD-471B-8620-959C8CD7822D}" srcOrd="2" destOrd="0" presId="urn:microsoft.com/office/officeart/2005/8/layout/lProcess2"/>
    <dgm:cxn modelId="{520B77F6-D7D5-491F-B1AA-42B5EA118DE1}" type="presParOf" srcId="{D8DF95C5-49F3-4839-BD07-D78FDC80B99A}" destId="{60C73914-E12A-42BE-9157-0857621C92AD}" srcOrd="3" destOrd="0" presId="urn:microsoft.com/office/officeart/2005/8/layout/lProcess2"/>
    <dgm:cxn modelId="{CED3BFEA-D79D-45D1-8508-BF23DB80C9D8}" type="presParOf" srcId="{D8DF95C5-49F3-4839-BD07-D78FDC80B99A}" destId="{1CC43DEA-54E7-4192-811B-CCBA4204EA0B}" srcOrd="4" destOrd="0" presId="urn:microsoft.com/office/officeart/2005/8/layout/lProcess2"/>
    <dgm:cxn modelId="{580E65AE-F304-48AD-9254-F354A5951CDC}" type="presParOf" srcId="{7CB6E575-5217-4776-B810-EFA382613B75}" destId="{202626EA-D1BD-4628-B569-03D199EE8DFE}" srcOrd="3" destOrd="0" presId="urn:microsoft.com/office/officeart/2005/8/layout/lProcess2"/>
    <dgm:cxn modelId="{C5789EF9-2C50-4B73-B9F0-8280115392B2}" type="presParOf" srcId="{7CB6E575-5217-4776-B810-EFA382613B75}" destId="{ED82E880-0955-49C0-93E1-873A7921293C}" srcOrd="4" destOrd="0" presId="urn:microsoft.com/office/officeart/2005/8/layout/lProcess2"/>
    <dgm:cxn modelId="{3AD161DE-F6E1-476B-8420-00B808A8DCEB}" type="presParOf" srcId="{ED82E880-0955-49C0-93E1-873A7921293C}" destId="{E3037038-840E-4F40-B9D0-AFEEDAFE6174}" srcOrd="0" destOrd="0" presId="urn:microsoft.com/office/officeart/2005/8/layout/lProcess2"/>
    <dgm:cxn modelId="{D22AC43C-EAAB-4100-9D8C-77CBC1D1B121}" type="presParOf" srcId="{ED82E880-0955-49C0-93E1-873A7921293C}" destId="{2C1C3D4E-64A6-4BEA-8429-E03B2835CCCD}" srcOrd="1" destOrd="0" presId="urn:microsoft.com/office/officeart/2005/8/layout/lProcess2"/>
    <dgm:cxn modelId="{37224745-1271-4304-A2EC-46DE47ABD751}" type="presParOf" srcId="{ED82E880-0955-49C0-93E1-873A7921293C}" destId="{C046C963-DAD3-433F-84D2-4AB52C554744}" srcOrd="2" destOrd="0" presId="urn:microsoft.com/office/officeart/2005/8/layout/lProcess2"/>
    <dgm:cxn modelId="{9F9A211C-9CF5-4BAB-A14A-41DB43B7256B}" type="presParOf" srcId="{C046C963-DAD3-433F-84D2-4AB52C554744}" destId="{71088A1D-D737-4ACD-AFDE-170EA6890ACD}" srcOrd="0" destOrd="0" presId="urn:microsoft.com/office/officeart/2005/8/layout/lProcess2"/>
    <dgm:cxn modelId="{4AA94597-4C1F-4B0F-AF5A-8DC8089271D0}" type="presParOf" srcId="{71088A1D-D737-4ACD-AFDE-170EA6890ACD}" destId="{D177437F-50AA-491F-BDA8-86058722FA3B}" srcOrd="0" destOrd="0" presId="urn:microsoft.com/office/officeart/2005/8/layout/lProcess2"/>
    <dgm:cxn modelId="{231F36FA-7FBE-4619-86AD-50A708BF73EB}" type="presParOf" srcId="{71088A1D-D737-4ACD-AFDE-170EA6890ACD}" destId="{3A3DA979-B4A8-4AF2-A483-CF641CCA1358}" srcOrd="1" destOrd="0" presId="urn:microsoft.com/office/officeart/2005/8/layout/lProcess2"/>
    <dgm:cxn modelId="{6F535606-B625-44D5-BD69-270C828825D9}" type="presParOf" srcId="{71088A1D-D737-4ACD-AFDE-170EA6890ACD}" destId="{A6934DE7-A859-4044-B520-55893D2DE613}" srcOrd="2" destOrd="0" presId="urn:microsoft.com/office/officeart/2005/8/layout/lProcess2"/>
    <dgm:cxn modelId="{68101278-B806-4344-917A-103D759476AB}" type="presParOf" srcId="{71088A1D-D737-4ACD-AFDE-170EA6890ACD}" destId="{45190A80-0F1F-4BD5-8A29-F182BCC96C38}" srcOrd="3" destOrd="0" presId="urn:microsoft.com/office/officeart/2005/8/layout/lProcess2"/>
    <dgm:cxn modelId="{CC6926C9-2E3B-4C66-BBC8-6A6A9CDB29F3}" type="presParOf" srcId="{71088A1D-D737-4ACD-AFDE-170EA6890ACD}" destId="{11DFAA8C-9182-4B2E-BEBE-9FA4BD9BCB4C}" srcOrd="4" destOrd="0" presId="urn:microsoft.com/office/officeart/2005/8/layout/l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EDBE96E-34C2-46DB-97C9-A812A73BD268}">
      <dsp:nvSpPr>
        <dsp:cNvPr id="0" name=""/>
        <dsp:cNvSpPr/>
      </dsp:nvSpPr>
      <dsp:spPr>
        <a:xfrm>
          <a:off x="1290" y="0"/>
          <a:ext cx="3354798" cy="3199590"/>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GB" sz="3600" kern="1200">
              <a:solidFill>
                <a:srgbClr val="002060"/>
              </a:solidFill>
            </a:rPr>
            <a:t>Palaeolithic era</a:t>
          </a:r>
        </a:p>
      </dsp:txBody>
      <dsp:txXfrm>
        <a:off x="1290" y="0"/>
        <a:ext cx="3354798" cy="959877"/>
      </dsp:txXfrm>
    </dsp:sp>
    <dsp:sp modelId="{7B53D94C-DF93-47AC-A743-4D5C466BBF2A}">
      <dsp:nvSpPr>
        <dsp:cNvPr id="0" name=""/>
        <dsp:cNvSpPr/>
      </dsp:nvSpPr>
      <dsp:spPr>
        <a:xfrm>
          <a:off x="336770" y="960150"/>
          <a:ext cx="2683838" cy="628591"/>
        </a:xfrm>
        <a:prstGeom prst="roundRect">
          <a:avLst>
            <a:gd name="adj" fmla="val 10000"/>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en-GB" sz="1900" kern="1200"/>
            <a:t>The “old” Stone Age</a:t>
          </a:r>
        </a:p>
      </dsp:txBody>
      <dsp:txXfrm>
        <a:off x="355181" y="978561"/>
        <a:ext cx="2647016" cy="591769"/>
      </dsp:txXfrm>
    </dsp:sp>
    <dsp:sp modelId="{97D7F02F-15C9-4AF8-855C-DDB20464A275}">
      <dsp:nvSpPr>
        <dsp:cNvPr id="0" name=""/>
        <dsp:cNvSpPr/>
      </dsp:nvSpPr>
      <dsp:spPr>
        <a:xfrm>
          <a:off x="336770" y="1685448"/>
          <a:ext cx="2683838" cy="628591"/>
        </a:xfrm>
        <a:prstGeom prst="roundRect">
          <a:avLst>
            <a:gd name="adj" fmla="val 10000"/>
          </a:avLst>
        </a:prstGeom>
        <a:solidFill>
          <a:schemeClr val="accent2">
            <a:hueOff val="805452"/>
            <a:satOff val="-2312"/>
            <a:lumOff val="-3701"/>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en-GB" sz="1900" kern="1200"/>
            <a:t>2,500,000ya – 12,500ya</a:t>
          </a:r>
        </a:p>
      </dsp:txBody>
      <dsp:txXfrm>
        <a:off x="355181" y="1703859"/>
        <a:ext cx="2647016" cy="591769"/>
      </dsp:txXfrm>
    </dsp:sp>
    <dsp:sp modelId="{8CB54613-9E7B-43B8-A6AD-7945DD01A678}">
      <dsp:nvSpPr>
        <dsp:cNvPr id="0" name=""/>
        <dsp:cNvSpPr/>
      </dsp:nvSpPr>
      <dsp:spPr>
        <a:xfrm>
          <a:off x="336770" y="2410746"/>
          <a:ext cx="2683838" cy="628591"/>
        </a:xfrm>
        <a:prstGeom prst="roundRect">
          <a:avLst>
            <a:gd name="adj" fmla="val 10000"/>
          </a:avLst>
        </a:prstGeom>
        <a:solidFill>
          <a:schemeClr val="accent2">
            <a:hueOff val="1610903"/>
            <a:satOff val="-4623"/>
            <a:lumOff val="-7402"/>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en-GB" sz="1900" kern="1200"/>
            <a:t>Homo sapiens evolve</a:t>
          </a:r>
        </a:p>
      </dsp:txBody>
      <dsp:txXfrm>
        <a:off x="355181" y="2429157"/>
        <a:ext cx="2647016" cy="591769"/>
      </dsp:txXfrm>
    </dsp:sp>
    <dsp:sp modelId="{1EB13408-1D42-4657-BB05-662F8BA72643}">
      <dsp:nvSpPr>
        <dsp:cNvPr id="0" name=""/>
        <dsp:cNvSpPr/>
      </dsp:nvSpPr>
      <dsp:spPr>
        <a:xfrm>
          <a:off x="3607698" y="0"/>
          <a:ext cx="3354798" cy="3199590"/>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GB" sz="3600" kern="1200">
              <a:solidFill>
                <a:srgbClr val="002060"/>
              </a:solidFill>
            </a:rPr>
            <a:t>Mesolithic era</a:t>
          </a:r>
        </a:p>
      </dsp:txBody>
      <dsp:txXfrm>
        <a:off x="3607698" y="0"/>
        <a:ext cx="3354798" cy="959877"/>
      </dsp:txXfrm>
    </dsp:sp>
    <dsp:sp modelId="{A665C15B-E6C6-4280-AD1C-0F2CA20EFAFC}">
      <dsp:nvSpPr>
        <dsp:cNvPr id="0" name=""/>
        <dsp:cNvSpPr/>
      </dsp:nvSpPr>
      <dsp:spPr>
        <a:xfrm>
          <a:off x="3943178" y="960150"/>
          <a:ext cx="2683838" cy="628591"/>
        </a:xfrm>
        <a:prstGeom prst="roundRect">
          <a:avLst>
            <a:gd name="adj" fmla="val 10000"/>
          </a:avLst>
        </a:prstGeom>
        <a:solidFill>
          <a:schemeClr val="accent2">
            <a:hueOff val="2416355"/>
            <a:satOff val="-6935"/>
            <a:lumOff val="-11103"/>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en-GB" sz="1900" kern="1200"/>
            <a:t>The “middle” Stone Age</a:t>
          </a:r>
        </a:p>
      </dsp:txBody>
      <dsp:txXfrm>
        <a:off x="3961589" y="978561"/>
        <a:ext cx="2647016" cy="591769"/>
      </dsp:txXfrm>
    </dsp:sp>
    <dsp:sp modelId="{116961E9-82AD-471B-8620-959C8CD7822D}">
      <dsp:nvSpPr>
        <dsp:cNvPr id="0" name=""/>
        <dsp:cNvSpPr/>
      </dsp:nvSpPr>
      <dsp:spPr>
        <a:xfrm>
          <a:off x="3943178" y="1685448"/>
          <a:ext cx="2683838" cy="628591"/>
        </a:xfrm>
        <a:prstGeom prst="roundRect">
          <a:avLst>
            <a:gd name="adj" fmla="val 10000"/>
          </a:avLst>
        </a:prstGeom>
        <a:solidFill>
          <a:schemeClr val="accent2">
            <a:hueOff val="3221807"/>
            <a:satOff val="-9246"/>
            <a:lumOff val="-14805"/>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en-GB" sz="1900" kern="1200"/>
            <a:t>12,500ya - 6,000ya</a:t>
          </a:r>
        </a:p>
      </dsp:txBody>
      <dsp:txXfrm>
        <a:off x="3961589" y="1703859"/>
        <a:ext cx="2647016" cy="591769"/>
      </dsp:txXfrm>
    </dsp:sp>
    <dsp:sp modelId="{1CC43DEA-54E7-4192-811B-CCBA4204EA0B}">
      <dsp:nvSpPr>
        <dsp:cNvPr id="0" name=""/>
        <dsp:cNvSpPr/>
      </dsp:nvSpPr>
      <dsp:spPr>
        <a:xfrm>
          <a:off x="3943178" y="2410746"/>
          <a:ext cx="2683838" cy="628591"/>
        </a:xfrm>
        <a:prstGeom prst="roundRect">
          <a:avLst>
            <a:gd name="adj" fmla="val 10000"/>
          </a:avLst>
        </a:prstGeom>
        <a:solidFill>
          <a:schemeClr val="accent2">
            <a:hueOff val="4027259"/>
            <a:satOff val="-11558"/>
            <a:lumOff val="-18506"/>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en-GB" sz="1900" kern="1200"/>
            <a:t>Ice Age ends</a:t>
          </a:r>
        </a:p>
      </dsp:txBody>
      <dsp:txXfrm>
        <a:off x="3961589" y="2429157"/>
        <a:ext cx="2647016" cy="591769"/>
      </dsp:txXfrm>
    </dsp:sp>
    <dsp:sp modelId="{E3037038-840E-4F40-B9D0-AFEEDAFE6174}">
      <dsp:nvSpPr>
        <dsp:cNvPr id="0" name=""/>
        <dsp:cNvSpPr/>
      </dsp:nvSpPr>
      <dsp:spPr>
        <a:xfrm>
          <a:off x="7214107" y="0"/>
          <a:ext cx="3354798" cy="3199590"/>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GB" sz="3600" kern="1200">
              <a:solidFill>
                <a:srgbClr val="002060"/>
              </a:solidFill>
            </a:rPr>
            <a:t>Neolithic era</a:t>
          </a:r>
        </a:p>
      </dsp:txBody>
      <dsp:txXfrm>
        <a:off x="7214107" y="0"/>
        <a:ext cx="3354798" cy="959877"/>
      </dsp:txXfrm>
    </dsp:sp>
    <dsp:sp modelId="{D177437F-50AA-491F-BDA8-86058722FA3B}">
      <dsp:nvSpPr>
        <dsp:cNvPr id="0" name=""/>
        <dsp:cNvSpPr/>
      </dsp:nvSpPr>
      <dsp:spPr>
        <a:xfrm>
          <a:off x="7549587" y="960150"/>
          <a:ext cx="2683838" cy="628591"/>
        </a:xfrm>
        <a:prstGeom prst="roundRect">
          <a:avLst>
            <a:gd name="adj" fmla="val 10000"/>
          </a:avLst>
        </a:prstGeom>
        <a:solidFill>
          <a:schemeClr val="accent2">
            <a:hueOff val="4832710"/>
            <a:satOff val="-13870"/>
            <a:lumOff val="-22207"/>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en-GB" sz="1900" kern="1200"/>
            <a:t>The “new” Stone Age</a:t>
          </a:r>
        </a:p>
      </dsp:txBody>
      <dsp:txXfrm>
        <a:off x="7567998" y="978561"/>
        <a:ext cx="2647016" cy="591769"/>
      </dsp:txXfrm>
    </dsp:sp>
    <dsp:sp modelId="{A6934DE7-A859-4044-B520-55893D2DE613}">
      <dsp:nvSpPr>
        <dsp:cNvPr id="0" name=""/>
        <dsp:cNvSpPr/>
      </dsp:nvSpPr>
      <dsp:spPr>
        <a:xfrm>
          <a:off x="7549587" y="1685448"/>
          <a:ext cx="2683838" cy="628591"/>
        </a:xfrm>
        <a:prstGeom prst="roundRect">
          <a:avLst>
            <a:gd name="adj" fmla="val 10000"/>
          </a:avLst>
        </a:prstGeom>
        <a:solidFill>
          <a:schemeClr val="accent2">
            <a:hueOff val="5638162"/>
            <a:satOff val="-16181"/>
            <a:lumOff val="-25908"/>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en-GB" sz="1900" kern="1200"/>
            <a:t>6,000ya – 4,500ya</a:t>
          </a:r>
        </a:p>
      </dsp:txBody>
      <dsp:txXfrm>
        <a:off x="7567998" y="1703859"/>
        <a:ext cx="2647016" cy="591769"/>
      </dsp:txXfrm>
    </dsp:sp>
    <dsp:sp modelId="{11DFAA8C-9182-4B2E-BEBE-9FA4BD9BCB4C}">
      <dsp:nvSpPr>
        <dsp:cNvPr id="0" name=""/>
        <dsp:cNvSpPr/>
      </dsp:nvSpPr>
      <dsp:spPr>
        <a:xfrm>
          <a:off x="7549587" y="2410746"/>
          <a:ext cx="2683838" cy="628591"/>
        </a:xfrm>
        <a:prstGeom prst="roundRect">
          <a:avLst>
            <a:gd name="adj" fmla="val 10000"/>
          </a:avLst>
        </a:prstGeom>
        <a:solidFill>
          <a:schemeClr val="accent2">
            <a:hueOff val="6443614"/>
            <a:satOff val="-18493"/>
            <a:lumOff val="-29609"/>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en-GB" sz="1900" kern="1200"/>
            <a:t>Agricultural Revolution</a:t>
          </a:r>
        </a:p>
      </dsp:txBody>
      <dsp:txXfrm>
        <a:off x="7567998" y="2429157"/>
        <a:ext cx="2647016" cy="591769"/>
      </dsp:txXfrm>
    </dsp:sp>
  </dsp:spTree>
</dsp:drawing>
</file>

<file path=ppt/diagrams/layout1.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0C73A62-5309-4A3A-BDA8-10CCEE243422}" type="datetimeFigureOut">
              <a:rPr lang="en-GB" smtClean="0"/>
              <a:t>19/05/2026</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CE20257-8AAA-4ED9-9437-CF21A1AEC27B}" type="slidenum">
              <a:rPr lang="en-GB" smtClean="0"/>
              <a:t>‹#›</a:t>
            </a:fld>
            <a:endParaRPr lang="en-GB"/>
          </a:p>
        </p:txBody>
      </p:sp>
    </p:spTree>
    <p:extLst>
      <p:ext uri="{BB962C8B-B14F-4D97-AF65-F5344CB8AC3E}">
        <p14:creationId xmlns:p14="http://schemas.microsoft.com/office/powerpoint/2010/main" val="671091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Steph</a:t>
            </a:r>
          </a:p>
          <a:p>
            <a:endParaRPr lang="en-GB"/>
          </a:p>
          <a:p>
            <a:r>
              <a:rPr lang="en-GB"/>
              <a:t>Good morning</a:t>
            </a:r>
          </a:p>
          <a:p>
            <a:r>
              <a:rPr lang="en-GB"/>
              <a:t>My name is Steph Jach and.....</a:t>
            </a:r>
          </a:p>
          <a:p>
            <a:r>
              <a:rPr lang="en-GB"/>
              <a:t>Jen and I both work in initial education at York St John university where we teach on the primary programmes to over 500 student-teachers.  </a:t>
            </a:r>
          </a:p>
        </p:txBody>
      </p:sp>
      <p:sp>
        <p:nvSpPr>
          <p:cNvPr id="4" name="Slide Number Placeholder 3"/>
          <p:cNvSpPr>
            <a:spLocks noGrp="1"/>
          </p:cNvSpPr>
          <p:nvPr>
            <p:ph type="sldNum" sz="quarter" idx="5"/>
          </p:nvPr>
        </p:nvSpPr>
        <p:spPr/>
        <p:txBody>
          <a:bodyPr/>
          <a:lstStyle/>
          <a:p>
            <a:fld id="{CCE20257-8AAA-4ED9-9437-CF21A1AEC27B}" type="slidenum">
              <a:rPr lang="en-GB" smtClean="0"/>
              <a:t>1</a:t>
            </a:fld>
            <a:endParaRPr lang="en-GB"/>
          </a:p>
        </p:txBody>
      </p:sp>
    </p:spTree>
    <p:extLst>
      <p:ext uri="{BB962C8B-B14F-4D97-AF65-F5344CB8AC3E}">
        <p14:creationId xmlns:p14="http://schemas.microsoft.com/office/powerpoint/2010/main" val="29945006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latin typeface="Times New Roman"/>
                <a:cs typeface="Times New Roman"/>
              </a:rPr>
              <a:t>Steph</a:t>
            </a:r>
            <a:br>
              <a:rPr lang="en-US" b="1" dirty="0">
                <a:latin typeface="Times New Roman"/>
                <a:cs typeface="Times New Roman"/>
              </a:rPr>
            </a:br>
            <a:endParaRPr lang="en-US" b="1">
              <a:latin typeface="Times New Roman"/>
              <a:cs typeface="Times New Roman"/>
            </a:endParaRPr>
          </a:p>
          <a:p>
            <a:r>
              <a:rPr lang="en-US" dirty="0"/>
              <a:t>We identified eight subject-specific pedagogies that we explicitly reference across our primary history sessions.</a:t>
            </a:r>
          </a:p>
          <a:p>
            <a:endParaRPr lang="en-US" dirty="0"/>
          </a:p>
          <a:p>
            <a:r>
              <a:rPr lang="en-US" dirty="0"/>
              <a:t>This slide acts as an anchor in each workshop, helping student teachers connect the knowledge they are developing with subject specific pedagogies they may </a:t>
            </a:r>
            <a:r>
              <a:rPr lang="en-US"/>
              <a:t>intentionally </a:t>
            </a:r>
            <a:r>
              <a:rPr lang="en-US" dirty="0"/>
              <a:t> implement in their practice. </a:t>
            </a:r>
            <a:r>
              <a:rPr lang="en-US" i="1" dirty="0"/>
              <a:t> </a:t>
            </a:r>
          </a:p>
          <a:p>
            <a:r>
              <a:rPr lang="en-US" dirty="0"/>
              <a:t> </a:t>
            </a:r>
          </a:p>
          <a:p>
            <a:r>
              <a:rPr lang="en-US" dirty="0"/>
              <a:t>And today, we thought we would explore some of these subject specific pedagogies from one of our second year workshops about changes in Britain throughout the Stone Ages</a:t>
            </a:r>
          </a:p>
          <a:p>
            <a:endParaRPr lang="en-US" b="1">
              <a:latin typeface="Times New Roman"/>
              <a:cs typeface="Times New Roman"/>
            </a:endParaRPr>
          </a:p>
        </p:txBody>
      </p:sp>
      <p:sp>
        <p:nvSpPr>
          <p:cNvPr id="4" name="Slide Number Placeholder 3"/>
          <p:cNvSpPr>
            <a:spLocks noGrp="1"/>
          </p:cNvSpPr>
          <p:nvPr>
            <p:ph type="sldNum" sz="quarter" idx="5"/>
          </p:nvPr>
        </p:nvSpPr>
        <p:spPr/>
        <p:txBody>
          <a:bodyPr/>
          <a:lstStyle/>
          <a:p>
            <a:pPr>
              <a:defRPr/>
            </a:pPr>
            <a:fld id="{CFB9AFE8-A1FD-BA45-BEA1-5878DF3BB5FD}" type="slidenum">
              <a:rPr lang="en-GB" altLang="en-US" smtClean="0"/>
              <a:pPr>
                <a:defRPr/>
              </a:pPr>
              <a:t>10</a:t>
            </a:fld>
            <a:endParaRPr lang="en-GB" altLang="en-US"/>
          </a:p>
        </p:txBody>
      </p:sp>
    </p:spTree>
    <p:extLst>
      <p:ext uri="{BB962C8B-B14F-4D97-AF65-F5344CB8AC3E}">
        <p14:creationId xmlns:p14="http://schemas.microsoft.com/office/powerpoint/2010/main" val="16454173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latin typeface="Times New Roman"/>
                <a:cs typeface="Times New Roman"/>
              </a:rPr>
              <a:t>Jen</a:t>
            </a:r>
          </a:p>
          <a:p>
            <a:endParaRPr lang="en-US" b="1">
              <a:latin typeface="Times New Roman"/>
              <a:cs typeface="Times New Roman"/>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a:latin typeface="Times New Roman"/>
                <a:cs typeface="Times New Roman"/>
              </a:rPr>
              <a:t>We begin by modelling</a:t>
            </a:r>
            <a:r>
              <a:rPr lang="en-US" b="0" i="1">
                <a:latin typeface="Times New Roman"/>
                <a:cs typeface="Times New Roman"/>
              </a:rPr>
              <a:t> world building </a:t>
            </a:r>
            <a:r>
              <a:rPr lang="en-US" b="0">
                <a:latin typeface="Times New Roman"/>
                <a:cs typeface="Times New Roman"/>
              </a:rPr>
              <a:t>as a subject-specific pedagogy. The purpose of this pedagogy is to </a:t>
            </a:r>
            <a:r>
              <a:rPr lang="en-US">
                <a:latin typeface="Times New Roman"/>
                <a:cs typeface="Times New Roman"/>
              </a:rPr>
              <a:t>support pupils to construct an abstract historical world in their minds, so that they can locate historical knowledge accurately in terms of time and place. Stuart Tiffany suggests that it is important to establish this sense of time and place early on in a sequence of learning in history, advocating for methods of direct instruction to reduce the possibility of misconceptions from forming.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atin typeface="Times New Roman"/>
              <a:cs typeface="Times New Roman"/>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atin typeface="Times New Roman"/>
                <a:cs typeface="Times New Roman"/>
              </a:rPr>
              <a:t>So when we first introduce the Stone Ages with our student teachers, we first talk about how </a:t>
            </a:r>
            <a:r>
              <a:rPr lang="en-US" i="1">
                <a:latin typeface="Times New Roman"/>
                <a:cs typeface="Times New Roman"/>
              </a:rPr>
              <a:t>Homo sapiens</a:t>
            </a:r>
            <a:r>
              <a:rPr lang="en-US">
                <a:latin typeface="Times New Roman"/>
                <a:cs typeface="Times New Roman"/>
              </a:rPr>
              <a:t> evolved around 300,000 years ago in Africa before gradually migrating across the world. We use this wonderful book – Human Journey by Professor Alice Roberts and James Weston Lewis – to track some of these migrations. </a:t>
            </a:r>
          </a:p>
        </p:txBody>
      </p:sp>
      <p:sp>
        <p:nvSpPr>
          <p:cNvPr id="4" name="Slide Number Placeholder 3"/>
          <p:cNvSpPr>
            <a:spLocks noGrp="1"/>
          </p:cNvSpPr>
          <p:nvPr>
            <p:ph type="sldNum" sz="quarter" idx="5"/>
          </p:nvPr>
        </p:nvSpPr>
        <p:spPr/>
        <p:txBody>
          <a:bodyPr/>
          <a:lstStyle/>
          <a:p>
            <a:pPr>
              <a:defRPr/>
            </a:pPr>
            <a:fld id="{CFB9AFE8-A1FD-BA45-BEA1-5878DF3BB5FD}" type="slidenum">
              <a:rPr lang="en-GB" altLang="en-US" smtClean="0"/>
              <a:pPr>
                <a:defRPr/>
              </a:pPr>
              <a:t>11</a:t>
            </a:fld>
            <a:endParaRPr lang="en-GB" altLang="en-US"/>
          </a:p>
        </p:txBody>
      </p:sp>
    </p:spTree>
    <p:extLst>
      <p:ext uri="{BB962C8B-B14F-4D97-AF65-F5344CB8AC3E}">
        <p14:creationId xmlns:p14="http://schemas.microsoft.com/office/powerpoint/2010/main" val="40790600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a:extLst>
            <a:ext uri="{FF2B5EF4-FFF2-40B4-BE49-F238E27FC236}">
              <a16:creationId xmlns:a16="http://schemas.microsoft.com/office/drawing/2014/main" id="{7868109E-E9B5-5E73-3F92-7ACB3BA73294}"/>
            </a:ext>
          </a:extLst>
        </p:cNvPr>
        <p:cNvGrpSpPr/>
        <p:nvPr/>
      </p:nvGrpSpPr>
      <p:grpSpPr>
        <a:xfrm>
          <a:off x="0" y="0"/>
          <a:ext cx="0" cy="0"/>
          <a:chOff x="0" y="0"/>
          <a:chExt cx="0" cy="0"/>
        </a:xfrm>
      </p:grpSpPr>
      <p:sp>
        <p:nvSpPr>
          <p:cNvPr id="215" name="Google Shape;215;g8c6fe39e2a_0_35:notes">
            <a:extLst>
              <a:ext uri="{FF2B5EF4-FFF2-40B4-BE49-F238E27FC236}">
                <a16:creationId xmlns:a16="http://schemas.microsoft.com/office/drawing/2014/main" id="{9B01EB96-C00F-C1D1-BE21-6482314779EB}"/>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6" name="Google Shape;216;g8c6fe39e2a_0_35:notes">
            <a:extLst>
              <a:ext uri="{FF2B5EF4-FFF2-40B4-BE49-F238E27FC236}">
                <a16:creationId xmlns:a16="http://schemas.microsoft.com/office/drawing/2014/main" id="{D2F9CFE8-EC96-130B-B77A-9398F1BC29AB}"/>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a:latin typeface="Times New Roman"/>
                <a:cs typeface="Times New Roman"/>
              </a:rPr>
              <a:t>Jen </a:t>
            </a:r>
            <a:br>
              <a:rPr lang="en-US">
                <a:latin typeface="Times New Roman"/>
                <a:cs typeface="Times New Roman"/>
              </a:rPr>
            </a:br>
            <a:endParaRPr lang="en-US">
              <a:latin typeface="Times New Roman"/>
              <a:cs typeface="Times New Roman"/>
            </a:endParaRPr>
          </a:p>
          <a:p>
            <a:r>
              <a:rPr lang="en-US">
                <a:latin typeface="Times New Roman"/>
                <a:cs typeface="Times New Roman"/>
              </a:rPr>
              <a:t>Then we continue this world building by introducing the time in which the Stone Ages take place – they began 2.5 million years ago. These terms – </a:t>
            </a:r>
            <a:r>
              <a:rPr lang="en-US" err="1">
                <a:latin typeface="Times New Roman"/>
                <a:cs typeface="Times New Roman"/>
              </a:rPr>
              <a:t>Palaeolithic</a:t>
            </a:r>
            <a:r>
              <a:rPr lang="en-US">
                <a:latin typeface="Times New Roman"/>
                <a:cs typeface="Times New Roman"/>
              </a:rPr>
              <a:t>, Mesolithic and Neolithic era – also help us demonstrate a second pedagogy which is </a:t>
            </a:r>
            <a:r>
              <a:rPr lang="en-US" i="1">
                <a:latin typeface="Times New Roman"/>
                <a:cs typeface="Times New Roman"/>
              </a:rPr>
              <a:t>teaching for memory. </a:t>
            </a:r>
            <a:r>
              <a:rPr lang="en-US" i="0">
                <a:latin typeface="Times New Roman"/>
                <a:cs typeface="Times New Roman"/>
              </a:rPr>
              <a:t>These three eras can act almost like story chapters. We can teach pupils key events and changes that happened in each era. This helps both develop the abstract framework in the children’s minds </a:t>
            </a:r>
            <a:r>
              <a:rPr lang="en-US" i="1">
                <a:latin typeface="Times New Roman"/>
                <a:cs typeface="Times New Roman"/>
              </a:rPr>
              <a:t>and</a:t>
            </a:r>
            <a:r>
              <a:rPr lang="en-US" i="0">
                <a:latin typeface="Times New Roman"/>
                <a:cs typeface="Times New Roman"/>
              </a:rPr>
              <a:t> helps them remember the new substantive knowledge we are introducing. E.g., Homo sapiens evolve, Ice Age ends, Humans begin farming in Britain. </a:t>
            </a:r>
            <a:endParaRPr lang="en-US">
              <a:latin typeface="Times New Roman"/>
              <a:cs typeface="Times New Roman"/>
            </a:endParaRPr>
          </a:p>
        </p:txBody>
      </p:sp>
    </p:spTree>
    <p:extLst>
      <p:ext uri="{BB962C8B-B14F-4D97-AF65-F5344CB8AC3E}">
        <p14:creationId xmlns:p14="http://schemas.microsoft.com/office/powerpoint/2010/main" val="3085382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latin typeface="Times New Roman"/>
                <a:cs typeface="Times New Roman"/>
              </a:rPr>
              <a:t>Jen</a:t>
            </a:r>
          </a:p>
          <a:p>
            <a:pPr>
              <a:defRPr/>
            </a:pPr>
            <a:endParaRPr lang="en-US">
              <a:latin typeface="Times New Roman"/>
              <a:cs typeface="Times New Roman"/>
            </a:endParaRPr>
          </a:p>
          <a:p>
            <a:pPr marL="0" marR="0" lvl="0" indent="0" algn="l" defTabSz="914400">
              <a:lnSpc>
                <a:spcPct val="100000"/>
              </a:lnSpc>
              <a:spcBef>
                <a:spcPct val="0"/>
              </a:spcBef>
              <a:spcAft>
                <a:spcPct val="0"/>
              </a:spcAft>
              <a:buClrTx/>
              <a:buSzTx/>
              <a:buFontTx/>
              <a:buNone/>
              <a:tabLst/>
              <a:defRPr/>
            </a:pPr>
            <a:r>
              <a:rPr lang="en-US">
                <a:latin typeface="Times New Roman"/>
                <a:cs typeface="Times New Roman"/>
              </a:rPr>
              <a:t>The next activity we explore with the student teachers is this artefact-based task, which we use early in the Stone Age sequence as a way of extending </a:t>
            </a:r>
            <a:r>
              <a:rPr lang="en-US" i="1">
                <a:latin typeface="Times New Roman"/>
                <a:cs typeface="Times New Roman"/>
              </a:rPr>
              <a:t>world-building, </a:t>
            </a:r>
            <a:r>
              <a:rPr lang="en-US" i="0">
                <a:latin typeface="Times New Roman"/>
                <a:cs typeface="Times New Roman"/>
              </a:rPr>
              <a:t>to begin to build their understanding of the disciplinary concept interpretation. </a:t>
            </a:r>
          </a:p>
          <a:p>
            <a:pPr marL="0" marR="0" lvl="0" indent="0" algn="l" defTabSz="914400">
              <a:lnSpc>
                <a:spcPct val="100000"/>
              </a:lnSpc>
              <a:spcBef>
                <a:spcPct val="0"/>
              </a:spcBef>
              <a:spcAft>
                <a:spcPct val="0"/>
              </a:spcAft>
              <a:buClrTx/>
              <a:buSzTx/>
              <a:buFontTx/>
              <a:buNone/>
              <a:tabLst/>
              <a:defRPr/>
            </a:pPr>
            <a:br>
              <a:rPr lang="en-US" i="0">
                <a:latin typeface="Times New Roman"/>
                <a:cs typeface="Times New Roman"/>
              </a:rPr>
            </a:br>
            <a:r>
              <a:rPr lang="en-US" i="0">
                <a:latin typeface="Times New Roman"/>
                <a:cs typeface="Times New Roman"/>
              </a:rPr>
              <a:t>We ask them to </a:t>
            </a:r>
            <a:r>
              <a:rPr lang="en-US" i="0">
                <a:latin typeface="+mn-lt"/>
                <a:cs typeface="+mn-cs"/>
              </a:rPr>
              <a:t>m</a:t>
            </a:r>
            <a:r>
              <a:rPr lang="en-US">
                <a:latin typeface="+mn-lt"/>
                <a:cs typeface="+mn-cs"/>
              </a:rPr>
              <a:t>ake an observation, connect it to something they might already know, and ask a question or write down a thought – </a:t>
            </a:r>
            <a:r>
              <a:rPr lang="en-US" err="1">
                <a:latin typeface="+mn-lt"/>
                <a:cs typeface="+mn-cs"/>
              </a:rPr>
              <a:t>eg</a:t>
            </a:r>
            <a:r>
              <a:rPr lang="en-US">
                <a:latin typeface="+mn-lt"/>
                <a:cs typeface="+mn-cs"/>
              </a:rPr>
              <a:t>, flint… </a:t>
            </a:r>
          </a:p>
          <a:p>
            <a:pPr marL="0" marR="0" lvl="0" indent="0" algn="l" defTabSz="914400" rtl="0" eaLnBrk="0" fontAlgn="base" latinLnBrk="0" hangingPunct="0">
              <a:lnSpc>
                <a:spcPct val="100000"/>
              </a:lnSpc>
              <a:spcBef>
                <a:spcPct val="0"/>
              </a:spcBef>
              <a:spcAft>
                <a:spcPct val="0"/>
              </a:spcAft>
              <a:buClrTx/>
              <a:buSzTx/>
              <a:buFontTx/>
              <a:buNone/>
              <a:tabLst/>
              <a:defRPr/>
            </a:pPr>
            <a:endParaRPr lang="en-US">
              <a:latin typeface="Times New Roman"/>
              <a:cs typeface="Times New Roman"/>
            </a:endParaRPr>
          </a:p>
          <a:p>
            <a:pPr marL="0" marR="0" lvl="0" indent="0" algn="l" defTabSz="914400" rtl="0" eaLnBrk="0" fontAlgn="base" latinLnBrk="0" hangingPunct="0">
              <a:lnSpc>
                <a:spcPct val="100000"/>
              </a:lnSpc>
              <a:spcBef>
                <a:spcPct val="0"/>
              </a:spcBef>
              <a:spcAft>
                <a:spcPct val="0"/>
              </a:spcAft>
              <a:buClrTx/>
              <a:buSzTx/>
              <a:buFontTx/>
              <a:buNone/>
              <a:tabLst/>
              <a:defRPr/>
            </a:pPr>
            <a:r>
              <a:rPr lang="en-US">
                <a:latin typeface="Times New Roman"/>
                <a:cs typeface="Times New Roman"/>
              </a:rPr>
              <a:t>From the ensuing discussion, we highlight with the student teachers how we can address pupil misconceptions, assess prior knowledge, and, possibly most importantly, build learner confidence and curiosity. </a:t>
            </a:r>
          </a:p>
        </p:txBody>
      </p:sp>
      <p:sp>
        <p:nvSpPr>
          <p:cNvPr id="4" name="Slide Number Placeholder 3"/>
          <p:cNvSpPr>
            <a:spLocks noGrp="1"/>
          </p:cNvSpPr>
          <p:nvPr>
            <p:ph type="sldNum" sz="quarter" idx="5"/>
          </p:nvPr>
        </p:nvSpPr>
        <p:spPr/>
        <p:txBody>
          <a:bodyPr/>
          <a:lstStyle/>
          <a:p>
            <a:fld id="{EEB943F9-3A59-4659-85AE-A9C184EB09CF}" type="slidenum">
              <a:rPr lang="en-GB" smtClean="0"/>
              <a:t>13</a:t>
            </a:fld>
            <a:endParaRPr lang="en-GB"/>
          </a:p>
        </p:txBody>
      </p:sp>
    </p:spTree>
    <p:extLst>
      <p:ext uri="{BB962C8B-B14F-4D97-AF65-F5344CB8AC3E}">
        <p14:creationId xmlns:p14="http://schemas.microsoft.com/office/powerpoint/2010/main" val="11160168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latin typeface="Times New Roman"/>
                <a:cs typeface="Times New Roman"/>
              </a:rPr>
              <a:t>Jen</a:t>
            </a:r>
          </a:p>
          <a:p>
            <a:endParaRPr lang="en-GB">
              <a:latin typeface="Times New Roman"/>
              <a:cs typeface="Times New Roman"/>
            </a:endParaRPr>
          </a:p>
          <a:p>
            <a:r>
              <a:rPr lang="en-GB">
                <a:latin typeface="Times New Roman"/>
                <a:cs typeface="Times New Roman"/>
              </a:rPr>
              <a:t>After our initial discussion, we read this page from the book Human Journey, </a:t>
            </a:r>
            <a:r>
              <a:rPr lang="en-US">
                <a:latin typeface="Times New Roman"/>
                <a:cs typeface="Times New Roman"/>
              </a:rPr>
              <a:t>which deliberately connects to many of the artefacts and images we’ve just explored, and from this, the student teachers revisit their initial interpretations to extend and refine them in light of their new knowledge.</a:t>
            </a:r>
          </a:p>
        </p:txBody>
      </p:sp>
      <p:sp>
        <p:nvSpPr>
          <p:cNvPr id="4" name="Slide Number Placeholder 3"/>
          <p:cNvSpPr>
            <a:spLocks noGrp="1"/>
          </p:cNvSpPr>
          <p:nvPr>
            <p:ph type="sldNum" sz="quarter" idx="5"/>
          </p:nvPr>
        </p:nvSpPr>
        <p:spPr/>
        <p:txBody>
          <a:bodyPr/>
          <a:lstStyle/>
          <a:p>
            <a:pPr>
              <a:defRPr/>
            </a:pPr>
            <a:fld id="{CFB9AFE8-A1FD-BA45-BEA1-5878DF3BB5FD}" type="slidenum">
              <a:rPr lang="en-GB" altLang="en-US" smtClean="0"/>
              <a:pPr>
                <a:defRPr/>
              </a:pPr>
              <a:t>14</a:t>
            </a:fld>
            <a:endParaRPr lang="en-GB" altLang="en-US"/>
          </a:p>
        </p:txBody>
      </p:sp>
    </p:spTree>
    <p:extLst>
      <p:ext uri="{BB962C8B-B14F-4D97-AF65-F5344CB8AC3E}">
        <p14:creationId xmlns:p14="http://schemas.microsoft.com/office/powerpoint/2010/main" val="42230544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6CB23F-E436-FE91-0A51-FB64169A499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EE694BC-9E2D-69DE-6023-AB9E0D4AF38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DD6DD62-C600-6A82-AC8A-9765A91AAEDD}"/>
              </a:ext>
            </a:extLst>
          </p:cNvPr>
          <p:cNvSpPr>
            <a:spLocks noGrp="1"/>
          </p:cNvSpPr>
          <p:nvPr>
            <p:ph type="body" idx="1"/>
          </p:nvPr>
        </p:nvSpPr>
        <p:spPr/>
        <p:txBody>
          <a:bodyPr/>
          <a:lstStyle/>
          <a:p>
            <a:r>
              <a:rPr lang="en-US" b="1">
                <a:latin typeface="Times New Roman"/>
                <a:cs typeface="Times New Roman"/>
              </a:rPr>
              <a:t>Jen </a:t>
            </a:r>
          </a:p>
          <a:p>
            <a:r>
              <a:rPr lang="en-GB"/>
              <a:t>This brief example hopefully illustrates how we model the teaching of substantive and disciplinary concepts in primary history, as the first part of a coherent sequence of learning, while making the</a:t>
            </a:r>
            <a:r>
              <a:rPr lang="en-GB" i="0"/>
              <a:t> </a:t>
            </a:r>
            <a:r>
              <a:rPr lang="en-GB"/>
              <a:t>subject-specific </a:t>
            </a:r>
            <a:r>
              <a:rPr lang="en-GB" i="0"/>
              <a:t>pedagogies</a:t>
            </a:r>
            <a:r>
              <a:rPr lang="en-GB"/>
              <a:t> explicit</a:t>
            </a:r>
            <a:r>
              <a:rPr lang="en-GB" i="0"/>
              <a:t>. </a:t>
            </a:r>
            <a:endParaRPr lang="en-GB"/>
          </a:p>
          <a:p>
            <a:endParaRPr lang="en-GB"/>
          </a:p>
          <a:p>
            <a:r>
              <a:rPr lang="en-GB"/>
              <a:t>One aim </a:t>
            </a:r>
            <a:r>
              <a:rPr lang="en-GB" i="0"/>
              <a:t>of this workshop was to </a:t>
            </a:r>
            <a:r>
              <a:rPr lang="en-GB"/>
              <a:t>reflect on </a:t>
            </a:r>
            <a:r>
              <a:rPr lang="en-GB" i="0"/>
              <a:t>how we developed these pedagogies in meaningful </a:t>
            </a:r>
            <a:r>
              <a:rPr lang="en-GB"/>
              <a:t>ways</a:t>
            </a:r>
            <a:r>
              <a:rPr lang="en-GB" i="0"/>
              <a:t>.</a:t>
            </a:r>
            <a:r>
              <a:rPr lang="en-GB"/>
              <a:t>  Much of the wording comes from Ofsted’s Research Review Series for History. However, our history workshops were not designed around the review series alone; they existed before it was published. What the Review and other wider reading has helped us to do is make the pedagogies we teaching implicitly more explicit to our student teachers. For example, we were already teaching world-building as a pedagogy, but now we can give it a name and evaluate it as an approach. In other cases, our reading and research has helped us enhance learning opportunities – e.g., last year, I changed some of the Stone Age artefacts so that they deliberately aligned with the text from the Human Journey book, so that we could model the pedagogy of ‘Reading Extended Texts’. </a:t>
            </a:r>
          </a:p>
          <a:p>
            <a:endParaRPr lang="en-GB" i="0"/>
          </a:p>
          <a:p>
            <a:r>
              <a:rPr lang="en-GB" i="0"/>
              <a:t>We feel that the key element here</a:t>
            </a:r>
            <a:r>
              <a:rPr lang="en-GB"/>
              <a:t> has been developing the subject-specific pedagogies through our own practice and research, before identifying them and making them explicit for student teachers.</a:t>
            </a:r>
          </a:p>
        </p:txBody>
      </p:sp>
      <p:sp>
        <p:nvSpPr>
          <p:cNvPr id="4" name="Slide Number Placeholder 3">
            <a:extLst>
              <a:ext uri="{FF2B5EF4-FFF2-40B4-BE49-F238E27FC236}">
                <a16:creationId xmlns:a16="http://schemas.microsoft.com/office/drawing/2014/main" id="{1DBBEBAD-CFF3-608A-3943-177046058127}"/>
              </a:ext>
            </a:extLst>
          </p:cNvPr>
          <p:cNvSpPr>
            <a:spLocks noGrp="1"/>
          </p:cNvSpPr>
          <p:nvPr>
            <p:ph type="sldNum" sz="quarter" idx="5"/>
          </p:nvPr>
        </p:nvSpPr>
        <p:spPr/>
        <p:txBody>
          <a:bodyPr/>
          <a:lstStyle/>
          <a:p>
            <a:pPr>
              <a:defRPr/>
            </a:pPr>
            <a:fld id="{CFB9AFE8-A1FD-BA45-BEA1-5878DF3BB5FD}" type="slidenum">
              <a:rPr lang="en-GB" altLang="en-US" smtClean="0"/>
              <a:pPr>
                <a:defRPr/>
              </a:pPr>
              <a:t>15</a:t>
            </a:fld>
            <a:endParaRPr lang="en-GB" altLang="en-US"/>
          </a:p>
        </p:txBody>
      </p:sp>
    </p:spTree>
    <p:extLst>
      <p:ext uri="{BB962C8B-B14F-4D97-AF65-F5344CB8AC3E}">
        <p14:creationId xmlns:p14="http://schemas.microsoft.com/office/powerpoint/2010/main" val="65903288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Jen</a:t>
            </a:r>
          </a:p>
          <a:p>
            <a:endParaRPr lang="en-GB"/>
          </a:p>
          <a:p>
            <a:r>
              <a:rPr lang="en-GB" b="0"/>
              <a:t>Our second aim was to identify shared principles that underpin subject-specific pedagogies. However, having thought about how our subject-specific pedagogies have been derived through reflection on our own practice and research, we thought it more helpful to identify the key aspects that led us to that practice in the first place. </a:t>
            </a:r>
          </a:p>
          <a:p>
            <a:endParaRPr lang="en-GB" b="0"/>
          </a:p>
          <a:p>
            <a:r>
              <a:rPr lang="en-GB" b="0"/>
              <a:t>So first, we were guided by the content of the National Curriculum for history – we’ve developed a coherent rationale for why we cover particular aspects in depth and we share this with the student teachers. </a:t>
            </a:r>
          </a:p>
          <a:p>
            <a:endParaRPr lang="en-GB" b="0"/>
          </a:p>
          <a:p>
            <a:r>
              <a:rPr lang="en-GB" b="0"/>
              <a:t>Second, we have developed a secure understanding of history’s content knowledge – the organising principles and structures of the subject – and we’ve demonstrated how this is mapped across our history workshops. </a:t>
            </a:r>
          </a:p>
          <a:p>
            <a:endParaRPr lang="en-GB" b="0"/>
          </a:p>
          <a:p>
            <a:r>
              <a:rPr lang="en-GB" b="0"/>
              <a:t>Third, a coherent sequence of learning, specific to history, underpins each of our workshops, so student teachers can understand why we might use a particular pedagogy and for what purpose.</a:t>
            </a:r>
            <a:endParaRPr lang="en-GB"/>
          </a:p>
        </p:txBody>
      </p:sp>
      <p:sp>
        <p:nvSpPr>
          <p:cNvPr id="4" name="Slide Number Placeholder 3"/>
          <p:cNvSpPr>
            <a:spLocks noGrp="1"/>
          </p:cNvSpPr>
          <p:nvPr>
            <p:ph type="sldNum" sz="quarter" idx="5"/>
          </p:nvPr>
        </p:nvSpPr>
        <p:spPr/>
        <p:txBody>
          <a:bodyPr/>
          <a:lstStyle/>
          <a:p>
            <a:fld id="{CCE20257-8AAA-4ED9-9437-CF21A1AEC27B}" type="slidenum">
              <a:rPr lang="en-GB" smtClean="0"/>
              <a:t>16</a:t>
            </a:fld>
            <a:endParaRPr lang="en-GB"/>
          </a:p>
        </p:txBody>
      </p:sp>
    </p:spTree>
    <p:extLst>
      <p:ext uri="{BB962C8B-B14F-4D97-AF65-F5344CB8AC3E}">
        <p14:creationId xmlns:p14="http://schemas.microsoft.com/office/powerpoint/2010/main" val="212025569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20A460-7CD4-0BCD-9404-82E261D2A0E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6C080DA-5E47-2452-128A-CCF3342399C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74B36D1-2C36-B1F6-1340-1EB750CF86F3}"/>
              </a:ext>
            </a:extLst>
          </p:cNvPr>
          <p:cNvSpPr>
            <a:spLocks noGrp="1"/>
          </p:cNvSpPr>
          <p:nvPr>
            <p:ph type="body" idx="1"/>
          </p:nvPr>
        </p:nvSpPr>
        <p:spPr/>
        <p:txBody>
          <a:bodyPr/>
          <a:lstStyle/>
          <a:p>
            <a:r>
              <a:rPr lang="en-GB" b="1"/>
              <a:t>Steph</a:t>
            </a:r>
          </a:p>
          <a:p>
            <a:pPr marL="171450" indent="-171450">
              <a:buFont typeface="Arial"/>
              <a:buChar char="•"/>
            </a:pPr>
            <a:r>
              <a:rPr lang="en-GB"/>
              <a:t>In geography, the rationale underpinning the National Curriculum content selected for sessions is secure. </a:t>
            </a:r>
          </a:p>
          <a:p>
            <a:pPr marL="171450" indent="-171450">
              <a:buFont typeface="Arial"/>
              <a:buChar char="•"/>
            </a:pPr>
            <a:r>
              <a:rPr lang="en-GB"/>
              <a:t>We use a clear and consistent sequence of learning across our sessions. </a:t>
            </a:r>
          </a:p>
          <a:p>
            <a:pPr marL="171450" indent="-171450">
              <a:buFont typeface="Arial"/>
              <a:buChar char="•"/>
            </a:pPr>
            <a:r>
              <a:rPr lang="en-GB"/>
              <a:t>Our content knowledge is carefully considered, although there is scope to make this more explicit for student teachers. </a:t>
            </a:r>
          </a:p>
          <a:p>
            <a:pPr marL="171450" indent="-171450">
              <a:buFont typeface="Arial"/>
              <a:buChar char="•"/>
            </a:pPr>
            <a:r>
              <a:rPr lang="en-GB"/>
              <a:t>These aspects have informed the development of our subject-specific pedagogies.</a:t>
            </a:r>
          </a:p>
          <a:p>
            <a:endParaRPr lang="en-GB"/>
          </a:p>
          <a:p>
            <a:endParaRPr lang="en-GB"/>
          </a:p>
          <a:p>
            <a:endParaRPr lang="en-GB"/>
          </a:p>
        </p:txBody>
      </p:sp>
      <p:sp>
        <p:nvSpPr>
          <p:cNvPr id="4" name="Slide Number Placeholder 3">
            <a:extLst>
              <a:ext uri="{FF2B5EF4-FFF2-40B4-BE49-F238E27FC236}">
                <a16:creationId xmlns:a16="http://schemas.microsoft.com/office/drawing/2014/main" id="{26143C59-D2EB-EF2F-DBB6-73EB9EE30D7F}"/>
              </a:ext>
            </a:extLst>
          </p:cNvPr>
          <p:cNvSpPr>
            <a:spLocks noGrp="1"/>
          </p:cNvSpPr>
          <p:nvPr>
            <p:ph type="sldNum" sz="quarter" idx="5"/>
          </p:nvPr>
        </p:nvSpPr>
        <p:spPr/>
        <p:txBody>
          <a:bodyPr/>
          <a:lstStyle/>
          <a:p>
            <a:fld id="{CCE20257-8AAA-4ED9-9437-CF21A1AEC27B}" type="slidenum">
              <a:rPr lang="en-GB" smtClean="0"/>
              <a:t>17</a:t>
            </a:fld>
            <a:endParaRPr lang="en-GB"/>
          </a:p>
        </p:txBody>
      </p:sp>
    </p:spTree>
    <p:extLst>
      <p:ext uri="{BB962C8B-B14F-4D97-AF65-F5344CB8AC3E}">
        <p14:creationId xmlns:p14="http://schemas.microsoft.com/office/powerpoint/2010/main" val="144633110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solidFill>
                  <a:srgbClr val="002060"/>
                </a:solidFill>
              </a:rPr>
              <a:t>Steph</a:t>
            </a:r>
            <a:endParaRPr lang="en-US">
              <a:solidFill>
                <a:srgbClr val="000000"/>
              </a:solidFill>
            </a:endParaRPr>
          </a:p>
          <a:p>
            <a:endParaRPr lang="en-GB">
              <a:solidFill>
                <a:srgbClr val="000000"/>
              </a:solidFill>
            </a:endParaRPr>
          </a:p>
          <a:p>
            <a:pPr marL="171450" indent="-171450">
              <a:buFont typeface="Arial"/>
              <a:buChar char="•"/>
            </a:pPr>
            <a:r>
              <a:rPr lang="en-GB"/>
              <a:t>Our subject-specific pedagogies in geography are still evolving. </a:t>
            </a:r>
          </a:p>
          <a:p>
            <a:pPr marL="171450" indent="-171450">
              <a:buFont typeface="Arial"/>
              <a:buChar char="•"/>
            </a:pPr>
            <a:r>
              <a:rPr lang="en-GB"/>
              <a:t>We have already been using many of these approaches implicitly, although we have not yet shared them explicitly with student teachers. </a:t>
            </a:r>
          </a:p>
          <a:p>
            <a:pPr marL="171450" indent="-171450">
              <a:buFont typeface="Arial"/>
              <a:buChar char="•"/>
            </a:pPr>
            <a:r>
              <a:rPr lang="en-GB"/>
              <a:t>As you can see, there is overlap with primary history.</a:t>
            </a:r>
          </a:p>
          <a:p>
            <a:pPr marL="171450" indent="-171450">
              <a:buFont typeface="Arial"/>
              <a:buChar char="•"/>
            </a:pPr>
            <a:r>
              <a:rPr lang="en-GB"/>
              <a:t>We have used the same </a:t>
            </a:r>
            <a:r>
              <a:rPr lang="en-GB" err="1"/>
              <a:t>Widg</a:t>
            </a:r>
            <a:r>
              <a:rPr lang="en-GB"/>
              <a:t>it symbols across subjects to support coherence and reduce cognitive load.</a:t>
            </a:r>
          </a:p>
          <a:p>
            <a:pPr marL="171450" indent="-171450">
              <a:buFont typeface="Arial"/>
              <a:buChar char="•"/>
            </a:pPr>
            <a:r>
              <a:rPr lang="en-GB"/>
              <a:t>This raised important questions for us about which pedagogical approaches may be transferable across subjects, and what ultimately makes them “subject specific.</a:t>
            </a:r>
          </a:p>
          <a:p>
            <a:endParaRPr lang="en-GB"/>
          </a:p>
          <a:p>
            <a:endParaRPr lang="en-US">
              <a:solidFill>
                <a:srgbClr val="000000"/>
              </a:solidFill>
            </a:endParaRPr>
          </a:p>
          <a:p>
            <a:r>
              <a:rPr lang="en-US">
                <a:solidFill>
                  <a:srgbClr val="000000"/>
                </a:solidFill>
              </a:rPr>
              <a:t>------------------------</a:t>
            </a:r>
            <a:endParaRPr lang="en-US"/>
          </a:p>
          <a:p>
            <a:pPr marL="171450" indent="-171450">
              <a:buFont typeface="Arial"/>
              <a:buChar char="•"/>
            </a:pPr>
            <a:r>
              <a:rPr lang="en-US">
                <a:solidFill>
                  <a:srgbClr val="000000"/>
                </a:solidFill>
              </a:rPr>
              <a:t>🐘 </a:t>
            </a:r>
            <a:r>
              <a:rPr lang="en-US" b="1">
                <a:solidFill>
                  <a:srgbClr val="000000"/>
                </a:solidFill>
              </a:rPr>
              <a:t>Teaching for memory</a:t>
            </a:r>
            <a:r>
              <a:rPr lang="en-US">
                <a:solidFill>
                  <a:srgbClr val="000000"/>
                </a:solidFill>
              </a:rPr>
              <a:t> – Supporting pupils to retain and revisit important geographical</a:t>
            </a:r>
            <a:r>
              <a:rPr lang="en-US"/>
              <a:t> knowledge over time through retrieval, repetition and meaningful connections across topics, places and scales. </a:t>
            </a:r>
            <a:endParaRPr lang="en-GB"/>
          </a:p>
          <a:p>
            <a:pPr marL="171450" indent="-171450">
              <a:buFont typeface="Arial"/>
              <a:buChar char="•"/>
            </a:pPr>
            <a:r>
              <a:rPr lang="en-US"/>
              <a:t>🔗 </a:t>
            </a:r>
            <a:r>
              <a:rPr lang="en-US" b="1"/>
              <a:t>Exposition and schema building</a:t>
            </a:r>
            <a:r>
              <a:rPr lang="en-US"/>
              <a:t> – Explicitly connecting new geographical learning to pupils’ prior knowledge in order to build increasingly complex understanding of places, environments, processes and global relationships. </a:t>
            </a:r>
          </a:p>
          <a:p>
            <a:pPr marL="171450" indent="-171450">
              <a:buFont typeface="Arial"/>
              <a:buChar char="•"/>
            </a:pPr>
            <a:r>
              <a:rPr lang="en-US"/>
              <a:t>📍 </a:t>
            </a:r>
            <a:r>
              <a:rPr lang="en-US" b="1"/>
              <a:t>Developing place knowledge and sense of place</a:t>
            </a:r>
            <a:r>
              <a:rPr lang="en-US"/>
              <a:t> – Helping pupils develop meaningful understanding and connection to diverse places through rich contextual study, comparison, local geography and exploration of environmental and cultural diversity. </a:t>
            </a:r>
          </a:p>
          <a:p>
            <a:pPr marL="171450" indent="-171450">
              <a:buFont typeface="Arial"/>
              <a:buChar char="•"/>
            </a:pPr>
            <a:r>
              <a:rPr lang="en-US"/>
              <a:t>🗺️ </a:t>
            </a:r>
            <a:r>
              <a:rPr lang="en-US" b="1"/>
              <a:t>Spatial thinking through maps, atlases and GIS</a:t>
            </a:r>
            <a:r>
              <a:rPr lang="en-US"/>
              <a:t> – Teaching pupils to interpret, </a:t>
            </a:r>
            <a:r>
              <a:rPr lang="en-US" err="1"/>
              <a:t>analyse</a:t>
            </a:r>
            <a:r>
              <a:rPr lang="en-US"/>
              <a:t> and think spatially using geographical representations, mapping tools and patterns across different scales. </a:t>
            </a:r>
          </a:p>
          <a:p>
            <a:pPr marL="171450" indent="-171450">
              <a:buFont typeface="Arial"/>
              <a:buChar char="•"/>
            </a:pPr>
            <a:r>
              <a:rPr lang="en-US"/>
              <a:t>🔎 </a:t>
            </a:r>
            <a:r>
              <a:rPr lang="en-US" b="1"/>
              <a:t>Geographical enquiry and investigation</a:t>
            </a:r>
            <a:r>
              <a:rPr lang="en-US"/>
              <a:t> – Encouraging pupils to ask geographical questions, investigate patterns and relationships, evaluate issues and perspectives, and construct explanations using evidence. </a:t>
            </a:r>
          </a:p>
          <a:p>
            <a:pPr marL="171450" indent="-171450">
              <a:buFont typeface="Arial"/>
              <a:buChar char="•"/>
            </a:pPr>
            <a:r>
              <a:rPr lang="en-US"/>
              <a:t>📊 </a:t>
            </a:r>
            <a:r>
              <a:rPr lang="en-US" b="1"/>
              <a:t>Interpreting and </a:t>
            </a:r>
            <a:r>
              <a:rPr lang="en-US" b="1" err="1"/>
              <a:t>analysing</a:t>
            </a:r>
            <a:r>
              <a:rPr lang="en-US" b="1"/>
              <a:t> geographical data</a:t>
            </a:r>
            <a:r>
              <a:rPr lang="en-US"/>
              <a:t> – Supporting pupils in reading, </a:t>
            </a:r>
            <a:r>
              <a:rPr lang="en-US" err="1"/>
              <a:t>analysing</a:t>
            </a:r>
            <a:r>
              <a:rPr lang="en-US"/>
              <a:t> and drawing conclusions from graphs, maps, fieldwork data and other geographical evidence to identify patterns, processes and change. </a:t>
            </a:r>
          </a:p>
          <a:p>
            <a:pPr marL="171450" indent="-171450">
              <a:buFont typeface="Arial"/>
              <a:buChar char="•"/>
            </a:pPr>
            <a:r>
              <a:rPr lang="en-US"/>
              <a:t>🌦️ </a:t>
            </a:r>
            <a:r>
              <a:rPr lang="en-US" b="1"/>
              <a:t>Exploring human and physical processes and their relationships</a:t>
            </a:r>
            <a:r>
              <a:rPr lang="en-US"/>
              <a:t> – Helping pupils understand how human, physical and environmental processes interact to shape places, environments and sustainability issues across different contexts and scales. </a:t>
            </a:r>
          </a:p>
          <a:p>
            <a:pPr marL="171450" indent="-171450">
              <a:buFont typeface="Arial"/>
              <a:buChar char="•"/>
            </a:pPr>
            <a:r>
              <a:rPr lang="en-US"/>
              <a:t>🚶 </a:t>
            </a:r>
            <a:r>
              <a:rPr lang="en-US" b="1"/>
              <a:t>Fieldwork and real-world geographical experience</a:t>
            </a:r>
            <a:r>
              <a:rPr lang="en-US"/>
              <a:t> – Providing opportunities for pupils to observe, investigate and interpret geography directly through fieldwork, local studies and engagement with real places and environments. </a:t>
            </a:r>
          </a:p>
          <a:p>
            <a:pPr marL="171450" indent="-171450">
              <a:buFont typeface="Arial"/>
              <a:buChar char="•"/>
            </a:pPr>
            <a:r>
              <a:rPr lang="en-US"/>
              <a:t>🌐 </a:t>
            </a:r>
            <a:r>
              <a:rPr lang="en-US" b="1"/>
              <a:t>Thinking across scale, connection and interdependence</a:t>
            </a:r>
            <a:r>
              <a:rPr lang="en-US"/>
              <a:t> – Supporting pupils in understanding how places, people, environments and global systems are interconnected locally, nationally and globally. </a:t>
            </a:r>
          </a:p>
          <a:p>
            <a:pPr marL="171450" indent="-171450">
              <a:buFont typeface="Arial"/>
              <a:buChar char="•"/>
            </a:pPr>
            <a:r>
              <a:rPr lang="en-US"/>
              <a:t>🗣️ </a:t>
            </a:r>
            <a:r>
              <a:rPr lang="en-US" b="1"/>
              <a:t>Explicit teaching of disciplinary vocabulary</a:t>
            </a:r>
            <a:r>
              <a:rPr lang="en-US"/>
              <a:t> – Developing pupils’ ability to think, communicate and reason geographically through precise geographical terminology and conceptual language.</a:t>
            </a:r>
          </a:p>
          <a:p>
            <a:endParaRPr lang="en-US"/>
          </a:p>
        </p:txBody>
      </p:sp>
      <p:sp>
        <p:nvSpPr>
          <p:cNvPr id="4" name="Slide Number Placeholder 3"/>
          <p:cNvSpPr>
            <a:spLocks noGrp="1"/>
          </p:cNvSpPr>
          <p:nvPr>
            <p:ph type="sldNum" sz="quarter" idx="5"/>
          </p:nvPr>
        </p:nvSpPr>
        <p:spPr/>
        <p:txBody>
          <a:bodyPr/>
          <a:lstStyle/>
          <a:p>
            <a:fld id="{CCE20257-8AAA-4ED9-9437-CF21A1AEC27B}" type="slidenum">
              <a:rPr lang="en-GB" smtClean="0"/>
              <a:t>18</a:t>
            </a:fld>
            <a:endParaRPr lang="en-GB"/>
          </a:p>
        </p:txBody>
      </p:sp>
    </p:spTree>
    <p:extLst>
      <p:ext uri="{BB962C8B-B14F-4D97-AF65-F5344CB8AC3E}">
        <p14:creationId xmlns:p14="http://schemas.microsoft.com/office/powerpoint/2010/main" val="222925642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2C30EB-8E94-478A-E02B-92A0B1DC8C4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9384092-C10C-6D84-8DEA-FC34251F7E1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2D79739-AACA-29B2-EE60-3E9ACDD72D7A}"/>
              </a:ext>
            </a:extLst>
          </p:cNvPr>
          <p:cNvSpPr>
            <a:spLocks noGrp="1"/>
          </p:cNvSpPr>
          <p:nvPr>
            <p:ph type="body" idx="1"/>
          </p:nvPr>
        </p:nvSpPr>
        <p:spPr/>
        <p:txBody>
          <a:bodyPr/>
          <a:lstStyle/>
          <a:p>
            <a:r>
              <a:rPr lang="en-GB"/>
              <a:t>Jen</a:t>
            </a:r>
          </a:p>
          <a:p>
            <a:endParaRPr lang="en-GB"/>
          </a:p>
          <a:p>
            <a:r>
              <a:rPr lang="en-GB"/>
              <a:t>For DT, we already have a fairly secure rationale for the National Curriculum content that we cover, a secure understanding of the principles of DT underpin each workshop, and we consistently refer to this sequence of learning. So with these aspects confidently in place, I reflected on what I might consider our subject specific pedagogies to be in our DT workshops… </a:t>
            </a:r>
          </a:p>
        </p:txBody>
      </p:sp>
      <p:sp>
        <p:nvSpPr>
          <p:cNvPr id="4" name="Slide Number Placeholder 3">
            <a:extLst>
              <a:ext uri="{FF2B5EF4-FFF2-40B4-BE49-F238E27FC236}">
                <a16:creationId xmlns:a16="http://schemas.microsoft.com/office/drawing/2014/main" id="{9496F0A5-A57E-066F-D5B1-8F2871B4366B}"/>
              </a:ext>
            </a:extLst>
          </p:cNvPr>
          <p:cNvSpPr>
            <a:spLocks noGrp="1"/>
          </p:cNvSpPr>
          <p:nvPr>
            <p:ph type="sldNum" sz="quarter" idx="5"/>
          </p:nvPr>
        </p:nvSpPr>
        <p:spPr/>
        <p:txBody>
          <a:bodyPr/>
          <a:lstStyle/>
          <a:p>
            <a:fld id="{CCE20257-8AAA-4ED9-9437-CF21A1AEC27B}" type="slidenum">
              <a:rPr lang="en-GB" smtClean="0"/>
              <a:t>19</a:t>
            </a:fld>
            <a:endParaRPr lang="en-GB"/>
          </a:p>
        </p:txBody>
      </p:sp>
    </p:spTree>
    <p:extLst>
      <p:ext uri="{BB962C8B-B14F-4D97-AF65-F5344CB8AC3E}">
        <p14:creationId xmlns:p14="http://schemas.microsoft.com/office/powerpoint/2010/main" val="24156059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latin typeface="Calibri"/>
                <a:ea typeface="Calibri"/>
                <a:cs typeface="Calibri"/>
              </a:rPr>
              <a:t>Steph</a:t>
            </a:r>
          </a:p>
          <a:p>
            <a:endParaRPr lang="en-US">
              <a:latin typeface="Calibri"/>
              <a:ea typeface="Calibri"/>
              <a:cs typeface="Calibri"/>
            </a:endParaRPr>
          </a:p>
          <a:p>
            <a:r>
              <a:rPr lang="en-US"/>
              <a:t>Jen and I lead and teach across a range of primary foundation subjects, including history, geography, art, and design and technology.</a:t>
            </a:r>
          </a:p>
          <a:p>
            <a:endParaRPr lang="en-US"/>
          </a:p>
          <a:p>
            <a:r>
              <a:rPr lang="en-US"/>
              <a:t>The 2025 Curriculum and Assessment Review has increased expectations around disciplinary thinking, subject expertise, and curriculum coherence across the foundation subjects. </a:t>
            </a:r>
          </a:p>
          <a:p>
            <a:endParaRPr lang="en-US"/>
          </a:p>
          <a:p>
            <a:r>
              <a:rPr lang="en-US"/>
              <a:t>However, concerns remain regarding student teachers’ subject knowledge in these areas. There is evidence that foundation subjects continue to receive significantly less curriculum time than core subjects (our undergraduate student teachers receive approximately 12 hours per subject across three years).</a:t>
            </a:r>
          </a:p>
          <a:p>
            <a:endParaRPr lang="en-US"/>
          </a:p>
          <a:p>
            <a:r>
              <a:rPr lang="en-US"/>
              <a:t>This prompted us to reflect on the pedagogical approaches we use and how we make subject-specific thinking more explicit for student teachers.</a:t>
            </a:r>
          </a:p>
          <a:p>
            <a:endParaRPr lang="en-US"/>
          </a:p>
          <a:p>
            <a:r>
              <a:rPr lang="en-US"/>
              <a:t>In this session, we will explore how subject-specific pedagogies can be developed within university-based ITE, identify shared principles across the foundation subjects, and invite you to reflect on the implications for your own practice.</a:t>
            </a:r>
          </a:p>
          <a:p>
            <a:endParaRPr lang="en-US"/>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endParaRPr lang="en-US">
              <a:ea typeface="Calibri"/>
              <a:cs typeface="Calibri"/>
            </a:endParaRPr>
          </a:p>
          <a:p>
            <a:pPr>
              <a:defRPr/>
            </a:pPr>
            <a:endParaRPr lang="en-US">
              <a:latin typeface="Aptos" panose="02110004020202020204"/>
              <a:ea typeface="Calibri"/>
              <a:cs typeface="Calibri"/>
            </a:endParaRPr>
          </a:p>
          <a:p>
            <a:pPr>
              <a:defRPr/>
            </a:pPr>
            <a:endParaRPr lang="en-US">
              <a:latin typeface="Calibri"/>
              <a:ea typeface="Calibri"/>
              <a:cs typeface="Calibri"/>
            </a:endParaRPr>
          </a:p>
        </p:txBody>
      </p:sp>
      <p:sp>
        <p:nvSpPr>
          <p:cNvPr id="4" name="Slide Number Placeholder 3"/>
          <p:cNvSpPr>
            <a:spLocks noGrp="1"/>
          </p:cNvSpPr>
          <p:nvPr>
            <p:ph type="sldNum" sz="quarter" idx="5"/>
          </p:nvPr>
        </p:nvSpPr>
        <p:spPr/>
        <p:txBody>
          <a:bodyPr/>
          <a:lstStyle/>
          <a:p>
            <a:fld id="{CCE20257-8AAA-4ED9-9437-CF21A1AEC27B}" type="slidenum">
              <a:rPr lang="en-GB" smtClean="0"/>
              <a:t>2</a:t>
            </a:fld>
            <a:endParaRPr lang="en-GB"/>
          </a:p>
        </p:txBody>
      </p:sp>
    </p:spTree>
    <p:extLst>
      <p:ext uri="{BB962C8B-B14F-4D97-AF65-F5344CB8AC3E}">
        <p14:creationId xmlns:p14="http://schemas.microsoft.com/office/powerpoint/2010/main" val="209707904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1B368D-8F2F-41A5-8647-524DC2D4BAB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815617C-3095-E8E9-F0F6-483093BD166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42F7905-37B5-6E64-353A-FD4F43420DE6}"/>
              </a:ext>
            </a:extLst>
          </p:cNvPr>
          <p:cNvSpPr>
            <a:spLocks noGrp="1"/>
          </p:cNvSpPr>
          <p:nvPr>
            <p:ph type="body" idx="1"/>
          </p:nvPr>
        </p:nvSpPr>
        <p:spPr/>
        <p:txBody>
          <a:bodyPr/>
          <a:lstStyle/>
          <a:p>
            <a:r>
              <a:rPr lang="en-GB"/>
              <a:t>Based on our current workshops, this is my current list. I think there are too many at the moment to share with the student teachers, so we need to do some pruning, but it’s a starting point. I think working with our D&amp;T partners is probably our next step. </a:t>
            </a:r>
          </a:p>
        </p:txBody>
      </p:sp>
      <p:sp>
        <p:nvSpPr>
          <p:cNvPr id="4" name="Slide Number Placeholder 3">
            <a:extLst>
              <a:ext uri="{FF2B5EF4-FFF2-40B4-BE49-F238E27FC236}">
                <a16:creationId xmlns:a16="http://schemas.microsoft.com/office/drawing/2014/main" id="{F64FEC6D-475A-921B-AE5D-69CEC029BB5D}"/>
              </a:ext>
            </a:extLst>
          </p:cNvPr>
          <p:cNvSpPr>
            <a:spLocks noGrp="1"/>
          </p:cNvSpPr>
          <p:nvPr>
            <p:ph type="sldNum" sz="quarter" idx="5"/>
          </p:nvPr>
        </p:nvSpPr>
        <p:spPr/>
        <p:txBody>
          <a:bodyPr/>
          <a:lstStyle/>
          <a:p>
            <a:fld id="{CCE20257-8AAA-4ED9-9437-CF21A1AEC27B}" type="slidenum">
              <a:rPr lang="en-GB" smtClean="0"/>
              <a:t>20</a:t>
            </a:fld>
            <a:endParaRPr lang="en-GB"/>
          </a:p>
        </p:txBody>
      </p:sp>
    </p:spTree>
    <p:extLst>
      <p:ext uri="{BB962C8B-B14F-4D97-AF65-F5344CB8AC3E}">
        <p14:creationId xmlns:p14="http://schemas.microsoft.com/office/powerpoint/2010/main" val="321150549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B33EB5-AE8A-237E-8626-7AC340467FE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87963B1-FFDB-E36A-F655-EC22B17AFD3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DDE80CB-395C-502B-136D-B1C4A466D698}"/>
              </a:ext>
            </a:extLst>
          </p:cNvPr>
          <p:cNvSpPr>
            <a:spLocks noGrp="1"/>
          </p:cNvSpPr>
          <p:nvPr>
            <p:ph type="body" idx="1"/>
          </p:nvPr>
        </p:nvSpPr>
        <p:spPr/>
        <p:txBody>
          <a:bodyPr/>
          <a:lstStyle/>
          <a:p>
            <a:r>
              <a:rPr lang="en-GB"/>
              <a:t>Jen</a:t>
            </a:r>
          </a:p>
          <a:p>
            <a:r>
              <a:rPr lang="en-GB"/>
              <a:t>In art, we aren’t quite as far along in our journey. Our national curriculum rationale is fairly secure, as is our sequence of learning, as is our sequence of learning. However, our content knowledge is very much centred around what the DfE call ‘practical knowledge’ with a nod to theoretical knowledge (famous art and artists)… but we may need to develop our disciplinary knowledge component for our art curriculum further. </a:t>
            </a:r>
          </a:p>
        </p:txBody>
      </p:sp>
      <p:sp>
        <p:nvSpPr>
          <p:cNvPr id="4" name="Slide Number Placeholder 3">
            <a:extLst>
              <a:ext uri="{FF2B5EF4-FFF2-40B4-BE49-F238E27FC236}">
                <a16:creationId xmlns:a16="http://schemas.microsoft.com/office/drawing/2014/main" id="{963FD6CE-08B8-33A9-838F-1CF03624812B}"/>
              </a:ext>
            </a:extLst>
          </p:cNvPr>
          <p:cNvSpPr>
            <a:spLocks noGrp="1"/>
          </p:cNvSpPr>
          <p:nvPr>
            <p:ph type="sldNum" sz="quarter" idx="5"/>
          </p:nvPr>
        </p:nvSpPr>
        <p:spPr/>
        <p:txBody>
          <a:bodyPr/>
          <a:lstStyle/>
          <a:p>
            <a:fld id="{CCE20257-8AAA-4ED9-9437-CF21A1AEC27B}" type="slidenum">
              <a:rPr lang="en-GB" smtClean="0"/>
              <a:t>21</a:t>
            </a:fld>
            <a:endParaRPr lang="en-GB"/>
          </a:p>
        </p:txBody>
      </p:sp>
    </p:spTree>
    <p:extLst>
      <p:ext uri="{BB962C8B-B14F-4D97-AF65-F5344CB8AC3E}">
        <p14:creationId xmlns:p14="http://schemas.microsoft.com/office/powerpoint/2010/main" val="102866582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Jen</a:t>
            </a:r>
          </a:p>
          <a:p>
            <a:r>
              <a:rPr lang="en-GB"/>
              <a:t>So in terms of subject specific pedagogies, in terms of practical knowledge, these are identified based on what we already do….</a:t>
            </a:r>
          </a:p>
          <a:p>
            <a:endParaRPr lang="en-GB"/>
          </a:p>
          <a:p>
            <a:r>
              <a:rPr lang="en-GB"/>
              <a:t>And in terms of theoretical knowledge, these are what we already do, and those in italics are what we could begin to do, based on the Research Review Series for Art. </a:t>
            </a:r>
          </a:p>
          <a:p>
            <a:r>
              <a:rPr lang="en-GB"/>
              <a:t>And you can see for disciplinary knowledge, we can start to do more still. </a:t>
            </a:r>
          </a:p>
        </p:txBody>
      </p:sp>
      <p:sp>
        <p:nvSpPr>
          <p:cNvPr id="4" name="Slide Number Placeholder 3"/>
          <p:cNvSpPr>
            <a:spLocks noGrp="1"/>
          </p:cNvSpPr>
          <p:nvPr>
            <p:ph type="sldNum" sz="quarter" idx="5"/>
          </p:nvPr>
        </p:nvSpPr>
        <p:spPr/>
        <p:txBody>
          <a:bodyPr/>
          <a:lstStyle/>
          <a:p>
            <a:fld id="{CCE20257-8AAA-4ED9-9437-CF21A1AEC27B}" type="slidenum">
              <a:rPr lang="en-GB" smtClean="0"/>
              <a:t>22</a:t>
            </a:fld>
            <a:endParaRPr lang="en-GB"/>
          </a:p>
        </p:txBody>
      </p:sp>
    </p:spTree>
    <p:extLst>
      <p:ext uri="{BB962C8B-B14F-4D97-AF65-F5344CB8AC3E}">
        <p14:creationId xmlns:p14="http://schemas.microsoft.com/office/powerpoint/2010/main" val="269512411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1029BB-8360-D6BA-4D22-926547B8B4E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70C4CD0-3AF2-9612-BF60-4E2621D8B0F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C62FF67-A134-BDBC-8164-3913912F505E}"/>
              </a:ext>
            </a:extLst>
          </p:cNvPr>
          <p:cNvSpPr>
            <a:spLocks noGrp="1"/>
          </p:cNvSpPr>
          <p:nvPr>
            <p:ph type="body" idx="1"/>
          </p:nvPr>
        </p:nvSpPr>
        <p:spPr/>
        <p:txBody>
          <a:bodyPr/>
          <a:lstStyle/>
          <a:p>
            <a:r>
              <a:rPr lang="en-US" b="1">
                <a:latin typeface="Calibri"/>
                <a:ea typeface="Calibri"/>
                <a:cs typeface="Calibri"/>
              </a:rPr>
              <a:t>Jen</a:t>
            </a:r>
          </a:p>
          <a:p>
            <a:r>
              <a:rPr lang="en-US">
                <a:latin typeface="Calibri"/>
                <a:ea typeface="Calibri"/>
                <a:cs typeface="Calibri"/>
              </a:rPr>
              <a:t>So to evaluate our aims. </a:t>
            </a:r>
            <a:endParaRPr lang="en-US"/>
          </a:p>
          <a:p>
            <a:endParaRPr lang="en-US">
              <a:latin typeface="Calibri"/>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a:latin typeface="Calibri"/>
                <a:ea typeface="Calibri"/>
                <a:cs typeface="Calibri"/>
              </a:rPr>
              <a:t>We have explored </a:t>
            </a:r>
            <a:r>
              <a:rPr lang="en-US" sz="1200" b="0">
                <a:solidFill>
                  <a:srgbClr val="002060"/>
                </a:solidFill>
              </a:rPr>
              <a:t>how subject specific pedagogies can be meaningfully developed within university-based ITE across a range of primary foundation subjects – through practice based on a deepening understanding of our subject’s organizing principles and structures, alongside wider reading and  developments on the subject, and ultimately, generative, critical reflection upon our own Pedagogical Content Knowledge.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300" b="0">
              <a:solidFill>
                <a:srgbClr val="002060"/>
              </a:solidFill>
              <a:ea typeface="+mn-lt"/>
              <a:cs typeface="+mn-lt"/>
            </a:endParaRPr>
          </a:p>
          <a:p>
            <a:r>
              <a:rPr lang="en-US" sz="300" b="0">
                <a:solidFill>
                  <a:srgbClr val="002060"/>
                </a:solidFill>
                <a:ea typeface="+mn-lt"/>
                <a:cs typeface="+mn-lt"/>
              </a:rPr>
              <a:t>What might be some </a:t>
            </a:r>
            <a:r>
              <a:rPr lang="en-US" sz="1200" b="0">
                <a:solidFill>
                  <a:srgbClr val="002060"/>
                </a:solidFill>
                <a:ea typeface="+mn-lt"/>
                <a:cs typeface="+mn-lt"/>
              </a:rPr>
              <a:t>shared principles underpinning subject specific pedagogies across the primary foundation subjects? – First, identify the aspects that are guiding your teaching in the foundation subjects – in our case, it was our NC rationale, content knowledge, and the sequence of learning – to ensure consistency across foundation subjects. </a:t>
            </a:r>
          </a:p>
          <a:p>
            <a:endParaRPr lang="en-US" sz="300">
              <a:solidFill>
                <a:srgbClr val="002060"/>
              </a:solidFill>
              <a:ea typeface="+mn-lt"/>
              <a:cs typeface="+mn-lt"/>
            </a:endParaRPr>
          </a:p>
          <a:p>
            <a:r>
              <a:rPr lang="en-US" sz="1200">
                <a:solidFill>
                  <a:srgbClr val="002060"/>
                </a:solidFill>
                <a:ea typeface="+mn-lt"/>
                <a:cs typeface="+mn-lt"/>
              </a:rPr>
              <a:t>We now </a:t>
            </a:r>
            <a:r>
              <a:rPr lang="en-US" sz="1200" b="1">
                <a:solidFill>
                  <a:srgbClr val="002060"/>
                </a:solidFill>
                <a:ea typeface="+mn-lt"/>
                <a:cs typeface="+mn-lt"/>
              </a:rPr>
              <a:t>invite participants to reflect on the implications for their own practice</a:t>
            </a:r>
            <a:r>
              <a:rPr lang="en-US" sz="1200">
                <a:solidFill>
                  <a:srgbClr val="002060"/>
                </a:solidFill>
                <a:ea typeface="+mn-lt"/>
                <a:cs typeface="+mn-lt"/>
              </a:rPr>
              <a:t> in preparing student teachers to teach the foundation subjects</a:t>
            </a:r>
            <a:endParaRPr lang="en-US" sz="1200">
              <a:solidFill>
                <a:srgbClr val="002060"/>
              </a:solidFill>
            </a:endParaRPr>
          </a:p>
          <a:p>
            <a:endParaRPr lang="en-US">
              <a:latin typeface="Calibri"/>
              <a:ea typeface="Calibri"/>
              <a:cs typeface="Calibri"/>
            </a:endParaRPr>
          </a:p>
        </p:txBody>
      </p:sp>
      <p:sp>
        <p:nvSpPr>
          <p:cNvPr id="4" name="Slide Number Placeholder 3">
            <a:extLst>
              <a:ext uri="{FF2B5EF4-FFF2-40B4-BE49-F238E27FC236}">
                <a16:creationId xmlns:a16="http://schemas.microsoft.com/office/drawing/2014/main" id="{E890904A-243C-D1B8-E07F-9D4D979FB432}"/>
              </a:ext>
            </a:extLst>
          </p:cNvPr>
          <p:cNvSpPr>
            <a:spLocks noGrp="1"/>
          </p:cNvSpPr>
          <p:nvPr>
            <p:ph type="sldNum" sz="quarter" idx="5"/>
          </p:nvPr>
        </p:nvSpPr>
        <p:spPr/>
        <p:txBody>
          <a:bodyPr/>
          <a:lstStyle/>
          <a:p>
            <a:fld id="{CCE20257-8AAA-4ED9-9437-CF21A1AEC27B}" type="slidenum">
              <a:rPr lang="en-GB" smtClean="0"/>
              <a:t>23</a:t>
            </a:fld>
            <a:endParaRPr lang="en-GB"/>
          </a:p>
        </p:txBody>
      </p:sp>
    </p:spTree>
    <p:extLst>
      <p:ext uri="{BB962C8B-B14F-4D97-AF65-F5344CB8AC3E}">
        <p14:creationId xmlns:p14="http://schemas.microsoft.com/office/powerpoint/2010/main" val="213706297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7A026A-D6DC-6D2A-0CFB-79D6E0AE673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79C8A45-AB95-9BE2-62A1-95BAEF6ED15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6CDE2E6-53D2-4F45-7069-7AE476826B95}"/>
              </a:ext>
            </a:extLst>
          </p:cNvPr>
          <p:cNvSpPr>
            <a:spLocks noGrp="1"/>
          </p:cNvSpPr>
          <p:nvPr>
            <p:ph type="body" idx="1"/>
          </p:nvPr>
        </p:nvSpPr>
        <p:spPr/>
        <p:txBody>
          <a:bodyPr/>
          <a:lstStyle/>
          <a:p>
            <a:r>
              <a:rPr lang="en-GB" b="1"/>
              <a:t>Steph</a:t>
            </a:r>
          </a:p>
          <a:p>
            <a:endParaRPr lang="en-GB" b="1"/>
          </a:p>
          <a:p>
            <a:r>
              <a:rPr lang="en-GB"/>
              <a:t>At this point, we will move into a 15-minute discussion and question session. The reflective questions on the slide are intended to support discussion and invite you to consider the implications for you own practice and ITE contexts</a:t>
            </a:r>
          </a:p>
          <a:p>
            <a:endParaRPr lang="en-GB"/>
          </a:p>
          <a:p>
            <a:r>
              <a:rPr lang="en-GB"/>
              <a:t>We will give you a few minutes to reflect on the questions and discuss with the people near you before opening up the discussion.</a:t>
            </a:r>
          </a:p>
        </p:txBody>
      </p:sp>
      <p:sp>
        <p:nvSpPr>
          <p:cNvPr id="4" name="Slide Number Placeholder 3">
            <a:extLst>
              <a:ext uri="{FF2B5EF4-FFF2-40B4-BE49-F238E27FC236}">
                <a16:creationId xmlns:a16="http://schemas.microsoft.com/office/drawing/2014/main" id="{A3013F0A-EC38-73D2-12CC-B57CCB9A58A2}"/>
              </a:ext>
            </a:extLst>
          </p:cNvPr>
          <p:cNvSpPr>
            <a:spLocks noGrp="1"/>
          </p:cNvSpPr>
          <p:nvPr>
            <p:ph type="sldNum" sz="quarter" idx="5"/>
          </p:nvPr>
        </p:nvSpPr>
        <p:spPr/>
        <p:txBody>
          <a:bodyPr/>
          <a:lstStyle/>
          <a:p>
            <a:fld id="{CCE20257-8AAA-4ED9-9437-CF21A1AEC27B}" type="slidenum">
              <a:rPr lang="en-GB" smtClean="0"/>
              <a:t>24</a:t>
            </a:fld>
            <a:endParaRPr lang="en-GB"/>
          </a:p>
        </p:txBody>
      </p:sp>
    </p:spTree>
    <p:extLst>
      <p:ext uri="{BB962C8B-B14F-4D97-AF65-F5344CB8AC3E}">
        <p14:creationId xmlns:p14="http://schemas.microsoft.com/office/powerpoint/2010/main" val="3100968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0022DE-DCA7-95C9-CEF9-281E1DF7BA4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669856A-0573-FD83-B6C0-1AD8FC5E224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3CD5541-A3BE-D2AD-361A-F46F0791AACB}"/>
              </a:ext>
            </a:extLst>
          </p:cNvPr>
          <p:cNvSpPr>
            <a:spLocks noGrp="1"/>
          </p:cNvSpPr>
          <p:nvPr>
            <p:ph type="body" idx="1"/>
          </p:nvPr>
        </p:nvSpPr>
        <p:spPr/>
        <p:txBody>
          <a:bodyPr/>
          <a:lstStyle/>
          <a:p>
            <a:r>
              <a:rPr lang="en-GB" b="1"/>
              <a:t>Steph....</a:t>
            </a:r>
            <a:endParaRPr lang="en-GB"/>
          </a:p>
        </p:txBody>
      </p:sp>
      <p:sp>
        <p:nvSpPr>
          <p:cNvPr id="4" name="Slide Number Placeholder 3">
            <a:extLst>
              <a:ext uri="{FF2B5EF4-FFF2-40B4-BE49-F238E27FC236}">
                <a16:creationId xmlns:a16="http://schemas.microsoft.com/office/drawing/2014/main" id="{8349A740-8C7E-2287-B0B5-34DACABC7D42}"/>
              </a:ext>
            </a:extLst>
          </p:cNvPr>
          <p:cNvSpPr>
            <a:spLocks noGrp="1"/>
          </p:cNvSpPr>
          <p:nvPr>
            <p:ph type="sldNum" sz="quarter" idx="5"/>
          </p:nvPr>
        </p:nvSpPr>
        <p:spPr/>
        <p:txBody>
          <a:bodyPr/>
          <a:lstStyle/>
          <a:p>
            <a:fld id="{CCE20257-8AAA-4ED9-9437-CF21A1AEC27B}" type="slidenum">
              <a:rPr lang="en-GB" smtClean="0"/>
              <a:t>25</a:t>
            </a:fld>
            <a:endParaRPr lang="en-GB"/>
          </a:p>
        </p:txBody>
      </p:sp>
    </p:spTree>
    <p:extLst>
      <p:ext uri="{BB962C8B-B14F-4D97-AF65-F5344CB8AC3E}">
        <p14:creationId xmlns:p14="http://schemas.microsoft.com/office/powerpoint/2010/main" val="269078903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Steph</a:t>
            </a:r>
          </a:p>
          <a:p>
            <a:r>
              <a:rPr lang="en-GB"/>
              <a:t>We would love to hear your feedback on this workshop. We’d be very grateful if you would take two minutes or so to share your thoughts using the link or this QR code. Your feedback supports us in our reflection and developing our thinking around this topic, and also supports our bids for future QR funding.</a:t>
            </a:r>
          </a:p>
          <a:p>
            <a:endParaRPr lang="en-GB"/>
          </a:p>
          <a:p>
            <a:endParaRPr lang="en-GB"/>
          </a:p>
        </p:txBody>
      </p:sp>
      <p:sp>
        <p:nvSpPr>
          <p:cNvPr id="4" name="Slide Number Placeholder 3"/>
          <p:cNvSpPr>
            <a:spLocks noGrp="1"/>
          </p:cNvSpPr>
          <p:nvPr>
            <p:ph type="sldNum" sz="quarter" idx="5"/>
          </p:nvPr>
        </p:nvSpPr>
        <p:spPr/>
        <p:txBody>
          <a:bodyPr/>
          <a:lstStyle/>
          <a:p>
            <a:fld id="{CCE20257-8AAA-4ED9-9437-CF21A1AEC27B}" type="slidenum">
              <a:rPr lang="en-GB" smtClean="0"/>
              <a:t>26</a:t>
            </a:fld>
            <a:endParaRPr lang="en-GB"/>
          </a:p>
        </p:txBody>
      </p:sp>
    </p:spTree>
    <p:extLst>
      <p:ext uri="{BB962C8B-B14F-4D97-AF65-F5344CB8AC3E}">
        <p14:creationId xmlns:p14="http://schemas.microsoft.com/office/powerpoint/2010/main" val="64074378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a:defRPr/>
            </a:pPr>
            <a:fld id="{CFB9AFE8-A1FD-BA45-BEA1-5878DF3BB5FD}" type="slidenum">
              <a:rPr lang="en-GB" altLang="en-US"/>
              <a:pPr>
                <a:defRPr/>
              </a:pPr>
              <a:t>29</a:t>
            </a:fld>
            <a:endParaRPr lang="en-GB" altLang="en-US"/>
          </a:p>
        </p:txBody>
      </p:sp>
    </p:spTree>
    <p:extLst>
      <p:ext uri="{BB962C8B-B14F-4D97-AF65-F5344CB8AC3E}">
        <p14:creationId xmlns:p14="http://schemas.microsoft.com/office/powerpoint/2010/main" val="23670965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a:t>Jen</a:t>
            </a:r>
          </a:p>
          <a:p>
            <a:pPr fontAlgn="base"/>
            <a:endParaRPr lang="en-US" sz="1200" kern="1200">
              <a:solidFill>
                <a:schemeClr val="tx1"/>
              </a:solidFill>
              <a:effectLst/>
              <a:latin typeface="+mn-lt"/>
              <a:ea typeface="+mn-ea"/>
              <a:cs typeface="+mn-cs"/>
            </a:endParaRPr>
          </a:p>
          <a:p>
            <a:pPr rtl="0" fontAlgn="base"/>
            <a:r>
              <a:rPr lang="en-US"/>
              <a:t>We were interested in where the term ‘subject-specific pedagogies’ had originally come from, and we found it difficult to pin down in research literature. In terms of theory, the most significant concept seems to be Shulman’s pedagogical content knowledge (or PCK): </a:t>
            </a:r>
            <a:r>
              <a:rPr lang="en-US" sz="1200" b="0" i="0" kern="1200">
                <a:solidFill>
                  <a:schemeClr val="tx1"/>
                </a:solidFill>
                <a:effectLst/>
                <a:latin typeface="+mn-lt"/>
                <a:ea typeface="+mn-ea"/>
                <a:cs typeface="+mn-cs"/>
              </a:rPr>
              <a:t>‘that special amalgam of content and pedagogy</a:t>
            </a:r>
            <a:r>
              <a:rPr lang="en-US" sz="1200" b="1" i="0" kern="1200">
                <a:solidFill>
                  <a:schemeClr val="tx1"/>
                </a:solidFill>
                <a:effectLst/>
                <a:latin typeface="+mn-lt"/>
                <a:ea typeface="+mn-ea"/>
                <a:cs typeface="+mn-cs"/>
              </a:rPr>
              <a:t>’ (Shulman, 1986, p. 8)</a:t>
            </a:r>
            <a:r>
              <a:rPr lang="en-US" sz="1200" b="0" i="0" kern="1200">
                <a:solidFill>
                  <a:schemeClr val="tx1"/>
                </a:solidFill>
                <a:effectLst/>
                <a:latin typeface="+mn-lt"/>
                <a:ea typeface="+mn-ea"/>
                <a:cs typeface="+mn-cs"/>
              </a:rPr>
              <a:t>, where teachers transform disciplinary content knowledge into forms accessible to learner. This involves the teacher being able to evaluate the topic’s structure, anticipating likely misconceptions, and adapting teaching to pupils’ needs.</a:t>
            </a:r>
            <a:endParaRPr lang="en-US" sz="1200" kern="1200">
              <a:solidFill>
                <a:schemeClr val="tx1"/>
              </a:solidFill>
              <a:effectLst/>
              <a:latin typeface="+mn-lt"/>
              <a:ea typeface="+mn-ea"/>
              <a:cs typeface="+mn-cs"/>
            </a:endParaRPr>
          </a:p>
          <a:p>
            <a:endParaRPr lang="en-US"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Carter Review (2015) linked to these ideas, but termed them Subject-Specific Pedagogy, rather than PCK, and emphasized the importance of student teachers and teacher educators understanding these well.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These ideas continue to be </a:t>
            </a:r>
            <a:r>
              <a:rPr lang="en-US" sz="1200" kern="1200" err="1">
                <a:solidFill>
                  <a:schemeClr val="tx1"/>
                </a:solidFill>
                <a:effectLst/>
                <a:latin typeface="+mn-lt"/>
                <a:ea typeface="+mn-ea"/>
                <a:cs typeface="+mn-cs"/>
              </a:rPr>
              <a:t>relevatnt</a:t>
            </a:r>
            <a:r>
              <a:rPr lang="en-US" sz="1200" kern="1200">
                <a:solidFill>
                  <a:schemeClr val="tx1"/>
                </a:solidFill>
                <a:effectLst/>
                <a:latin typeface="+mn-lt"/>
                <a:ea typeface="+mn-ea"/>
                <a:cs typeface="+mn-cs"/>
              </a:rPr>
              <a:t> today, with the latest iteration of Ofsted’s inspection framework emphasizing how ITE </a:t>
            </a:r>
            <a:r>
              <a:rPr lang="en-US" sz="1200" kern="1200" err="1">
                <a:solidFill>
                  <a:schemeClr val="tx1"/>
                </a:solidFill>
                <a:effectLst/>
                <a:latin typeface="+mn-lt"/>
                <a:ea typeface="+mn-ea"/>
                <a:cs typeface="+mn-cs"/>
              </a:rPr>
              <a:t>programmes</a:t>
            </a:r>
            <a:r>
              <a:rPr lang="en-US" sz="1200" kern="1200">
                <a:solidFill>
                  <a:schemeClr val="tx1"/>
                </a:solidFill>
                <a:effectLst/>
                <a:latin typeface="+mn-lt"/>
                <a:ea typeface="+mn-ea"/>
                <a:cs typeface="+mn-cs"/>
              </a:rPr>
              <a:t> will be evaluated on the basis of how well subject-specific pedagogies are integrated into their curricula.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p>
        </p:txBody>
      </p:sp>
      <p:sp>
        <p:nvSpPr>
          <p:cNvPr id="4" name="Slide Number Placeholder 3"/>
          <p:cNvSpPr>
            <a:spLocks noGrp="1"/>
          </p:cNvSpPr>
          <p:nvPr>
            <p:ph type="sldNum" sz="quarter" idx="5"/>
          </p:nvPr>
        </p:nvSpPr>
        <p:spPr/>
        <p:txBody>
          <a:bodyPr/>
          <a:lstStyle/>
          <a:p>
            <a:fld id="{CCE20257-8AAA-4ED9-9437-CF21A1AEC27B}" type="slidenum">
              <a:rPr lang="en-GB" smtClean="0"/>
              <a:t>3</a:t>
            </a:fld>
            <a:endParaRPr lang="en-GB"/>
          </a:p>
        </p:txBody>
      </p:sp>
    </p:spTree>
    <p:extLst>
      <p:ext uri="{BB962C8B-B14F-4D97-AF65-F5344CB8AC3E}">
        <p14:creationId xmlns:p14="http://schemas.microsoft.com/office/powerpoint/2010/main" val="15403667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486973-EB2C-F37A-288D-D21A194B9C9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F16D2B9-CA95-B179-99D4-1BC74F0A52A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EC4BE1B-CCB0-0258-50CB-9A6B6AD04F44}"/>
              </a:ext>
            </a:extLst>
          </p:cNvPr>
          <p:cNvSpPr>
            <a:spLocks noGrp="1"/>
          </p:cNvSpPr>
          <p:nvPr>
            <p:ph type="body" idx="1"/>
          </p:nvPr>
        </p:nvSpPr>
        <p:spPr/>
        <p:txBody>
          <a:bodyPr/>
          <a:lstStyle/>
          <a:p>
            <a:pPr>
              <a:defRPr/>
            </a:pPr>
            <a:r>
              <a:rPr lang="en-GB"/>
              <a:t>Jen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a:t>We were also interested in research around the primary foundation subjects in ITE, but there is relatively little out there. It</a:t>
            </a:r>
            <a:r>
              <a:rPr lang="en-US" sz="1200" b="0" i="0" kern="1200">
                <a:solidFill>
                  <a:schemeClr val="tx1"/>
                </a:solidFill>
                <a:effectLst/>
                <a:latin typeface="+mn-lt"/>
                <a:ea typeface="+mn-ea"/>
                <a:cs typeface="+mn-cs"/>
              </a:rPr>
              <a:t> tends to focus on a specific subject, rather than what </a:t>
            </a:r>
            <a:r>
              <a:rPr lang="en-US" sz="1200" b="1" i="0" kern="1200">
                <a:solidFill>
                  <a:schemeClr val="tx1"/>
                </a:solidFill>
                <a:effectLst/>
                <a:latin typeface="+mn-lt"/>
                <a:ea typeface="+mn-ea"/>
                <a:cs typeface="+mn-cs"/>
              </a:rPr>
              <a:t>Pope (2019) </a:t>
            </a:r>
            <a:r>
              <a:rPr lang="en-US" sz="1200" b="0" i="0" kern="1200">
                <a:solidFill>
                  <a:schemeClr val="tx1"/>
                </a:solidFill>
                <a:effectLst/>
                <a:latin typeface="+mn-lt"/>
                <a:ea typeface="+mn-ea"/>
                <a:cs typeface="+mn-cs"/>
              </a:rPr>
              <a:t>calls ‘the holistic nature of how primary teachers work across an extended range of curriculum subjects simultaneously, and the demands this makes of them’ (Pope, 2019, p. 294). </a:t>
            </a:r>
            <a:endParaRPr lang="en-GB"/>
          </a:p>
          <a:p>
            <a:pPr>
              <a:defRPr/>
            </a:pPr>
            <a:endParaRPr lang="en-GB" b="1"/>
          </a:p>
          <a:p>
            <a:pPr>
              <a:defRPr/>
            </a:pPr>
            <a:endParaRPr lang="en-GB"/>
          </a:p>
          <a:p>
            <a:pPr>
              <a:defRPr/>
            </a:pPr>
            <a:r>
              <a:rPr lang="en-GB"/>
              <a:t>For example, The Research review series from Ofsted is welcome in that it provides a detailed and relevant analysis of curriculum, knowledge and pedagogy across specific disciplines. Indeed, these have been key documents for us in developing our approaches. However, it harks back to the argument made by </a:t>
            </a:r>
            <a:r>
              <a:rPr lang="en-US" sz="1200" b="0" i="0" kern="1200">
                <a:solidFill>
                  <a:schemeClr val="tx1"/>
                </a:solidFill>
                <a:effectLst/>
                <a:latin typeface="+mn-lt"/>
                <a:ea typeface="+mn-ea"/>
                <a:cs typeface="+mn-cs"/>
              </a:rPr>
              <a:t>Davis and Boerst (2014) the how Primary teachers are not ‘generalists’, but instead are required to hold ‘extensive expertise’ (p. 6) across many individual subjects.  </a:t>
            </a:r>
            <a:endParaRPr lang="en-US" sz="1200" b="0" i="0" kern="1200">
              <a:solidFill>
                <a:schemeClr val="tx1"/>
              </a:solidFill>
              <a:effectLst/>
              <a:latin typeface="+mn-lt"/>
            </a:endParaRPr>
          </a:p>
          <a:p>
            <a:pPr>
              <a:defRPr/>
            </a:pPr>
            <a:endParaRPr lang="en-US" sz="1200" b="0" i="0" kern="1200">
              <a:solidFill>
                <a:schemeClr val="tx1"/>
              </a:solidFill>
              <a:effectLst/>
              <a:latin typeface="+mn-lt"/>
              <a:ea typeface="+mn-ea"/>
              <a:cs typeface="+mn-cs"/>
            </a:endParaRPr>
          </a:p>
          <a:p>
            <a:pPr>
              <a:defRPr/>
            </a:pPr>
            <a:endParaRPr lang="en-US" sz="1200" b="0" i="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a:solidFill>
                  <a:schemeClr val="tx1"/>
                </a:solidFill>
                <a:effectLst/>
                <a:latin typeface="+mn-lt"/>
                <a:ea typeface="+mn-ea"/>
                <a:cs typeface="+mn-cs"/>
              </a:rPr>
              <a:t>This underlines the challenge around the foundation subjects for teacher educators in primary ITE. With less curriculum time, with lower starting points in terms of learners’ prior knowledge, we must teach the substantive knowledge of the National Curriculum, as well as the conceptual disciplinary understanding required by each subject, and the effective pedagogies specific to that subject. </a:t>
            </a:r>
            <a:r>
              <a:rPr lang="en-US" sz="1200" b="1" i="0" kern="1200">
                <a:solidFill>
                  <a:schemeClr val="tx1"/>
                </a:solidFill>
                <a:effectLst/>
                <a:latin typeface="+mn-lt"/>
                <a:ea typeface="+mn-ea"/>
                <a:cs typeface="+mn-cs"/>
              </a:rPr>
              <a:t>P</a:t>
            </a:r>
            <a:r>
              <a:rPr lang="en-GB" b="1" err="1"/>
              <a:t>rimary</a:t>
            </a:r>
            <a:r>
              <a:rPr lang="en-GB" b="1"/>
              <a:t> teachers are treated as “generalists” yet expected to be experts in every primary curriculum subject. </a:t>
            </a:r>
          </a:p>
          <a:p>
            <a:pPr>
              <a:defRPr/>
            </a:pPr>
            <a:endParaRPr lang="en-GB"/>
          </a:p>
        </p:txBody>
      </p:sp>
      <p:sp>
        <p:nvSpPr>
          <p:cNvPr id="4" name="Slide Number Placeholder 3">
            <a:extLst>
              <a:ext uri="{FF2B5EF4-FFF2-40B4-BE49-F238E27FC236}">
                <a16:creationId xmlns:a16="http://schemas.microsoft.com/office/drawing/2014/main" id="{024E4DFD-1E51-27FC-D945-B3660D90DC2E}"/>
              </a:ext>
            </a:extLst>
          </p:cNvPr>
          <p:cNvSpPr>
            <a:spLocks noGrp="1"/>
          </p:cNvSpPr>
          <p:nvPr>
            <p:ph type="sldNum" sz="quarter" idx="5"/>
          </p:nvPr>
        </p:nvSpPr>
        <p:spPr/>
        <p:txBody>
          <a:bodyPr/>
          <a:lstStyle/>
          <a:p>
            <a:fld id="{CCE20257-8AAA-4ED9-9437-CF21A1AEC27B}" type="slidenum">
              <a:rPr lang="en-GB" smtClean="0"/>
              <a:t>4</a:t>
            </a:fld>
            <a:endParaRPr lang="en-GB"/>
          </a:p>
        </p:txBody>
      </p:sp>
    </p:spTree>
    <p:extLst>
      <p:ext uri="{BB962C8B-B14F-4D97-AF65-F5344CB8AC3E}">
        <p14:creationId xmlns:p14="http://schemas.microsoft.com/office/powerpoint/2010/main" val="9479509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20000"/>
              </a:spcBef>
            </a:pPr>
            <a:r>
              <a:rPr lang="en-US" b="1"/>
              <a:t>Steph</a:t>
            </a:r>
            <a:endParaRPr lang="en-US">
              <a:solidFill>
                <a:srgbClr val="444444"/>
              </a:solidFill>
            </a:endParaRPr>
          </a:p>
          <a:p>
            <a:endParaRPr lang="en-US"/>
          </a:p>
          <a:p>
            <a:r>
              <a:rPr lang="en-US"/>
              <a:t>Because of this, we’ve started to consider how we can reduce cognitive load for student teachers by identifying shared pedagogical principles across the foundation subjects.</a:t>
            </a:r>
          </a:p>
          <a:p>
            <a:endParaRPr lang="en-US"/>
          </a:p>
          <a:p>
            <a:r>
              <a:rPr lang="en-US"/>
              <a:t>To exemplify this approach, we will focus on primary history. We have chosen history because we both teach the subject, and our ongoing generative critical conversations have shaped our approach within ITE.</a:t>
            </a:r>
          </a:p>
          <a:p>
            <a:endParaRPr lang="en-US"/>
          </a:p>
          <a:p>
            <a:r>
              <a:rPr lang="en-US"/>
              <a:t>Our approach primary history involves: </a:t>
            </a:r>
          </a:p>
          <a:p>
            <a:pPr marL="171450" indent="-171450">
              <a:buFont typeface="Arial"/>
              <a:buChar char="•"/>
            </a:pPr>
            <a:r>
              <a:rPr lang="en-US"/>
              <a:t>Consistent sequences of learning across topics</a:t>
            </a:r>
          </a:p>
          <a:p>
            <a:pPr marL="171450" indent="-171450">
              <a:buFont typeface="Arial"/>
              <a:buChar char="•"/>
            </a:pPr>
            <a:r>
              <a:rPr lang="en-US"/>
              <a:t>Carefully selected coverage of the National Curriculum </a:t>
            </a:r>
            <a:r>
              <a:rPr lang="en-US" err="1"/>
              <a:t>Programme</a:t>
            </a:r>
            <a:r>
              <a:rPr lang="en-US"/>
              <a:t> of Study With only 12 hours available, we teach fewer topics in greater depth to support secure curricular knowledge</a:t>
            </a:r>
          </a:p>
          <a:p>
            <a:pPr marL="171450" indent="-171450">
              <a:buFont typeface="Arial"/>
              <a:buChar char="•"/>
            </a:pPr>
            <a:r>
              <a:rPr lang="en-US"/>
              <a:t>Concrete examples of substantive and disciplinary concepts coherently sequenced across sessions</a:t>
            </a:r>
          </a:p>
          <a:p>
            <a:pPr marL="171450" indent="-171450">
              <a:buFont typeface="Arial"/>
              <a:buChar char="•"/>
            </a:pPr>
            <a:r>
              <a:rPr lang="en-US"/>
              <a:t>Consistent approaches to subject-specific pedagogy</a:t>
            </a:r>
          </a:p>
          <a:p>
            <a:r>
              <a:rPr lang="en-US"/>
              <a:t> </a:t>
            </a:r>
          </a:p>
          <a:p>
            <a:r>
              <a:rPr lang="en-US"/>
              <a:t>Although the examples are history-specific, many of the wider principles are transferable across the foundation curriculum. We will share how our work in primary history has begun to inform our thinking across other foundation subjects</a:t>
            </a:r>
          </a:p>
          <a:p>
            <a:endParaRPr lang="en-US"/>
          </a:p>
          <a:p>
            <a:endParaRPr lang="en-US"/>
          </a:p>
          <a:p>
            <a:endParaRPr lang="en-US"/>
          </a:p>
          <a:p>
            <a:endParaRPr lang="en-US"/>
          </a:p>
          <a:p>
            <a:endParaRPr lang="en-US"/>
          </a:p>
        </p:txBody>
      </p:sp>
      <p:sp>
        <p:nvSpPr>
          <p:cNvPr id="4" name="Slide Number Placeholder 3"/>
          <p:cNvSpPr>
            <a:spLocks noGrp="1"/>
          </p:cNvSpPr>
          <p:nvPr>
            <p:ph type="sldNum" sz="quarter" idx="5"/>
          </p:nvPr>
        </p:nvSpPr>
        <p:spPr/>
        <p:txBody>
          <a:bodyPr/>
          <a:lstStyle/>
          <a:p>
            <a:pPr>
              <a:defRPr/>
            </a:pPr>
            <a:fld id="{CFB9AFE8-A1FD-BA45-BEA1-5878DF3BB5FD}" type="slidenum">
              <a:rPr lang="en-GB" altLang="en-US"/>
              <a:pPr>
                <a:defRPr/>
              </a:pPr>
              <a:t>5</a:t>
            </a:fld>
            <a:endParaRPr lang="en-GB" altLang="en-US"/>
          </a:p>
        </p:txBody>
      </p:sp>
    </p:spTree>
    <p:extLst>
      <p:ext uri="{BB962C8B-B14F-4D97-AF65-F5344CB8AC3E}">
        <p14:creationId xmlns:p14="http://schemas.microsoft.com/office/powerpoint/2010/main" val="39703096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Steph</a:t>
            </a:r>
          </a:p>
          <a:p>
            <a:endParaRPr lang="en-GB"/>
          </a:p>
          <a:p>
            <a:r>
              <a:rPr lang="en-GB"/>
              <a:t>We use a consistent sequence of learning within our history workshops. This helps provide coherence across different historical topics while modelling for student teachers how historical learning can be structured for pupils in schools.</a:t>
            </a:r>
          </a:p>
          <a:p>
            <a:endParaRPr lang="en-GB"/>
          </a:p>
          <a:p>
            <a:r>
              <a:rPr lang="en-GB"/>
              <a:t>Sessions may focus on different curriculum topics, but they all follow a similar enquiry-based structure which supports curriculum coherence, and the gradual development of historical understanding over time.</a:t>
            </a:r>
          </a:p>
          <a:p>
            <a:endParaRPr lang="en-GB"/>
          </a:p>
          <a:p>
            <a:endParaRPr lang="en-GB"/>
          </a:p>
          <a:p>
            <a:endParaRPr lang="en-GB"/>
          </a:p>
        </p:txBody>
      </p:sp>
      <p:sp>
        <p:nvSpPr>
          <p:cNvPr id="4" name="Slide Number Placeholder 3"/>
          <p:cNvSpPr>
            <a:spLocks noGrp="1"/>
          </p:cNvSpPr>
          <p:nvPr>
            <p:ph type="sldNum" sz="quarter" idx="5"/>
          </p:nvPr>
        </p:nvSpPr>
        <p:spPr/>
        <p:txBody>
          <a:bodyPr/>
          <a:lstStyle/>
          <a:p>
            <a:fld id="{CCE20257-8AAA-4ED9-9437-CF21A1AEC27B}" type="slidenum">
              <a:rPr lang="en-GB" smtClean="0"/>
              <a:t>6</a:t>
            </a:fld>
            <a:endParaRPr lang="en-GB"/>
          </a:p>
        </p:txBody>
      </p:sp>
    </p:spTree>
    <p:extLst>
      <p:ext uri="{BB962C8B-B14F-4D97-AF65-F5344CB8AC3E}">
        <p14:creationId xmlns:p14="http://schemas.microsoft.com/office/powerpoint/2010/main" val="10617255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Steph</a:t>
            </a:r>
            <a:endParaRPr lang="en-US"/>
          </a:p>
          <a:p>
            <a:r>
              <a:rPr lang="en-US"/>
              <a:t>Disciplinary knowledge refers to how historians investigate, interpret, and construct knowledge about the past.</a:t>
            </a:r>
          </a:p>
          <a:p>
            <a:endParaRPr lang="en-US"/>
          </a:p>
          <a:p>
            <a:r>
              <a:rPr lang="en-US"/>
              <a:t>Substantive concepts are recurring historical ideas, such as religion, trade, and settlement, that help pupils build deeper understanding across different historical contexts.</a:t>
            </a:r>
          </a:p>
          <a:p>
            <a:endParaRPr lang="en-US"/>
          </a:p>
          <a:p>
            <a:r>
              <a:rPr lang="en-US"/>
              <a:t>One way we make disciplinary knowledge and substantive concepts more explicit within our curriculum is through the consistent use of these concepts across sessions (these are the one we focus on)</a:t>
            </a:r>
          </a:p>
          <a:p>
            <a:endParaRPr lang="en-US"/>
          </a:p>
          <a:p>
            <a:r>
              <a:rPr lang="en-US" dirty="0"/>
              <a:t>We use </a:t>
            </a:r>
            <a:r>
              <a:rPr lang="en-US" dirty="0" err="1"/>
              <a:t>Widgit</a:t>
            </a:r>
            <a:r>
              <a:rPr lang="en-US" dirty="0"/>
              <a:t> symbols to provide simple and consistent visual prompts for disciplinary knowledge, substantive concepts, and subject-specific pedagogies.</a:t>
            </a:r>
            <a:endParaRPr lang="en-US"/>
          </a:p>
          <a:p>
            <a:endParaRPr lang="en-US"/>
          </a:p>
          <a:p>
            <a:r>
              <a:rPr lang="en-US" dirty="0"/>
              <a:t>These visual prompts help student teachers </a:t>
            </a:r>
            <a:r>
              <a:rPr lang="en-US" dirty="0" err="1"/>
              <a:t>recognise</a:t>
            </a:r>
            <a:r>
              <a:rPr lang="en-US" dirty="0"/>
              <a:t> recurring historical ideas and approaches across different topics and contexts, while also supporting conceptual connections, retrieval, and curriculum coherence</a:t>
            </a:r>
            <a:endParaRPr lang="en-US"/>
          </a:p>
          <a:p>
            <a:endParaRPr lang="en-US"/>
          </a:p>
          <a:p>
            <a:endParaRPr lang="en-US" b="1"/>
          </a:p>
          <a:p>
            <a:endParaRPr lang="en-US" b="1">
              <a:latin typeface="Times New Roman"/>
              <a:cs typeface="Times New Roman"/>
            </a:endParaRPr>
          </a:p>
          <a:p>
            <a:endParaRPr lang="en-GB">
              <a:latin typeface="Times New Roman"/>
              <a:cs typeface="Times New Roman"/>
            </a:endParaRPr>
          </a:p>
        </p:txBody>
      </p:sp>
      <p:sp>
        <p:nvSpPr>
          <p:cNvPr id="4" name="Slide Number Placeholder 3"/>
          <p:cNvSpPr>
            <a:spLocks noGrp="1"/>
          </p:cNvSpPr>
          <p:nvPr>
            <p:ph type="sldNum" sz="quarter" idx="5"/>
          </p:nvPr>
        </p:nvSpPr>
        <p:spPr/>
        <p:txBody>
          <a:bodyPr/>
          <a:lstStyle/>
          <a:p>
            <a:pPr>
              <a:defRPr/>
            </a:pPr>
            <a:fld id="{CFB9AFE8-A1FD-BA45-BEA1-5878DF3BB5FD}" type="slidenum">
              <a:rPr lang="en-GB" altLang="en-US" smtClean="0"/>
              <a:pPr>
                <a:defRPr/>
              </a:pPr>
              <a:t>7</a:t>
            </a:fld>
            <a:endParaRPr lang="en-GB" altLang="en-US"/>
          </a:p>
        </p:txBody>
      </p:sp>
    </p:spTree>
    <p:extLst>
      <p:ext uri="{BB962C8B-B14F-4D97-AF65-F5344CB8AC3E}">
        <p14:creationId xmlns:p14="http://schemas.microsoft.com/office/powerpoint/2010/main" val="23811495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r>
              <a:rPr lang="en-US" b="1"/>
              <a:t>Steph</a:t>
            </a:r>
          </a:p>
          <a:p>
            <a:endParaRPr lang="en-US" b="1"/>
          </a:p>
          <a:p>
            <a:r>
              <a:rPr lang="en-US"/>
              <a:t>Although our workshops are </a:t>
            </a:r>
            <a:r>
              <a:rPr lang="en-US" err="1"/>
              <a:t>organised</a:t>
            </a:r>
            <a:r>
              <a:rPr lang="en-US"/>
              <a:t> around curricular topics, the disciplinary concepts are carefully mapped and sequenced across the curriculum to provide coherence between sessions. </a:t>
            </a:r>
          </a:p>
          <a:p>
            <a:r>
              <a:rPr lang="en-US"/>
              <a:t>We deliberately revisit these concepts across different historical contexts so that student teachers can gradually build a deeper understanding of how historical thinking develops over time.</a:t>
            </a:r>
          </a:p>
          <a:p>
            <a:endParaRPr lang="en-US"/>
          </a:p>
          <a:p>
            <a:r>
              <a:rPr lang="en-US"/>
              <a:t>We use the </a:t>
            </a:r>
            <a:r>
              <a:rPr lang="en-US" err="1"/>
              <a:t>Widgit</a:t>
            </a:r>
            <a:r>
              <a:rPr lang="en-US"/>
              <a:t> symbols from the previous slide to make the disciplinary concepts  explicit within each session. </a:t>
            </a:r>
          </a:p>
        </p:txBody>
      </p:sp>
      <p:sp>
        <p:nvSpPr>
          <p:cNvPr id="4" name="Slide Number Placeholder 3"/>
          <p:cNvSpPr>
            <a:spLocks noGrp="1"/>
          </p:cNvSpPr>
          <p:nvPr>
            <p:ph type="sldNum" sz="quarter" idx="5"/>
          </p:nvPr>
        </p:nvSpPr>
        <p:spPr/>
        <p:txBody>
          <a:bodyPr/>
          <a:lstStyle/>
          <a:p>
            <a:pPr>
              <a:defRPr/>
            </a:pPr>
            <a:fld id="{CFB9AFE8-A1FD-BA45-BEA1-5878DF3BB5FD}" type="slidenum">
              <a:rPr lang="en-GB" altLang="en-US"/>
              <a:pPr>
                <a:defRPr/>
              </a:pPr>
              <a:t>8</a:t>
            </a:fld>
            <a:endParaRPr lang="en-GB" altLang="en-US"/>
          </a:p>
        </p:txBody>
      </p:sp>
    </p:spTree>
    <p:extLst>
      <p:ext uri="{BB962C8B-B14F-4D97-AF65-F5344CB8AC3E}">
        <p14:creationId xmlns:p14="http://schemas.microsoft.com/office/powerpoint/2010/main" val="540623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EEAD27-CE8B-D499-5131-53A9B530B38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BD9CBC5-0B08-D1D8-1736-C53C24EABA3E}"/>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9FB85E3E-70A8-0F63-8366-26F79A6A31E2}"/>
              </a:ext>
            </a:extLst>
          </p:cNvPr>
          <p:cNvSpPr>
            <a:spLocks noGrp="1"/>
          </p:cNvSpPr>
          <p:nvPr>
            <p:ph type="body" idx="1"/>
          </p:nvPr>
        </p:nvSpPr>
        <p:spPr/>
        <p:txBody>
          <a:bodyPr/>
          <a:lstStyle/>
          <a:p>
            <a:r>
              <a:rPr lang="en-US" b="1"/>
              <a:t>Steph</a:t>
            </a:r>
          </a:p>
          <a:p>
            <a:r>
              <a:rPr lang="en-US"/>
              <a:t>We also carefully map substantive concepts across the curriculum to ensure key historical ideas are revisited and developed over time. Student teachers encounter these concepts across different historical periods and contexts, helping them build deeper and more coherent historical understanding.</a:t>
            </a:r>
          </a:p>
          <a:p>
            <a:endParaRPr lang="en-US"/>
          </a:p>
          <a:p>
            <a:r>
              <a:rPr lang="en-US"/>
              <a:t>For example, the substantive concept of religion is revisited across first- and second-year sessions as you can see here in our images</a:t>
            </a:r>
          </a:p>
          <a:p>
            <a:endParaRPr lang="en-US" b="1">
              <a:latin typeface="Aptos"/>
              <a:cs typeface="Times New Roman"/>
            </a:endParaRPr>
          </a:p>
        </p:txBody>
      </p:sp>
      <p:sp>
        <p:nvSpPr>
          <p:cNvPr id="4" name="Slide Number Placeholder 3">
            <a:extLst>
              <a:ext uri="{FF2B5EF4-FFF2-40B4-BE49-F238E27FC236}">
                <a16:creationId xmlns:a16="http://schemas.microsoft.com/office/drawing/2014/main" id="{B888BF97-4951-E294-0135-A78609368118}"/>
              </a:ext>
            </a:extLst>
          </p:cNvPr>
          <p:cNvSpPr>
            <a:spLocks noGrp="1"/>
          </p:cNvSpPr>
          <p:nvPr>
            <p:ph type="sldNum" sz="quarter" idx="5"/>
          </p:nvPr>
        </p:nvSpPr>
        <p:spPr/>
        <p:txBody>
          <a:bodyPr/>
          <a:lstStyle/>
          <a:p>
            <a:pPr>
              <a:defRPr/>
            </a:pPr>
            <a:fld id="{CFB9AFE8-A1FD-BA45-BEA1-5878DF3BB5FD}" type="slidenum">
              <a:rPr lang="en-GB" altLang="en-US"/>
              <a:pPr>
                <a:defRPr/>
              </a:pPr>
              <a:t>9</a:t>
            </a:fld>
            <a:endParaRPr lang="en-GB" altLang="en-US"/>
          </a:p>
        </p:txBody>
      </p:sp>
    </p:spTree>
    <p:extLst>
      <p:ext uri="{BB962C8B-B14F-4D97-AF65-F5344CB8AC3E}">
        <p14:creationId xmlns:p14="http://schemas.microsoft.com/office/powerpoint/2010/main" val="11070122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GB" smtClean="0"/>
              <a:t>19/05/2026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2385387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10"/>
          </p:nvPr>
        </p:nvSpPr>
        <p:spPr/>
        <p:txBody>
          <a:bodyPr/>
          <a:lstStyle/>
          <a:p>
            <a:fld id="{846CE7D5-CF57-46EF-B807-FDD0502418D4}" type="datetimeFigureOut">
              <a:rPr lang="en-GB" smtClean="0"/>
              <a:t>19/05/2026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2202905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GB"/>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10"/>
          </p:nvPr>
        </p:nvSpPr>
        <p:spPr/>
        <p:txBody>
          <a:bodyPr/>
          <a:lstStyle/>
          <a:p>
            <a:fld id="{846CE7D5-CF57-46EF-B807-FDD0502418D4}" type="datetimeFigureOut">
              <a:rPr lang="en-GB" smtClean="0"/>
              <a:t>19/05/2026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4794456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63"/>
        <p:cNvGrpSpPr/>
        <p:nvPr/>
      </p:nvGrpSpPr>
      <p:grpSpPr>
        <a:xfrm>
          <a:off x="0" y="0"/>
          <a:ext cx="0" cy="0"/>
          <a:chOff x="0" y="0"/>
          <a:chExt cx="0" cy="0"/>
        </a:xfrm>
      </p:grpSpPr>
      <p:sp>
        <p:nvSpPr>
          <p:cNvPr id="64" name="Google Shape;64;p10"/>
          <p:cNvSpPr txBox="1">
            <a:spLocks noGrp="1"/>
          </p:cNvSpPr>
          <p:nvPr>
            <p:ph type="title"/>
          </p:nvPr>
        </p:nvSpPr>
        <p:spPr>
          <a:xfrm>
            <a:off x="611967" y="595200"/>
            <a:ext cx="5268000" cy="1084800"/>
          </a:xfrm>
          <a:prstGeom prst="rect">
            <a:avLst/>
          </a:prstGeom>
        </p:spPr>
        <p:txBody>
          <a:bodyPr spcFirstLastPara="1" wrap="square" lIns="0" tIns="0" rIns="0" bIns="0" anchor="t" anchorCtr="0">
            <a:noAutofit/>
          </a:bodyPr>
          <a:lstStyle>
            <a:lvl1pPr lvl="0">
              <a:spcBef>
                <a:spcPts val="0"/>
              </a:spcBef>
              <a:spcAft>
                <a:spcPts val="0"/>
              </a:spcAft>
              <a:buSzPts val="4400"/>
              <a:buNone/>
              <a:defRPr/>
            </a:lvl1pPr>
            <a:lvl2pPr lvl="1">
              <a:spcBef>
                <a:spcPts val="0"/>
              </a:spcBef>
              <a:spcAft>
                <a:spcPts val="0"/>
              </a:spcAft>
              <a:buSzPts val="4800"/>
              <a:buNone/>
              <a:defRPr sz="3200"/>
            </a:lvl2pPr>
            <a:lvl3pPr lvl="2">
              <a:spcBef>
                <a:spcPts val="0"/>
              </a:spcBef>
              <a:spcAft>
                <a:spcPts val="0"/>
              </a:spcAft>
              <a:buSzPts val="4800"/>
              <a:buNone/>
              <a:defRPr sz="3200"/>
            </a:lvl3pPr>
            <a:lvl4pPr lvl="3">
              <a:spcBef>
                <a:spcPts val="0"/>
              </a:spcBef>
              <a:spcAft>
                <a:spcPts val="0"/>
              </a:spcAft>
              <a:buSzPts val="4800"/>
              <a:buNone/>
              <a:defRPr sz="3200"/>
            </a:lvl4pPr>
            <a:lvl5pPr lvl="4">
              <a:spcBef>
                <a:spcPts val="0"/>
              </a:spcBef>
              <a:spcAft>
                <a:spcPts val="0"/>
              </a:spcAft>
              <a:buSzPts val="4800"/>
              <a:buNone/>
              <a:defRPr sz="3200"/>
            </a:lvl5pPr>
            <a:lvl6pPr lvl="5">
              <a:spcBef>
                <a:spcPts val="0"/>
              </a:spcBef>
              <a:spcAft>
                <a:spcPts val="0"/>
              </a:spcAft>
              <a:buSzPts val="4800"/>
              <a:buNone/>
              <a:defRPr sz="3200"/>
            </a:lvl6pPr>
            <a:lvl7pPr lvl="6">
              <a:spcBef>
                <a:spcPts val="0"/>
              </a:spcBef>
              <a:spcAft>
                <a:spcPts val="0"/>
              </a:spcAft>
              <a:buSzPts val="4800"/>
              <a:buNone/>
              <a:defRPr sz="3200"/>
            </a:lvl7pPr>
            <a:lvl8pPr lvl="7">
              <a:spcBef>
                <a:spcPts val="0"/>
              </a:spcBef>
              <a:spcAft>
                <a:spcPts val="0"/>
              </a:spcAft>
              <a:buSzPts val="4800"/>
              <a:buNone/>
              <a:defRPr sz="3200"/>
            </a:lvl8pPr>
            <a:lvl9pPr lvl="8">
              <a:spcBef>
                <a:spcPts val="0"/>
              </a:spcBef>
              <a:spcAft>
                <a:spcPts val="0"/>
              </a:spcAft>
              <a:buSzPts val="4800"/>
              <a:buNone/>
              <a:defRPr sz="3200"/>
            </a:lvl9pPr>
          </a:lstStyle>
          <a:p>
            <a:endParaRPr/>
          </a:p>
        </p:txBody>
      </p:sp>
      <p:sp>
        <p:nvSpPr>
          <p:cNvPr id="65" name="Google Shape;65;p10"/>
          <p:cNvSpPr txBox="1">
            <a:spLocks noGrp="1"/>
          </p:cNvSpPr>
          <p:nvPr>
            <p:ph type="body" idx="1"/>
          </p:nvPr>
        </p:nvSpPr>
        <p:spPr>
          <a:xfrm>
            <a:off x="611967" y="1917533"/>
            <a:ext cx="5268000" cy="3974800"/>
          </a:xfrm>
          <a:prstGeom prst="rect">
            <a:avLst/>
          </a:prstGeom>
        </p:spPr>
        <p:txBody>
          <a:bodyPr spcFirstLastPara="1" wrap="square" lIns="0" tIns="0" rIns="0" bIns="0" anchor="t" anchorCtr="0">
            <a:noAutofit/>
          </a:bodyPr>
          <a:lstStyle>
            <a:lvl1pPr marL="304807" lvl="0" indent="-287874">
              <a:spcBef>
                <a:spcPts val="0"/>
              </a:spcBef>
              <a:spcAft>
                <a:spcPts val="0"/>
              </a:spcAft>
              <a:buSzPts val="3200"/>
              <a:buChar char="●"/>
              <a:defRPr/>
            </a:lvl1pPr>
            <a:lvl2pPr marL="609615" lvl="1" indent="-287874">
              <a:spcBef>
                <a:spcPts val="1333"/>
              </a:spcBef>
              <a:spcAft>
                <a:spcPts val="0"/>
              </a:spcAft>
              <a:buSzPts val="3200"/>
              <a:buChar char="–"/>
              <a:defRPr/>
            </a:lvl2pPr>
            <a:lvl3pPr marL="914424" lvl="2" indent="-270940">
              <a:spcBef>
                <a:spcPts val="1333"/>
              </a:spcBef>
              <a:spcAft>
                <a:spcPts val="0"/>
              </a:spcAft>
              <a:buSzPts val="2800"/>
              <a:buChar char="–"/>
              <a:defRPr/>
            </a:lvl3pPr>
            <a:lvl4pPr marL="1219231" lvl="3" indent="-270940">
              <a:spcBef>
                <a:spcPts val="1067"/>
              </a:spcBef>
              <a:spcAft>
                <a:spcPts val="0"/>
              </a:spcAft>
              <a:buSzPts val="2800"/>
              <a:buChar char="–"/>
              <a:defRPr/>
            </a:lvl4pPr>
            <a:lvl5pPr marL="1524038" lvl="4" indent="-270940">
              <a:spcBef>
                <a:spcPts val="1067"/>
              </a:spcBef>
              <a:spcAft>
                <a:spcPts val="0"/>
              </a:spcAft>
              <a:buSzPts val="2800"/>
              <a:buChar char="–"/>
              <a:defRPr/>
            </a:lvl5pPr>
            <a:lvl6pPr marL="1828845" lvl="5" indent="-270940">
              <a:spcBef>
                <a:spcPts val="800"/>
              </a:spcBef>
              <a:spcAft>
                <a:spcPts val="0"/>
              </a:spcAft>
              <a:buSzPts val="2800"/>
              <a:buChar char="–"/>
              <a:defRPr/>
            </a:lvl6pPr>
            <a:lvl7pPr marL="2133653" lvl="6" indent="-270940">
              <a:spcBef>
                <a:spcPts val="800"/>
              </a:spcBef>
              <a:spcAft>
                <a:spcPts val="0"/>
              </a:spcAft>
              <a:buSzPts val="2800"/>
              <a:buChar char="–"/>
              <a:defRPr/>
            </a:lvl7pPr>
            <a:lvl8pPr marL="2438462" lvl="7" indent="-270940">
              <a:spcBef>
                <a:spcPts val="533"/>
              </a:spcBef>
              <a:spcAft>
                <a:spcPts val="0"/>
              </a:spcAft>
              <a:buSzPts val="2800"/>
              <a:buChar char="–"/>
              <a:defRPr/>
            </a:lvl8pPr>
            <a:lvl9pPr marL="2743269" lvl="8" indent="-270940">
              <a:spcBef>
                <a:spcPts val="533"/>
              </a:spcBef>
              <a:spcAft>
                <a:spcPts val="267"/>
              </a:spcAft>
              <a:buSzPts val="2800"/>
              <a:buChar char="–"/>
              <a:defRPr/>
            </a:lvl9pPr>
          </a:lstStyle>
          <a:p>
            <a:endParaRPr/>
          </a:p>
        </p:txBody>
      </p:sp>
      <p:sp>
        <p:nvSpPr>
          <p:cNvPr id="66" name="Google Shape;66;p10"/>
          <p:cNvSpPr txBox="1">
            <a:spLocks noGrp="1"/>
          </p:cNvSpPr>
          <p:nvPr>
            <p:ph type="sldNum" idx="12"/>
          </p:nvPr>
        </p:nvSpPr>
        <p:spPr>
          <a:xfrm>
            <a:off x="611961" y="6391100"/>
            <a:ext cx="960000" cy="240000"/>
          </a:xfrm>
          <a:prstGeom prst="rect">
            <a:avLst/>
          </a:prstGeom>
        </p:spPr>
        <p:txBody>
          <a:bodyPr spcFirstLastPara="1" wrap="square" lIns="0" tIns="0" rIns="0" bIns="0" anchor="t" anchorCtr="0">
            <a:noAutofit/>
          </a:bodyPr>
          <a:lstStyle>
            <a:lvl1pPr lvl="0" rtl="0">
              <a:buNone/>
              <a:defRPr sz="1067">
                <a:latin typeface="Montserrat Medium"/>
                <a:ea typeface="Montserrat Medium"/>
                <a:cs typeface="Montserrat Medium"/>
                <a:sym typeface="Montserrat Medium"/>
              </a:defRPr>
            </a:lvl1pPr>
            <a:lvl2pPr lvl="1" rtl="0">
              <a:buNone/>
              <a:defRPr sz="1067">
                <a:latin typeface="Montserrat Medium"/>
                <a:ea typeface="Montserrat Medium"/>
                <a:cs typeface="Montserrat Medium"/>
                <a:sym typeface="Montserrat Medium"/>
              </a:defRPr>
            </a:lvl2pPr>
            <a:lvl3pPr lvl="2" rtl="0">
              <a:buNone/>
              <a:defRPr sz="1067">
                <a:latin typeface="Montserrat Medium"/>
                <a:ea typeface="Montserrat Medium"/>
                <a:cs typeface="Montserrat Medium"/>
                <a:sym typeface="Montserrat Medium"/>
              </a:defRPr>
            </a:lvl3pPr>
            <a:lvl4pPr lvl="3" rtl="0">
              <a:buNone/>
              <a:defRPr sz="1067">
                <a:latin typeface="Montserrat Medium"/>
                <a:ea typeface="Montserrat Medium"/>
                <a:cs typeface="Montserrat Medium"/>
                <a:sym typeface="Montserrat Medium"/>
              </a:defRPr>
            </a:lvl4pPr>
            <a:lvl5pPr lvl="4" rtl="0">
              <a:buNone/>
              <a:defRPr sz="1067">
                <a:latin typeface="Montserrat Medium"/>
                <a:ea typeface="Montserrat Medium"/>
                <a:cs typeface="Montserrat Medium"/>
                <a:sym typeface="Montserrat Medium"/>
              </a:defRPr>
            </a:lvl5pPr>
            <a:lvl6pPr lvl="5" rtl="0">
              <a:buNone/>
              <a:defRPr sz="1067">
                <a:latin typeface="Montserrat Medium"/>
                <a:ea typeface="Montserrat Medium"/>
                <a:cs typeface="Montserrat Medium"/>
                <a:sym typeface="Montserrat Medium"/>
              </a:defRPr>
            </a:lvl6pPr>
            <a:lvl7pPr lvl="6" rtl="0">
              <a:buNone/>
              <a:defRPr sz="1067">
                <a:latin typeface="Montserrat Medium"/>
                <a:ea typeface="Montserrat Medium"/>
                <a:cs typeface="Montserrat Medium"/>
                <a:sym typeface="Montserrat Medium"/>
              </a:defRPr>
            </a:lvl7pPr>
            <a:lvl8pPr lvl="7" rtl="0">
              <a:buNone/>
              <a:defRPr sz="1067">
                <a:latin typeface="Montserrat Medium"/>
                <a:ea typeface="Montserrat Medium"/>
                <a:cs typeface="Montserrat Medium"/>
                <a:sym typeface="Montserrat Medium"/>
              </a:defRPr>
            </a:lvl8pPr>
            <a:lvl9pPr lvl="8" rtl="0">
              <a:buNone/>
              <a:defRPr sz="1067">
                <a:latin typeface="Montserrat Medium"/>
                <a:ea typeface="Montserrat Medium"/>
                <a:cs typeface="Montserrat Medium"/>
                <a:sym typeface="Montserrat Medium"/>
              </a:defRPr>
            </a:lvl9pPr>
          </a:lstStyle>
          <a:p>
            <a:pPr algn="l"/>
            <a:fld id="{00000000-1234-1234-1234-123412341234}" type="slidenum">
              <a:rPr lang="en-GB" smtClean="0"/>
              <a:pPr algn="l"/>
              <a:t>‹#›</a:t>
            </a:fld>
            <a:endParaRPr lang="en-GB"/>
          </a:p>
        </p:txBody>
      </p:sp>
    </p:spTree>
    <p:extLst>
      <p:ext uri="{BB962C8B-B14F-4D97-AF65-F5344CB8AC3E}">
        <p14:creationId xmlns:p14="http://schemas.microsoft.com/office/powerpoint/2010/main" val="21285749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10"/>
          </p:nvPr>
        </p:nvSpPr>
        <p:spPr/>
        <p:txBody>
          <a:bodyPr/>
          <a:lstStyle/>
          <a:p>
            <a:fld id="{846CE7D5-CF57-46EF-B807-FDD0502418D4}" type="datetimeFigureOut">
              <a:rPr lang="en-GB" smtClean="0"/>
              <a:t>19/05/2026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9491384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GB"/>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GB" smtClean="0"/>
              <a:t>19/05/2026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25915245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p:cNvSpPr>
            <a:spLocks noGrp="1"/>
          </p:cNvSpPr>
          <p:nvPr>
            <p:ph type="dt" sz="half" idx="10"/>
          </p:nvPr>
        </p:nvSpPr>
        <p:spPr/>
        <p:txBody>
          <a:bodyPr/>
          <a:lstStyle/>
          <a:p>
            <a:fld id="{846CE7D5-CF57-46EF-B807-FDD0502418D4}" type="datetimeFigureOut">
              <a:rPr lang="en-GB" smtClean="0"/>
              <a:t>19/05/2026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12030920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GB"/>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p:cNvSpPr>
            <a:spLocks noGrp="1"/>
          </p:cNvSpPr>
          <p:nvPr>
            <p:ph type="dt" sz="half" idx="10"/>
          </p:nvPr>
        </p:nvSpPr>
        <p:spPr/>
        <p:txBody>
          <a:bodyPr/>
          <a:lstStyle/>
          <a:p>
            <a:fld id="{846CE7D5-CF57-46EF-B807-FDD0502418D4}" type="datetimeFigureOut">
              <a:rPr lang="en-GB" smtClean="0"/>
              <a:t>19/05/2026</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7331723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GB" smtClean="0"/>
              <a:t>19/05/2026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210312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GB" smtClean="0"/>
              <a:t>19/05/2026</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1463889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GB" smtClean="0"/>
              <a:t>19/05/2026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1718414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GB" smtClean="0"/>
              <a:t>19/05/2026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17189582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46CE7D5-CF57-46EF-B807-FDD0502418D4}" type="datetimeFigureOut">
              <a:rPr lang="en-GB" smtClean="0"/>
              <a:t>19/05/2026</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30EA680-D336-4FF7-8B7A-9848BB0A1C32}" type="slidenum">
              <a:rPr lang="en-GB" smtClean="0"/>
              <a:t>‹#›</a:t>
            </a:fld>
            <a:endParaRPr lang="en-GB"/>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2.xml"/><Relationship Id="rId1" Type="http://schemas.openxmlformats.org/officeDocument/2006/relationships/slideLayout" Target="../slideLayouts/slideLayout1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3.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12" Type="http://schemas.openxmlformats.org/officeDocument/2006/relationships/hyperlink" Target="https://pixabay.com/"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14.png"/><Relationship Id="rId11" Type="http://schemas.openxmlformats.org/officeDocument/2006/relationships/image" Target="../media/image19.png"/><Relationship Id="rId5" Type="http://schemas.openxmlformats.org/officeDocument/2006/relationships/image" Target="../media/image13.pn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hyperlink" Target="https://www.gov.uk/government/publications/research-review-series-art-and-design/research-review-series-art-and-design?utm_source=chatgpt.com" TargetMode="External"/><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hyperlink" Target="https://forms.cloud.microsoft/Pages/ResponsePage.aspx?id=juOKXFv4CUO37IYoFaN67uN8f7ZSclBHrCM9b5NHEtNUQ1NNMUsyVDFUSkFGOUs2WExOT1JCTFJVUi4u" TargetMode="External"/><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27.xml.rels><?xml version="1.0" encoding="UTF-8" standalone="yes"?>
<Relationships xmlns="http://schemas.openxmlformats.org/package/2006/relationships"><Relationship Id="rId3" Type="http://schemas.openxmlformats.org/officeDocument/2006/relationships/hyperlink" Target="https://www.gov.uk/government/publications/curriculum-and-assessment-review-final-report?utm_source=chatgpt.com" TargetMode="External"/><Relationship Id="rId2" Type="http://schemas.openxmlformats.org/officeDocument/2006/relationships/hyperlink" Target="https://live-teachingworks.pantheonsite.io/wp-content/uploads/TeachingWorks_Davis_Boerst_WorkingPapers_March_2014.pdf" TargetMode="External"/><Relationship Id="rId1" Type="http://schemas.openxmlformats.org/officeDocument/2006/relationships/slideLayout" Target="../slideLayouts/slideLayout2.xml"/><Relationship Id="rId5" Type="http://schemas.openxmlformats.org/officeDocument/2006/relationships/hyperlink" Target="https://www.gov.uk/government/publications/research-review-series-art-and-design/research-review-series-art-and-design#curriculum" TargetMode="External"/><Relationship Id="rId4" Type="http://schemas.openxmlformats.org/officeDocument/2006/relationships/hyperlink" Target="https://doi.org/10.1080/00472778.2021.1938096" TargetMode="External"/></Relationships>
</file>

<file path=ppt/slides/_rels/slide28.xml.rels><?xml version="1.0" encoding="UTF-8" standalone="yes"?>
<Relationships xmlns="http://schemas.openxmlformats.org/package/2006/relationships"><Relationship Id="rId3" Type="http://schemas.openxmlformats.org/officeDocument/2006/relationships/hyperlink" Target="https://www.gov.uk/government/publications/research-review-series-history/research-review-series-history" TargetMode="External"/><Relationship Id="rId2" Type="http://schemas.openxmlformats.org/officeDocument/2006/relationships/hyperlink" Target="https://www.gov.uk/government/publications/research-review-series-geography/research-review-series-geography#a-curriculum-to-think-like-a-geographer-choosing-building-and-linking-knowledge" TargetMode="External"/><Relationship Id="rId1" Type="http://schemas.openxmlformats.org/officeDocument/2006/relationships/slideLayout" Target="../slideLayouts/slideLayout2.xml"/><Relationship Id="rId6" Type="http://schemas.openxmlformats.org/officeDocument/2006/relationships/hyperlink" Target="https://doi.org/10.3102/0013189X015002004" TargetMode="External"/><Relationship Id="rId5" Type="http://schemas.openxmlformats.org/officeDocument/2006/relationships/hyperlink" Target="https://doi.org/10.1080/03004279.2018.1437199" TargetMode="External"/><Relationship Id="rId4" Type="http://schemas.openxmlformats.org/officeDocument/2006/relationships/hyperlink" Target="https://www.gov.uk/government/publications/initial-teacher-education-ite-inspection-toolkit-operating-guide-and-framework" TargetMode="External"/></Relationships>
</file>

<file path=ppt/slides/_rels/slide29.xml.rels><?xml version="1.0" encoding="UTF-8" standalone="yes"?>
<Relationships xmlns="http://schemas.openxmlformats.org/package/2006/relationships"><Relationship Id="rId3" Type="http://schemas.openxmlformats.org/officeDocument/2006/relationships/hyperlink" Target="https://pixabay.com/" TargetMode="External"/><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ECCC"/>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06326" y="923705"/>
            <a:ext cx="11853530" cy="3737216"/>
          </a:xfrm>
        </p:spPr>
        <p:txBody>
          <a:bodyPr>
            <a:normAutofit fontScale="90000"/>
          </a:bodyPr>
          <a:lstStyle/>
          <a:p>
            <a:r>
              <a:rPr lang="en-GB" sz="3600" b="1"/>
              <a:t>Developing</a:t>
            </a:r>
            <a:br>
              <a:rPr lang="en-GB" sz="3600" b="1"/>
            </a:br>
            <a:r>
              <a:rPr lang="en-GB" b="1"/>
              <a:t>Subject Specific Pedagogies</a:t>
            </a:r>
            <a:r>
              <a:rPr lang="en-GB" sz="3600" b="1"/>
              <a:t> </a:t>
            </a:r>
            <a:br>
              <a:rPr lang="en-GB" sz="3600" b="1"/>
            </a:br>
            <a:r>
              <a:rPr lang="en-GB" sz="3600" b="1"/>
              <a:t>for the</a:t>
            </a:r>
            <a:br>
              <a:rPr lang="en-GB" b="1"/>
            </a:br>
            <a:r>
              <a:rPr lang="en-GB" b="1"/>
              <a:t>Primary Foundation Subjects</a:t>
            </a:r>
            <a:r>
              <a:rPr lang="en-GB" sz="3600" b="1"/>
              <a:t> </a:t>
            </a:r>
            <a:br>
              <a:rPr lang="en-GB" sz="3600" b="1"/>
            </a:br>
            <a:r>
              <a:rPr lang="en-GB" sz="3600" b="1"/>
              <a:t>in</a:t>
            </a:r>
            <a:br>
              <a:rPr lang="en-GB" b="1"/>
            </a:br>
            <a:r>
              <a:rPr lang="en-GB" b="1"/>
              <a:t>University-Based ITE </a:t>
            </a:r>
            <a:r>
              <a:rPr lang="en-GB"/>
              <a:t>​</a:t>
            </a:r>
          </a:p>
        </p:txBody>
      </p:sp>
      <p:sp>
        <p:nvSpPr>
          <p:cNvPr id="3" name="Subtitle 2"/>
          <p:cNvSpPr>
            <a:spLocks noGrp="1"/>
          </p:cNvSpPr>
          <p:nvPr>
            <p:ph type="subTitle" idx="1"/>
          </p:nvPr>
        </p:nvSpPr>
        <p:spPr>
          <a:xfrm>
            <a:off x="1524000" y="4957690"/>
            <a:ext cx="9144000" cy="1655762"/>
          </a:xfrm>
        </p:spPr>
        <p:txBody>
          <a:bodyPr/>
          <a:lstStyle/>
          <a:p>
            <a:r>
              <a:rPr lang="en-GB"/>
              <a:t>Dr Jennifer Huntsley &amp; Stephanie Jach</a:t>
            </a:r>
          </a:p>
          <a:p>
            <a:r>
              <a:rPr lang="en-GB"/>
              <a:t>York St John University</a:t>
            </a:r>
          </a:p>
        </p:txBody>
      </p:sp>
    </p:spTree>
    <p:extLst>
      <p:ext uri="{BB962C8B-B14F-4D97-AF65-F5344CB8AC3E}">
        <p14:creationId xmlns:p14="http://schemas.microsoft.com/office/powerpoint/2010/main" val="1098572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ECC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5D4779-25B7-8E5F-384E-F74F16893772}"/>
              </a:ext>
            </a:extLst>
          </p:cNvPr>
          <p:cNvSpPr>
            <a:spLocks noGrp="1"/>
          </p:cNvSpPr>
          <p:nvPr>
            <p:ph type="title"/>
          </p:nvPr>
        </p:nvSpPr>
        <p:spPr>
          <a:xfrm>
            <a:off x="609600" y="387045"/>
            <a:ext cx="10972800" cy="1143000"/>
          </a:xfrm>
        </p:spPr>
        <p:txBody>
          <a:bodyPr/>
          <a:lstStyle/>
          <a:p>
            <a:pPr algn="l"/>
            <a:r>
              <a:rPr lang="en-GB"/>
              <a:t>Subject specific pedagogies in history​</a:t>
            </a:r>
          </a:p>
        </p:txBody>
      </p:sp>
      <p:sp>
        <p:nvSpPr>
          <p:cNvPr id="3" name="Content Placeholder 2">
            <a:extLst>
              <a:ext uri="{FF2B5EF4-FFF2-40B4-BE49-F238E27FC236}">
                <a16:creationId xmlns:a16="http://schemas.microsoft.com/office/drawing/2014/main" id="{CA95710F-B436-140F-1795-8E1D6BBB8F76}"/>
              </a:ext>
            </a:extLst>
          </p:cNvPr>
          <p:cNvSpPr>
            <a:spLocks noGrp="1"/>
          </p:cNvSpPr>
          <p:nvPr>
            <p:ph idx="1"/>
          </p:nvPr>
        </p:nvSpPr>
        <p:spPr>
          <a:xfrm>
            <a:off x="609600" y="1642894"/>
            <a:ext cx="10972800" cy="4828061"/>
          </a:xfrm>
        </p:spPr>
        <p:txBody>
          <a:bodyPr vert="horz" lIns="91440" tIns="45720" rIns="91440" bIns="45720" rtlCol="0" anchor="t">
            <a:normAutofit fontScale="92500" lnSpcReduction="10000"/>
          </a:bodyPr>
          <a:lstStyle/>
          <a:p>
            <a:pPr marL="0" indent="0">
              <a:lnSpc>
                <a:spcPct val="110000"/>
              </a:lnSpc>
              <a:buNone/>
            </a:pPr>
            <a:r>
              <a:rPr lang="en-GB" sz="2650">
                <a:solidFill>
                  <a:srgbClr val="002060"/>
                </a:solidFill>
              </a:rPr>
              <a:t>🐘Teaching for memory </a:t>
            </a:r>
            <a:r>
              <a:rPr lang="en-US" sz="2650">
                <a:solidFill>
                  <a:srgbClr val="002060"/>
                </a:solidFill>
              </a:rPr>
              <a:t>​</a:t>
            </a:r>
          </a:p>
          <a:p>
            <a:pPr marL="0" indent="0">
              <a:lnSpc>
                <a:spcPct val="110000"/>
              </a:lnSpc>
              <a:buNone/>
            </a:pPr>
            <a:r>
              <a:rPr lang="en-GB" sz="2650">
                <a:solidFill>
                  <a:srgbClr val="002060"/>
                </a:solidFill>
              </a:rPr>
              <a:t>🔗Exposition and schema building – building on what pupils already know</a:t>
            </a:r>
            <a:r>
              <a:rPr lang="en-US" sz="2650">
                <a:solidFill>
                  <a:srgbClr val="002060"/>
                </a:solidFill>
              </a:rPr>
              <a:t>​</a:t>
            </a:r>
          </a:p>
          <a:p>
            <a:pPr marL="0" indent="0">
              <a:lnSpc>
                <a:spcPct val="110000"/>
              </a:lnSpc>
              <a:buNone/>
            </a:pPr>
            <a:r>
              <a:rPr lang="en-GB" sz="2650">
                <a:solidFill>
                  <a:srgbClr val="002060"/>
                </a:solidFill>
              </a:rPr>
              <a:t>🔮 Narrative and story </a:t>
            </a:r>
            <a:r>
              <a:rPr lang="en-US" sz="2650">
                <a:solidFill>
                  <a:srgbClr val="002060"/>
                </a:solidFill>
              </a:rPr>
              <a:t>​</a:t>
            </a:r>
          </a:p>
          <a:p>
            <a:pPr marL="0" indent="0">
              <a:lnSpc>
                <a:spcPct val="110000"/>
              </a:lnSpc>
              <a:buNone/>
            </a:pPr>
            <a:r>
              <a:rPr lang="en-GB" sz="2650">
                <a:solidFill>
                  <a:srgbClr val="002060"/>
                </a:solidFill>
              </a:rPr>
              <a:t>🧱World-building – e.g., through visuals, artefacts, maps… </a:t>
            </a:r>
            <a:r>
              <a:rPr lang="en-US" sz="2650">
                <a:solidFill>
                  <a:srgbClr val="002060"/>
                </a:solidFill>
              </a:rPr>
              <a:t>​</a:t>
            </a:r>
          </a:p>
          <a:p>
            <a:pPr marL="0" indent="0">
              <a:lnSpc>
                <a:spcPct val="110000"/>
              </a:lnSpc>
              <a:buNone/>
            </a:pPr>
            <a:r>
              <a:rPr lang="en-US" sz="2650">
                <a:solidFill>
                  <a:srgbClr val="002060"/>
                </a:solidFill>
              </a:rPr>
              <a:t>🕰️</a:t>
            </a:r>
            <a:r>
              <a:rPr lang="en-GB" sz="2650">
                <a:solidFill>
                  <a:srgbClr val="002060"/>
                </a:solidFill>
              </a:rPr>
              <a:t>Teaching chronological knowledge </a:t>
            </a:r>
            <a:r>
              <a:rPr lang="en-US" sz="2650">
                <a:solidFill>
                  <a:srgbClr val="002060"/>
                </a:solidFill>
              </a:rPr>
              <a:t>​</a:t>
            </a:r>
          </a:p>
          <a:p>
            <a:pPr marL="0" indent="0">
              <a:lnSpc>
                <a:spcPct val="110000"/>
              </a:lnSpc>
              <a:buNone/>
            </a:pPr>
            <a:r>
              <a:rPr lang="en-GB" sz="2650">
                <a:solidFill>
                  <a:srgbClr val="002060"/>
                </a:solidFill>
              </a:rPr>
              <a:t>📚Reading extended texts </a:t>
            </a:r>
            <a:r>
              <a:rPr lang="en-US" sz="2650">
                <a:solidFill>
                  <a:srgbClr val="002060"/>
                </a:solidFill>
              </a:rPr>
              <a:t>​</a:t>
            </a:r>
          </a:p>
          <a:p>
            <a:pPr marL="0" indent="0">
              <a:lnSpc>
                <a:spcPct val="110000"/>
              </a:lnSpc>
              <a:buNone/>
            </a:pPr>
            <a:r>
              <a:rPr lang="en-GB" sz="2650">
                <a:solidFill>
                  <a:srgbClr val="002060"/>
                </a:solidFill>
              </a:rPr>
              <a:t>🔍Historical enquiry</a:t>
            </a:r>
            <a:r>
              <a:rPr lang="en-US" sz="2650">
                <a:solidFill>
                  <a:srgbClr val="002060"/>
                </a:solidFill>
              </a:rPr>
              <a:t>​</a:t>
            </a:r>
          </a:p>
          <a:p>
            <a:pPr marL="0" indent="0">
              <a:lnSpc>
                <a:spcPct val="110000"/>
              </a:lnSpc>
              <a:buNone/>
            </a:pPr>
            <a:r>
              <a:rPr lang="en-GB" sz="2650">
                <a:solidFill>
                  <a:srgbClr val="002060"/>
                </a:solidFill>
              </a:rPr>
              <a:t>​</a:t>
            </a:r>
            <a:r>
              <a:rPr lang="en-GB" sz="2650"/>
              <a:t>🏛️ </a:t>
            </a:r>
            <a:r>
              <a:rPr lang="en-GB" sz="2650">
                <a:solidFill>
                  <a:srgbClr val="002060"/>
                </a:solidFill>
              </a:rPr>
              <a:t>Real-life experience</a:t>
            </a:r>
            <a:endParaRPr lang="en-GB" sz="2650">
              <a:solidFill>
                <a:srgbClr val="002060"/>
              </a:solidFill>
              <a:ea typeface="Calibri"/>
              <a:cs typeface="Calibri"/>
            </a:endParaRPr>
          </a:p>
          <a:p>
            <a:pPr marL="0" indent="0" algn="r">
              <a:lnSpc>
                <a:spcPct val="110000"/>
              </a:lnSpc>
              <a:buNone/>
            </a:pPr>
            <a:r>
              <a:rPr lang="en-GB" sz="2667">
                <a:solidFill>
                  <a:srgbClr val="002060"/>
                </a:solidFill>
              </a:rPr>
              <a:t>adapted from Research Review Series: History (Ofsted, 2021)</a:t>
            </a:r>
            <a:endParaRPr lang="en-US" sz="2667">
              <a:solidFill>
                <a:srgbClr val="002060"/>
              </a:solidFill>
            </a:endParaRPr>
          </a:p>
          <a:p>
            <a:endParaRPr lang="en-GB"/>
          </a:p>
        </p:txBody>
      </p:sp>
    </p:spTree>
    <p:extLst>
      <p:ext uri="{BB962C8B-B14F-4D97-AF65-F5344CB8AC3E}">
        <p14:creationId xmlns:p14="http://schemas.microsoft.com/office/powerpoint/2010/main" val="34282983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ECC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C790D6-AB26-7F9B-4844-26078E29EAC3}"/>
              </a:ext>
            </a:extLst>
          </p:cNvPr>
          <p:cNvSpPr>
            <a:spLocks noGrp="1"/>
          </p:cNvSpPr>
          <p:nvPr>
            <p:ph type="title"/>
          </p:nvPr>
        </p:nvSpPr>
        <p:spPr>
          <a:xfrm>
            <a:off x="761801" y="762000"/>
            <a:ext cx="5334196" cy="1708243"/>
          </a:xfrm>
        </p:spPr>
        <p:txBody>
          <a:bodyPr spcFirstLastPara="1" vert="horz" wrap="square" lIns="121920" tIns="60960" rIns="121920" bIns="60960" rtlCol="0" anchor="ctr" anchorCtr="0">
            <a:normAutofit/>
          </a:bodyPr>
          <a:lstStyle/>
          <a:p>
            <a:pPr algn="l" eaLnBrk="1" hangingPunct="1">
              <a:lnSpc>
                <a:spcPct val="90000"/>
              </a:lnSpc>
              <a:spcBef>
                <a:spcPct val="0"/>
              </a:spcBef>
            </a:pPr>
            <a:endParaRPr lang="en-US" sz="4000"/>
          </a:p>
        </p:txBody>
      </p:sp>
      <p:sp>
        <p:nvSpPr>
          <p:cNvPr id="3" name="Text Placeholder 2">
            <a:extLst>
              <a:ext uri="{FF2B5EF4-FFF2-40B4-BE49-F238E27FC236}">
                <a16:creationId xmlns:a16="http://schemas.microsoft.com/office/drawing/2014/main" id="{2BD8843C-58AE-5D56-D43D-07FEE6737E84}"/>
              </a:ext>
            </a:extLst>
          </p:cNvPr>
          <p:cNvSpPr>
            <a:spLocks noGrp="1"/>
          </p:cNvSpPr>
          <p:nvPr>
            <p:ph type="body" idx="1"/>
          </p:nvPr>
        </p:nvSpPr>
        <p:spPr>
          <a:xfrm>
            <a:off x="761801" y="2470244"/>
            <a:ext cx="5334196" cy="3769835"/>
          </a:xfrm>
        </p:spPr>
        <p:txBody>
          <a:bodyPr spcFirstLastPara="1" vert="horz" wrap="square" lIns="121920" tIns="60960" rIns="121920" bIns="60960" rtlCol="0" anchor="ctr" anchorCtr="0">
            <a:normAutofit/>
          </a:bodyPr>
          <a:lstStyle/>
          <a:p>
            <a:pPr indent="-304792">
              <a:buFont typeface="Arial" panose="020B0604020202020204" pitchFamily="34" charset="0"/>
              <a:buChar char="•"/>
            </a:pPr>
            <a:endParaRPr lang="en-US" sz="2000"/>
          </a:p>
        </p:txBody>
      </p:sp>
      <p:pic>
        <p:nvPicPr>
          <p:cNvPr id="2054" name="Picture 6" descr="Rendition 0">
            <a:extLst>
              <a:ext uri="{FF2B5EF4-FFF2-40B4-BE49-F238E27FC236}">
                <a16:creationId xmlns:a16="http://schemas.microsoft.com/office/drawing/2014/main" id="{9532F3F9-4EA5-C443-F6ED-CBD2A702796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6338"/>
          <a:stretch>
            <a:fillRect/>
          </a:stretch>
        </p:blipFill>
        <p:spPr bwMode="auto">
          <a:xfrm rot="16200000">
            <a:off x="2753805" y="-2495312"/>
            <a:ext cx="6684400" cy="11848629"/>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a:extLst>
              <a:ext uri="{FF2B5EF4-FFF2-40B4-BE49-F238E27FC236}">
                <a16:creationId xmlns:a16="http://schemas.microsoft.com/office/drawing/2014/main" id="{95933F2C-F66D-4E71-B226-FA9BE3CE816C}"/>
              </a:ext>
            </a:extLst>
          </p:cNvPr>
          <p:cNvSpPr txBox="1">
            <a:spLocks/>
          </p:cNvSpPr>
          <p:nvPr/>
        </p:nvSpPr>
        <p:spPr bwMode="auto">
          <a:xfrm>
            <a:off x="171680" y="6195470"/>
            <a:ext cx="5249333" cy="57573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spcFirstLastPara="1" vert="horz" wrap="square" lIns="0" tIns="0" rIns="0" bIns="0" numCol="1" anchor="t" anchorCtr="0" compatLnSpc="1">
            <a:prstTxWarp prst="textNoShape">
              <a:avLst/>
            </a:prstTxWarp>
            <a:noAutofit/>
          </a:bodyPr>
          <a:lstStyle>
            <a:lvl1pPr lvl="0" algn="ctr" rtl="0" eaLnBrk="0" fontAlgn="base" hangingPunct="0">
              <a:spcBef>
                <a:spcPts val="0"/>
              </a:spcBef>
              <a:spcAft>
                <a:spcPts val="0"/>
              </a:spcAft>
              <a:buSzPts val="4400"/>
              <a:buNone/>
              <a:defRPr sz="3300" kern="1200">
                <a:solidFill>
                  <a:schemeClr val="tx1"/>
                </a:solidFill>
                <a:latin typeface="+mj-lt"/>
                <a:ea typeface="+mj-ea"/>
                <a:cs typeface="+mj-cs"/>
              </a:defRPr>
            </a:lvl1pPr>
            <a:lvl2pPr lvl="1" algn="ctr" rtl="0" eaLnBrk="0" fontAlgn="base" hangingPunct="0">
              <a:spcBef>
                <a:spcPts val="0"/>
              </a:spcBef>
              <a:spcAft>
                <a:spcPts val="0"/>
              </a:spcAft>
              <a:buSzPts val="4800"/>
              <a:buNone/>
              <a:defRPr sz="2400">
                <a:solidFill>
                  <a:schemeClr val="tx1"/>
                </a:solidFill>
                <a:latin typeface="Calibri" pitchFamily="34" charset="0"/>
              </a:defRPr>
            </a:lvl2pPr>
            <a:lvl3pPr lvl="2" algn="ctr" rtl="0" eaLnBrk="0" fontAlgn="base" hangingPunct="0">
              <a:spcBef>
                <a:spcPts val="0"/>
              </a:spcBef>
              <a:spcAft>
                <a:spcPts val="0"/>
              </a:spcAft>
              <a:buSzPts val="4800"/>
              <a:buNone/>
              <a:defRPr sz="2400">
                <a:solidFill>
                  <a:schemeClr val="tx1"/>
                </a:solidFill>
                <a:latin typeface="Calibri" pitchFamily="34" charset="0"/>
              </a:defRPr>
            </a:lvl3pPr>
            <a:lvl4pPr lvl="3" algn="ctr" rtl="0" eaLnBrk="0" fontAlgn="base" hangingPunct="0">
              <a:spcBef>
                <a:spcPts val="0"/>
              </a:spcBef>
              <a:spcAft>
                <a:spcPts val="0"/>
              </a:spcAft>
              <a:buSzPts val="4800"/>
              <a:buNone/>
              <a:defRPr sz="2400">
                <a:solidFill>
                  <a:schemeClr val="tx1"/>
                </a:solidFill>
                <a:latin typeface="Calibri" pitchFamily="34" charset="0"/>
              </a:defRPr>
            </a:lvl4pPr>
            <a:lvl5pPr lvl="4" algn="ctr" rtl="0" eaLnBrk="0" fontAlgn="base" hangingPunct="0">
              <a:spcBef>
                <a:spcPts val="0"/>
              </a:spcBef>
              <a:spcAft>
                <a:spcPts val="0"/>
              </a:spcAft>
              <a:buSzPts val="4800"/>
              <a:buNone/>
              <a:defRPr sz="2400">
                <a:solidFill>
                  <a:schemeClr val="tx1"/>
                </a:solidFill>
                <a:latin typeface="Calibri" pitchFamily="34" charset="0"/>
              </a:defRPr>
            </a:lvl5pPr>
            <a:lvl6pPr marL="342892" lvl="5" algn="ctr" rtl="0" fontAlgn="base">
              <a:spcBef>
                <a:spcPts val="0"/>
              </a:spcBef>
              <a:spcAft>
                <a:spcPts val="0"/>
              </a:spcAft>
              <a:buSzPts val="4800"/>
              <a:buNone/>
              <a:defRPr sz="2400">
                <a:solidFill>
                  <a:schemeClr val="tx1"/>
                </a:solidFill>
                <a:latin typeface="Calibri" pitchFamily="34" charset="0"/>
              </a:defRPr>
            </a:lvl6pPr>
            <a:lvl7pPr marL="685783" lvl="6" algn="ctr" rtl="0" fontAlgn="base">
              <a:spcBef>
                <a:spcPts val="0"/>
              </a:spcBef>
              <a:spcAft>
                <a:spcPts val="0"/>
              </a:spcAft>
              <a:buSzPts val="4800"/>
              <a:buNone/>
              <a:defRPr sz="2400">
                <a:solidFill>
                  <a:schemeClr val="tx1"/>
                </a:solidFill>
                <a:latin typeface="Calibri" pitchFamily="34" charset="0"/>
              </a:defRPr>
            </a:lvl7pPr>
            <a:lvl8pPr marL="1028675" lvl="7" algn="ctr" rtl="0" fontAlgn="base">
              <a:spcBef>
                <a:spcPts val="0"/>
              </a:spcBef>
              <a:spcAft>
                <a:spcPts val="0"/>
              </a:spcAft>
              <a:buSzPts val="4800"/>
              <a:buNone/>
              <a:defRPr sz="2400">
                <a:solidFill>
                  <a:schemeClr val="tx1"/>
                </a:solidFill>
                <a:latin typeface="Calibri" pitchFamily="34" charset="0"/>
              </a:defRPr>
            </a:lvl8pPr>
            <a:lvl9pPr marL="1371566" lvl="8" algn="ctr" rtl="0" fontAlgn="base">
              <a:spcBef>
                <a:spcPts val="0"/>
              </a:spcBef>
              <a:spcAft>
                <a:spcPts val="0"/>
              </a:spcAft>
              <a:buSzPts val="4800"/>
              <a:buNone/>
              <a:defRPr sz="2400">
                <a:solidFill>
                  <a:schemeClr val="tx1"/>
                </a:solidFill>
                <a:latin typeface="Calibri" pitchFamily="34" charset="0"/>
              </a:defRPr>
            </a:lvl9pPr>
          </a:lstStyle>
          <a:p>
            <a:r>
              <a:rPr lang="en-GB" sz="2133">
                <a:solidFill>
                  <a:srgbClr val="002060"/>
                </a:solidFill>
              </a:rPr>
              <a:t>Roberts, A., &amp; Weston Lewis, J. (2020) </a:t>
            </a:r>
            <a:r>
              <a:rPr lang="en-GB" sz="2133" i="1">
                <a:solidFill>
                  <a:srgbClr val="002060"/>
                </a:solidFill>
              </a:rPr>
              <a:t>Human Journey.</a:t>
            </a:r>
            <a:r>
              <a:rPr lang="en-GB" sz="2133">
                <a:solidFill>
                  <a:srgbClr val="002060"/>
                </a:solidFill>
              </a:rPr>
              <a:t> London: Red Shed</a:t>
            </a:r>
          </a:p>
        </p:txBody>
      </p:sp>
      <p:sp>
        <p:nvSpPr>
          <p:cNvPr id="5" name="Title 1">
            <a:extLst>
              <a:ext uri="{FF2B5EF4-FFF2-40B4-BE49-F238E27FC236}">
                <a16:creationId xmlns:a16="http://schemas.microsoft.com/office/drawing/2014/main" id="{A114F16A-4138-6586-C493-701C2D185AA5}"/>
              </a:ext>
            </a:extLst>
          </p:cNvPr>
          <p:cNvSpPr txBox="1">
            <a:spLocks/>
          </p:cNvSpPr>
          <p:nvPr/>
        </p:nvSpPr>
        <p:spPr bwMode="auto">
          <a:xfrm>
            <a:off x="3532661" y="86797"/>
            <a:ext cx="4759631" cy="58840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ctr" anchorCtr="0" compatLnSpc="1">
            <a:prstTxWarp prst="textNoShape">
              <a:avLst/>
            </a:prstTxWarp>
          </a:bodyPr>
          <a:lstStyle>
            <a:lvl1pPr algn="ctr" rtl="0" eaLnBrk="0" fontAlgn="base" hangingPunct="0">
              <a:spcBef>
                <a:spcPct val="0"/>
              </a:spcBef>
              <a:spcAft>
                <a:spcPct val="0"/>
              </a:spcAft>
              <a:defRPr sz="3300" kern="1200">
                <a:solidFill>
                  <a:schemeClr val="tx1"/>
                </a:solidFill>
                <a:latin typeface="+mj-lt"/>
                <a:ea typeface="+mj-ea"/>
                <a:cs typeface="+mj-cs"/>
              </a:defRPr>
            </a:lvl1pPr>
            <a:lvl2pPr algn="ctr" rtl="0" eaLnBrk="0" fontAlgn="base" hangingPunct="0">
              <a:spcBef>
                <a:spcPct val="0"/>
              </a:spcBef>
              <a:spcAft>
                <a:spcPct val="0"/>
              </a:spcAft>
              <a:defRPr sz="3300">
                <a:solidFill>
                  <a:schemeClr val="tx1"/>
                </a:solidFill>
                <a:latin typeface="Calibri" pitchFamily="34" charset="0"/>
              </a:defRPr>
            </a:lvl2pPr>
            <a:lvl3pPr algn="ctr" rtl="0" eaLnBrk="0" fontAlgn="base" hangingPunct="0">
              <a:spcBef>
                <a:spcPct val="0"/>
              </a:spcBef>
              <a:spcAft>
                <a:spcPct val="0"/>
              </a:spcAft>
              <a:defRPr sz="3300">
                <a:solidFill>
                  <a:schemeClr val="tx1"/>
                </a:solidFill>
                <a:latin typeface="Calibri" pitchFamily="34" charset="0"/>
              </a:defRPr>
            </a:lvl3pPr>
            <a:lvl4pPr algn="ctr" rtl="0" eaLnBrk="0" fontAlgn="base" hangingPunct="0">
              <a:spcBef>
                <a:spcPct val="0"/>
              </a:spcBef>
              <a:spcAft>
                <a:spcPct val="0"/>
              </a:spcAft>
              <a:defRPr sz="3300">
                <a:solidFill>
                  <a:schemeClr val="tx1"/>
                </a:solidFill>
                <a:latin typeface="Calibri" pitchFamily="34" charset="0"/>
              </a:defRPr>
            </a:lvl4pPr>
            <a:lvl5pPr algn="ctr" rtl="0" eaLnBrk="0" fontAlgn="base" hangingPunct="0">
              <a:spcBef>
                <a:spcPct val="0"/>
              </a:spcBef>
              <a:spcAft>
                <a:spcPct val="0"/>
              </a:spcAft>
              <a:defRPr sz="3300">
                <a:solidFill>
                  <a:schemeClr val="tx1"/>
                </a:solidFill>
                <a:latin typeface="Calibri" pitchFamily="34" charset="0"/>
              </a:defRPr>
            </a:lvl5pPr>
            <a:lvl6pPr marL="342892" algn="ctr" rtl="0" fontAlgn="base">
              <a:spcBef>
                <a:spcPct val="0"/>
              </a:spcBef>
              <a:spcAft>
                <a:spcPct val="0"/>
              </a:spcAft>
              <a:defRPr sz="3300">
                <a:solidFill>
                  <a:schemeClr val="tx1"/>
                </a:solidFill>
                <a:latin typeface="Calibri" pitchFamily="34" charset="0"/>
              </a:defRPr>
            </a:lvl6pPr>
            <a:lvl7pPr marL="685783" algn="ctr" rtl="0" fontAlgn="base">
              <a:spcBef>
                <a:spcPct val="0"/>
              </a:spcBef>
              <a:spcAft>
                <a:spcPct val="0"/>
              </a:spcAft>
              <a:defRPr sz="3300">
                <a:solidFill>
                  <a:schemeClr val="tx1"/>
                </a:solidFill>
                <a:latin typeface="Calibri" pitchFamily="34" charset="0"/>
              </a:defRPr>
            </a:lvl7pPr>
            <a:lvl8pPr marL="1028675" algn="ctr" rtl="0" fontAlgn="base">
              <a:spcBef>
                <a:spcPct val="0"/>
              </a:spcBef>
              <a:spcAft>
                <a:spcPct val="0"/>
              </a:spcAft>
              <a:defRPr sz="3300">
                <a:solidFill>
                  <a:schemeClr val="tx1"/>
                </a:solidFill>
                <a:latin typeface="Calibri" pitchFamily="34" charset="0"/>
              </a:defRPr>
            </a:lvl8pPr>
            <a:lvl9pPr marL="1371566" algn="ctr" rtl="0" fontAlgn="base">
              <a:spcBef>
                <a:spcPct val="0"/>
              </a:spcBef>
              <a:spcAft>
                <a:spcPct val="0"/>
              </a:spcAft>
              <a:defRPr sz="3300">
                <a:solidFill>
                  <a:schemeClr val="tx1"/>
                </a:solidFill>
                <a:latin typeface="Calibri" pitchFamily="34" charset="0"/>
              </a:defRPr>
            </a:lvl9pPr>
          </a:lstStyle>
          <a:p>
            <a:r>
              <a:rPr lang="en-GB" sz="4267">
                <a:solidFill>
                  <a:srgbClr val="002060"/>
                </a:solidFill>
              </a:rPr>
              <a:t>🧱World-building</a:t>
            </a:r>
            <a:endParaRPr lang="en-US" sz="4267">
              <a:solidFill>
                <a:srgbClr val="002060"/>
              </a:solidFill>
            </a:endParaRPr>
          </a:p>
        </p:txBody>
      </p:sp>
    </p:spTree>
    <p:extLst>
      <p:ext uri="{BB962C8B-B14F-4D97-AF65-F5344CB8AC3E}">
        <p14:creationId xmlns:p14="http://schemas.microsoft.com/office/powerpoint/2010/main" val="31315005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ECCC"/>
        </a:solidFill>
        <a:effectLst/>
      </p:bgPr>
    </p:bg>
    <p:spTree>
      <p:nvGrpSpPr>
        <p:cNvPr id="1" name="Shape 217">
          <a:extLst>
            <a:ext uri="{FF2B5EF4-FFF2-40B4-BE49-F238E27FC236}">
              <a16:creationId xmlns:a16="http://schemas.microsoft.com/office/drawing/2014/main" id="{B58455F4-4FD4-F762-DFD1-D17A38F9896D}"/>
            </a:ext>
          </a:extLst>
        </p:cNvPr>
        <p:cNvGrpSpPr/>
        <p:nvPr/>
      </p:nvGrpSpPr>
      <p:grpSpPr>
        <a:xfrm>
          <a:off x="0" y="0"/>
          <a:ext cx="0" cy="0"/>
          <a:chOff x="0" y="0"/>
          <a:chExt cx="0" cy="0"/>
        </a:xfrm>
      </p:grpSpPr>
      <p:sp>
        <p:nvSpPr>
          <p:cNvPr id="221" name="Google Shape;221;p22">
            <a:extLst>
              <a:ext uri="{FF2B5EF4-FFF2-40B4-BE49-F238E27FC236}">
                <a16:creationId xmlns:a16="http://schemas.microsoft.com/office/drawing/2014/main" id="{2C49F184-263A-7453-CDB8-52F867809A2C}"/>
              </a:ext>
            </a:extLst>
          </p:cNvPr>
          <p:cNvSpPr txBox="1"/>
          <p:nvPr/>
        </p:nvSpPr>
        <p:spPr>
          <a:xfrm>
            <a:off x="339168" y="91587"/>
            <a:ext cx="11015400" cy="1250764"/>
          </a:xfrm>
          <a:prstGeom prst="rect">
            <a:avLst/>
          </a:prstGeom>
          <a:noFill/>
          <a:ln w="19050" cap="flat" cmpd="sng">
            <a:noFill/>
            <a:prstDash val="solid"/>
            <a:round/>
            <a:headEnd type="none" w="sm" len="sm"/>
            <a:tailEnd type="none" w="sm" len="sm"/>
          </a:ln>
        </p:spPr>
        <p:txBody>
          <a:bodyPr spcFirstLastPara="1" wrap="square" lIns="60951" tIns="60951" rIns="60951" bIns="60951" anchor="ctr" anchorCtr="0">
            <a:no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GB" sz="5867">
                <a:solidFill>
                  <a:srgbClr val="002060"/>
                </a:solidFill>
              </a:rPr>
              <a:t>🧱</a:t>
            </a:r>
            <a:r>
              <a:rPr lang="en-GB" sz="5867">
                <a:solidFill>
                  <a:srgbClr val="002060"/>
                </a:solidFill>
                <a:ea typeface="+mn-lt"/>
                <a:cs typeface="+mn-lt"/>
              </a:rPr>
              <a:t>🐘</a:t>
            </a:r>
            <a:r>
              <a:rPr lang="en-GB" sz="5867">
                <a:solidFill>
                  <a:srgbClr val="002060"/>
                </a:solidFill>
              </a:rPr>
              <a:t> </a:t>
            </a:r>
            <a:r>
              <a:rPr lang="en-GB" sz="4267">
                <a:solidFill>
                  <a:srgbClr val="002060"/>
                </a:solidFill>
                <a:sym typeface="Montserrat"/>
              </a:rPr>
              <a:t>The Stone Ages</a:t>
            </a:r>
            <a:endParaRPr sz="4267">
              <a:solidFill>
                <a:srgbClr val="002060"/>
              </a:solidFill>
              <a:sym typeface="Montserrat"/>
            </a:endParaRPr>
          </a:p>
        </p:txBody>
      </p:sp>
      <p:graphicFrame>
        <p:nvGraphicFramePr>
          <p:cNvPr id="2" name="Diagram 1">
            <a:extLst>
              <a:ext uri="{FF2B5EF4-FFF2-40B4-BE49-F238E27FC236}">
                <a16:creationId xmlns:a16="http://schemas.microsoft.com/office/drawing/2014/main" id="{93AA0693-858A-2E77-C8B4-AA8921BA7BCD}"/>
              </a:ext>
            </a:extLst>
          </p:cNvPr>
          <p:cNvGraphicFramePr/>
          <p:nvPr/>
        </p:nvGraphicFramePr>
        <p:xfrm>
          <a:off x="784373" y="1829205"/>
          <a:ext cx="10570196" cy="319959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34950190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ECC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60CE90-BC96-4D94-8CD3-C2F5B70CA970}"/>
              </a:ext>
            </a:extLst>
          </p:cNvPr>
          <p:cNvSpPr>
            <a:spLocks noGrp="1"/>
          </p:cNvSpPr>
          <p:nvPr>
            <p:ph type="title"/>
          </p:nvPr>
        </p:nvSpPr>
        <p:spPr>
          <a:xfrm>
            <a:off x="194730" y="-218773"/>
            <a:ext cx="3583405" cy="3478577"/>
          </a:xfrm>
        </p:spPr>
        <p:txBody>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GB" sz="4267">
                <a:solidFill>
                  <a:srgbClr val="002060"/>
                </a:solidFill>
                <a:ea typeface="+mn-lt"/>
                <a:cs typeface="+mn-lt"/>
              </a:rPr>
              <a:t>🧱</a:t>
            </a:r>
            <a:r>
              <a:rPr lang="en-GB" sz="4400">
                <a:solidFill>
                  <a:srgbClr val="002060"/>
                </a:solidFill>
              </a:rPr>
              <a:t> </a:t>
            </a:r>
            <a:r>
              <a:rPr lang="en-US" sz="4267">
                <a:solidFill>
                  <a:srgbClr val="002060"/>
                </a:solidFill>
              </a:rPr>
              <a:t>💬</a:t>
            </a:r>
            <a:r>
              <a:rPr lang="en-GB" sz="4267">
                <a:solidFill>
                  <a:srgbClr val="002060"/>
                </a:solidFill>
                <a:ea typeface="+mn-lt"/>
                <a:cs typeface="+mn-lt"/>
              </a:rPr>
              <a:t> </a:t>
            </a:r>
            <a:r>
              <a:rPr lang="en-GB" sz="4267">
                <a:solidFill>
                  <a:srgbClr val="002060"/>
                </a:solidFill>
              </a:rPr>
              <a:t>Artefacts across the Stone Ages</a:t>
            </a:r>
            <a:endParaRPr lang="en-GB" sz="4267">
              <a:solidFill>
                <a:srgbClr val="FF0000"/>
              </a:solidFill>
              <a:ea typeface="Calibri Light"/>
              <a:cs typeface="Calibri Light"/>
            </a:endParaRPr>
          </a:p>
        </p:txBody>
      </p:sp>
      <p:grpSp>
        <p:nvGrpSpPr>
          <p:cNvPr id="41" name="Group 40">
            <a:extLst>
              <a:ext uri="{FF2B5EF4-FFF2-40B4-BE49-F238E27FC236}">
                <a16:creationId xmlns:a16="http://schemas.microsoft.com/office/drawing/2014/main" id="{C0CD42B6-1BCA-AD2F-3130-278B18105248}"/>
              </a:ext>
            </a:extLst>
          </p:cNvPr>
          <p:cNvGrpSpPr/>
          <p:nvPr/>
        </p:nvGrpSpPr>
        <p:grpSpPr>
          <a:xfrm>
            <a:off x="4013200" y="0"/>
            <a:ext cx="8178801" cy="6858000"/>
            <a:chOff x="3009899" y="0"/>
            <a:chExt cx="6134101" cy="5143500"/>
          </a:xfrm>
        </p:grpSpPr>
        <p:pic>
          <p:nvPicPr>
            <p:cNvPr id="40" name="Picture 39">
              <a:extLst>
                <a:ext uri="{FF2B5EF4-FFF2-40B4-BE49-F238E27FC236}">
                  <a16:creationId xmlns:a16="http://schemas.microsoft.com/office/drawing/2014/main" id="{06A01CF0-82F0-9D5A-796D-CD5CE280A8A5}"/>
                </a:ext>
              </a:extLst>
            </p:cNvPr>
            <p:cNvPicPr>
              <a:picLocks noChangeAspect="1"/>
            </p:cNvPicPr>
            <p:nvPr/>
          </p:nvPicPr>
          <p:blipFill>
            <a:blip r:embed="rId3"/>
            <a:stretch>
              <a:fillRect/>
            </a:stretch>
          </p:blipFill>
          <p:spPr>
            <a:xfrm>
              <a:off x="7071512" y="3446167"/>
              <a:ext cx="1702759" cy="1136059"/>
            </a:xfrm>
            <a:prstGeom prst="rect">
              <a:avLst/>
            </a:prstGeom>
          </p:spPr>
        </p:pic>
        <p:grpSp>
          <p:nvGrpSpPr>
            <p:cNvPr id="38" name="Group 37">
              <a:extLst>
                <a:ext uri="{FF2B5EF4-FFF2-40B4-BE49-F238E27FC236}">
                  <a16:creationId xmlns:a16="http://schemas.microsoft.com/office/drawing/2014/main" id="{0DF4618B-02E2-EBF8-1E6E-603BE1B3109B}"/>
                </a:ext>
              </a:extLst>
            </p:cNvPr>
            <p:cNvGrpSpPr/>
            <p:nvPr/>
          </p:nvGrpSpPr>
          <p:grpSpPr>
            <a:xfrm>
              <a:off x="3009899" y="0"/>
              <a:ext cx="6134101" cy="5143500"/>
              <a:chOff x="2954158" y="0"/>
              <a:chExt cx="6098325" cy="5049896"/>
            </a:xfrm>
          </p:grpSpPr>
          <p:pic>
            <p:nvPicPr>
              <p:cNvPr id="29" name="Picture 28">
                <a:extLst>
                  <a:ext uri="{FF2B5EF4-FFF2-40B4-BE49-F238E27FC236}">
                    <a16:creationId xmlns:a16="http://schemas.microsoft.com/office/drawing/2014/main" id="{148BDCFF-3679-87F6-768F-00FBF54A9B20}"/>
                  </a:ext>
                </a:extLst>
              </p:cNvPr>
              <p:cNvPicPr>
                <a:picLocks noChangeAspect="1"/>
              </p:cNvPicPr>
              <p:nvPr/>
            </p:nvPicPr>
            <p:blipFill>
              <a:blip r:embed="rId4"/>
              <a:stretch>
                <a:fillRect/>
              </a:stretch>
            </p:blipFill>
            <p:spPr>
              <a:xfrm>
                <a:off x="3340346" y="3317057"/>
                <a:ext cx="1701554" cy="1230500"/>
              </a:xfrm>
              <a:prstGeom prst="rect">
                <a:avLst/>
              </a:prstGeom>
            </p:spPr>
          </p:pic>
          <p:pic>
            <p:nvPicPr>
              <p:cNvPr id="4" name="Picture 3">
                <a:extLst>
                  <a:ext uri="{FF2B5EF4-FFF2-40B4-BE49-F238E27FC236}">
                    <a16:creationId xmlns:a16="http://schemas.microsoft.com/office/drawing/2014/main" id="{CA139C13-6675-C6A7-C91E-5BBC8B47F869}"/>
                  </a:ext>
                </a:extLst>
              </p:cNvPr>
              <p:cNvPicPr>
                <a:picLocks noChangeAspect="1"/>
              </p:cNvPicPr>
              <p:nvPr/>
            </p:nvPicPr>
            <p:blipFill>
              <a:blip r:embed="rId5"/>
              <a:srcRect l="40540" t="32065" r="38020" b="53920"/>
              <a:stretch>
                <a:fillRect/>
              </a:stretch>
            </p:blipFill>
            <p:spPr>
              <a:xfrm>
                <a:off x="3222166" y="1915308"/>
                <a:ext cx="1722989" cy="1251214"/>
              </a:xfrm>
              <a:prstGeom prst="rect">
                <a:avLst/>
              </a:prstGeom>
            </p:spPr>
          </p:pic>
          <p:pic>
            <p:nvPicPr>
              <p:cNvPr id="9" name="Picture 8">
                <a:extLst>
                  <a:ext uri="{FF2B5EF4-FFF2-40B4-BE49-F238E27FC236}">
                    <a16:creationId xmlns:a16="http://schemas.microsoft.com/office/drawing/2014/main" id="{EFA85E40-CC15-3A3C-281A-649ABA7D72E6}"/>
                  </a:ext>
                </a:extLst>
              </p:cNvPr>
              <p:cNvPicPr>
                <a:picLocks noChangeAspect="1"/>
              </p:cNvPicPr>
              <p:nvPr/>
            </p:nvPicPr>
            <p:blipFill>
              <a:blip r:embed="rId6"/>
              <a:srcRect l="-978" t="1110" r="30117" b="1984"/>
              <a:stretch>
                <a:fillRect/>
              </a:stretch>
            </p:blipFill>
            <p:spPr>
              <a:xfrm>
                <a:off x="6992082" y="1732839"/>
                <a:ext cx="1764752" cy="1584218"/>
              </a:xfrm>
              <a:prstGeom prst="rect">
                <a:avLst/>
              </a:prstGeom>
            </p:spPr>
          </p:pic>
          <p:pic>
            <p:nvPicPr>
              <p:cNvPr id="15" name="Picture 14">
                <a:extLst>
                  <a:ext uri="{FF2B5EF4-FFF2-40B4-BE49-F238E27FC236}">
                    <a16:creationId xmlns:a16="http://schemas.microsoft.com/office/drawing/2014/main" id="{DBB9667C-8420-BC03-EA59-343A9EA88F29}"/>
                  </a:ext>
                </a:extLst>
              </p:cNvPr>
              <p:cNvPicPr>
                <a:picLocks noChangeAspect="1"/>
              </p:cNvPicPr>
              <p:nvPr/>
            </p:nvPicPr>
            <p:blipFill>
              <a:blip r:embed="rId7"/>
              <a:srcRect l="10538" t="97" r="12567" b="7322"/>
              <a:stretch>
                <a:fillRect/>
              </a:stretch>
            </p:blipFill>
            <p:spPr>
              <a:xfrm>
                <a:off x="6940193" y="347232"/>
                <a:ext cx="1692828" cy="1544805"/>
              </a:xfrm>
              <a:prstGeom prst="rect">
                <a:avLst/>
              </a:prstGeom>
            </p:spPr>
          </p:pic>
          <p:pic>
            <p:nvPicPr>
              <p:cNvPr id="17" name="Picture 16">
                <a:extLst>
                  <a:ext uri="{FF2B5EF4-FFF2-40B4-BE49-F238E27FC236}">
                    <a16:creationId xmlns:a16="http://schemas.microsoft.com/office/drawing/2014/main" id="{9C3AEC84-DEC9-CA8F-61C0-8D4395F4F5DB}"/>
                  </a:ext>
                </a:extLst>
              </p:cNvPr>
              <p:cNvPicPr>
                <a:picLocks noChangeAspect="1"/>
              </p:cNvPicPr>
              <p:nvPr/>
            </p:nvPicPr>
            <p:blipFill>
              <a:blip r:embed="rId8"/>
              <a:srcRect l="27445" t="41012" r="52055" b="28522"/>
              <a:stretch>
                <a:fillRect/>
              </a:stretch>
            </p:blipFill>
            <p:spPr>
              <a:xfrm>
                <a:off x="5179882" y="296961"/>
                <a:ext cx="1674219" cy="1595076"/>
              </a:xfrm>
              <a:prstGeom prst="rect">
                <a:avLst/>
              </a:prstGeom>
            </p:spPr>
          </p:pic>
          <p:pic>
            <p:nvPicPr>
              <p:cNvPr id="19" name="Picture 18">
                <a:extLst>
                  <a:ext uri="{FF2B5EF4-FFF2-40B4-BE49-F238E27FC236}">
                    <a16:creationId xmlns:a16="http://schemas.microsoft.com/office/drawing/2014/main" id="{C8678747-1B48-FA0F-3525-272A0E71AE0B}"/>
                  </a:ext>
                </a:extLst>
              </p:cNvPr>
              <p:cNvPicPr>
                <a:picLocks noChangeAspect="1"/>
              </p:cNvPicPr>
              <p:nvPr/>
            </p:nvPicPr>
            <p:blipFill>
              <a:blip r:embed="rId9"/>
              <a:srcRect l="42602" t="30693" r="29347" b="30872"/>
              <a:stretch>
                <a:fillRect/>
              </a:stretch>
            </p:blipFill>
            <p:spPr>
              <a:xfrm>
                <a:off x="3367681" y="296961"/>
                <a:ext cx="1674219" cy="1595265"/>
              </a:xfrm>
              <a:prstGeom prst="rect">
                <a:avLst/>
              </a:prstGeom>
            </p:spPr>
          </p:pic>
          <p:pic>
            <p:nvPicPr>
              <p:cNvPr id="23" name="Picture 22">
                <a:extLst>
                  <a:ext uri="{FF2B5EF4-FFF2-40B4-BE49-F238E27FC236}">
                    <a16:creationId xmlns:a16="http://schemas.microsoft.com/office/drawing/2014/main" id="{2F2B54F6-2DF2-4CF5-3E50-2A789176D006}"/>
                  </a:ext>
                </a:extLst>
              </p:cNvPr>
              <p:cNvPicPr>
                <a:picLocks noChangeAspect="1"/>
              </p:cNvPicPr>
              <p:nvPr/>
            </p:nvPicPr>
            <p:blipFill>
              <a:blip r:embed="rId10"/>
              <a:srcRect r="30487"/>
              <a:stretch>
                <a:fillRect/>
              </a:stretch>
            </p:blipFill>
            <p:spPr>
              <a:xfrm>
                <a:off x="5207431" y="1780885"/>
                <a:ext cx="1609382" cy="1602569"/>
              </a:xfrm>
              <a:prstGeom prst="rect">
                <a:avLst/>
              </a:prstGeom>
            </p:spPr>
          </p:pic>
          <p:pic>
            <p:nvPicPr>
              <p:cNvPr id="31" name="Picture 30">
                <a:extLst>
                  <a:ext uri="{FF2B5EF4-FFF2-40B4-BE49-F238E27FC236}">
                    <a16:creationId xmlns:a16="http://schemas.microsoft.com/office/drawing/2014/main" id="{DB4434E3-6321-24B1-68DA-D316F865DC26}"/>
                  </a:ext>
                </a:extLst>
              </p:cNvPr>
              <p:cNvPicPr>
                <a:picLocks noChangeAspect="1"/>
              </p:cNvPicPr>
              <p:nvPr/>
            </p:nvPicPr>
            <p:blipFill>
              <a:blip r:embed="rId11"/>
              <a:srcRect l="9835" t="7408" r="7994" b="28799"/>
              <a:stretch>
                <a:fillRect/>
              </a:stretch>
            </p:blipFill>
            <p:spPr>
              <a:xfrm>
                <a:off x="5239313" y="3151469"/>
                <a:ext cx="1528014" cy="1561676"/>
              </a:xfrm>
              <a:prstGeom prst="rect">
                <a:avLst/>
              </a:prstGeom>
            </p:spPr>
          </p:pic>
          <p:sp>
            <p:nvSpPr>
              <p:cNvPr id="37" name="Graphic 35" descr="Table with solid fill">
                <a:extLst>
                  <a:ext uri="{FF2B5EF4-FFF2-40B4-BE49-F238E27FC236}">
                    <a16:creationId xmlns:a16="http://schemas.microsoft.com/office/drawing/2014/main" id="{D6F2C74B-DFF6-4FED-DEFE-D1EC67CE19B4}"/>
                  </a:ext>
                </a:extLst>
              </p:cNvPr>
              <p:cNvSpPr/>
              <p:nvPr/>
            </p:nvSpPr>
            <p:spPr>
              <a:xfrm>
                <a:off x="2954158" y="0"/>
                <a:ext cx="6098325" cy="5049896"/>
              </a:xfrm>
              <a:custGeom>
                <a:avLst/>
                <a:gdLst>
                  <a:gd name="csX0" fmla="*/ 5809718 w 6280775"/>
                  <a:gd name="csY0" fmla="*/ 1007269 h 3133725"/>
                  <a:gd name="csX1" fmla="*/ 4239524 w 6280775"/>
                  <a:gd name="csY1" fmla="*/ 1007269 h 3133725"/>
                  <a:gd name="csX2" fmla="*/ 4239524 w 6280775"/>
                  <a:gd name="csY2" fmla="*/ 335756 h 3133725"/>
                  <a:gd name="csX3" fmla="*/ 5809718 w 6280775"/>
                  <a:gd name="csY3" fmla="*/ 335756 h 3133725"/>
                  <a:gd name="csX4" fmla="*/ 5809718 w 6280775"/>
                  <a:gd name="csY4" fmla="*/ 1007269 h 3133725"/>
                  <a:gd name="csX5" fmla="*/ 5809718 w 6280775"/>
                  <a:gd name="csY5" fmla="*/ 1902619 h 3133725"/>
                  <a:gd name="csX6" fmla="*/ 4239524 w 6280775"/>
                  <a:gd name="csY6" fmla="*/ 1902619 h 3133725"/>
                  <a:gd name="csX7" fmla="*/ 4239524 w 6280775"/>
                  <a:gd name="csY7" fmla="*/ 1231106 h 3133725"/>
                  <a:gd name="csX8" fmla="*/ 5809718 w 6280775"/>
                  <a:gd name="csY8" fmla="*/ 1231106 h 3133725"/>
                  <a:gd name="csX9" fmla="*/ 5809718 w 6280775"/>
                  <a:gd name="csY9" fmla="*/ 1902619 h 3133725"/>
                  <a:gd name="csX10" fmla="*/ 5809718 w 6280775"/>
                  <a:gd name="csY10" fmla="*/ 2797969 h 3133725"/>
                  <a:gd name="csX11" fmla="*/ 4239524 w 6280775"/>
                  <a:gd name="csY11" fmla="*/ 2797969 h 3133725"/>
                  <a:gd name="csX12" fmla="*/ 4239524 w 6280775"/>
                  <a:gd name="csY12" fmla="*/ 2126456 h 3133725"/>
                  <a:gd name="csX13" fmla="*/ 5809718 w 6280775"/>
                  <a:gd name="csY13" fmla="*/ 2126456 h 3133725"/>
                  <a:gd name="csX14" fmla="*/ 5809718 w 6280775"/>
                  <a:gd name="csY14" fmla="*/ 2797969 h 3133725"/>
                  <a:gd name="csX15" fmla="*/ 2355291 w 6280775"/>
                  <a:gd name="csY15" fmla="*/ 2797969 h 3133725"/>
                  <a:gd name="csX16" fmla="*/ 2355291 w 6280775"/>
                  <a:gd name="csY16" fmla="*/ 2126456 h 3133725"/>
                  <a:gd name="csX17" fmla="*/ 3925485 w 6280775"/>
                  <a:gd name="csY17" fmla="*/ 2126456 h 3133725"/>
                  <a:gd name="csX18" fmla="*/ 3925485 w 6280775"/>
                  <a:gd name="csY18" fmla="*/ 2797969 h 3133725"/>
                  <a:gd name="csX19" fmla="*/ 2355291 w 6280775"/>
                  <a:gd name="csY19" fmla="*/ 2797969 h 3133725"/>
                  <a:gd name="csX20" fmla="*/ 471058 w 6280775"/>
                  <a:gd name="csY20" fmla="*/ 2797969 h 3133725"/>
                  <a:gd name="csX21" fmla="*/ 471058 w 6280775"/>
                  <a:gd name="csY21" fmla="*/ 2126456 h 3133725"/>
                  <a:gd name="csX22" fmla="*/ 2041252 w 6280775"/>
                  <a:gd name="csY22" fmla="*/ 2126456 h 3133725"/>
                  <a:gd name="csX23" fmla="*/ 2041252 w 6280775"/>
                  <a:gd name="csY23" fmla="*/ 2797969 h 3133725"/>
                  <a:gd name="csX24" fmla="*/ 471058 w 6280775"/>
                  <a:gd name="csY24" fmla="*/ 2797969 h 3133725"/>
                  <a:gd name="csX25" fmla="*/ 471058 w 6280775"/>
                  <a:gd name="csY25" fmla="*/ 1231106 h 3133725"/>
                  <a:gd name="csX26" fmla="*/ 2041252 w 6280775"/>
                  <a:gd name="csY26" fmla="*/ 1231106 h 3133725"/>
                  <a:gd name="csX27" fmla="*/ 2041252 w 6280775"/>
                  <a:gd name="csY27" fmla="*/ 1902619 h 3133725"/>
                  <a:gd name="csX28" fmla="*/ 471058 w 6280775"/>
                  <a:gd name="csY28" fmla="*/ 1902619 h 3133725"/>
                  <a:gd name="csX29" fmla="*/ 471058 w 6280775"/>
                  <a:gd name="csY29" fmla="*/ 1231106 h 3133725"/>
                  <a:gd name="csX30" fmla="*/ 471058 w 6280775"/>
                  <a:gd name="csY30" fmla="*/ 335756 h 3133725"/>
                  <a:gd name="csX31" fmla="*/ 2041252 w 6280775"/>
                  <a:gd name="csY31" fmla="*/ 335756 h 3133725"/>
                  <a:gd name="csX32" fmla="*/ 2041252 w 6280775"/>
                  <a:gd name="csY32" fmla="*/ 1007269 h 3133725"/>
                  <a:gd name="csX33" fmla="*/ 471058 w 6280775"/>
                  <a:gd name="csY33" fmla="*/ 1007269 h 3133725"/>
                  <a:gd name="csX34" fmla="*/ 471058 w 6280775"/>
                  <a:gd name="csY34" fmla="*/ 335756 h 3133725"/>
                  <a:gd name="csX35" fmla="*/ 3925485 w 6280775"/>
                  <a:gd name="csY35" fmla="*/ 1231106 h 3133725"/>
                  <a:gd name="csX36" fmla="*/ 3925485 w 6280775"/>
                  <a:gd name="csY36" fmla="*/ 1902619 h 3133725"/>
                  <a:gd name="csX37" fmla="*/ 2355291 w 6280775"/>
                  <a:gd name="csY37" fmla="*/ 1902619 h 3133725"/>
                  <a:gd name="csX38" fmla="*/ 2355291 w 6280775"/>
                  <a:gd name="csY38" fmla="*/ 1231106 h 3133725"/>
                  <a:gd name="csX39" fmla="*/ 3925485 w 6280775"/>
                  <a:gd name="csY39" fmla="*/ 1231106 h 3133725"/>
                  <a:gd name="csX40" fmla="*/ 3925485 w 6280775"/>
                  <a:gd name="csY40" fmla="*/ 335756 h 3133725"/>
                  <a:gd name="csX41" fmla="*/ 3925485 w 6280775"/>
                  <a:gd name="csY41" fmla="*/ 1007269 h 3133725"/>
                  <a:gd name="csX42" fmla="*/ 2355291 w 6280775"/>
                  <a:gd name="csY42" fmla="*/ 1007269 h 3133725"/>
                  <a:gd name="csX43" fmla="*/ 2355291 w 6280775"/>
                  <a:gd name="csY43" fmla="*/ 335756 h 3133725"/>
                  <a:gd name="csX44" fmla="*/ 3925485 w 6280775"/>
                  <a:gd name="csY44" fmla="*/ 335756 h 3133725"/>
                  <a:gd name="csX45" fmla="*/ 0 w 6280775"/>
                  <a:gd name="csY45" fmla="*/ 0 h 3133725"/>
                  <a:gd name="csX46" fmla="*/ 0 w 6280775"/>
                  <a:gd name="csY46" fmla="*/ 3133725 h 3133725"/>
                  <a:gd name="csX47" fmla="*/ 6280776 w 6280775"/>
                  <a:gd name="csY47" fmla="*/ 3133725 h 3133725"/>
                  <a:gd name="csX48" fmla="*/ 6280776 w 6280775"/>
                  <a:gd name="csY48" fmla="*/ 0 h 3133725"/>
                  <a:gd name="csX49" fmla="*/ 0 w 6280775"/>
                  <a:gd name="csY49" fmla="*/ 0 h 313372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 ang="0">
                    <a:pos x="csX47" y="csY47"/>
                  </a:cxn>
                  <a:cxn ang="0">
                    <a:pos x="csX48" y="csY48"/>
                  </a:cxn>
                  <a:cxn ang="0">
                    <a:pos x="csX49" y="csY49"/>
                  </a:cxn>
                </a:cxnLst>
                <a:rect l="l" t="t" r="r" b="b"/>
                <a:pathLst>
                  <a:path w="6280775" h="3133725">
                    <a:moveTo>
                      <a:pt x="5809718" y="1007269"/>
                    </a:moveTo>
                    <a:lnTo>
                      <a:pt x="4239524" y="1007269"/>
                    </a:lnTo>
                    <a:lnTo>
                      <a:pt x="4239524" y="335756"/>
                    </a:lnTo>
                    <a:lnTo>
                      <a:pt x="5809718" y="335756"/>
                    </a:lnTo>
                    <a:lnTo>
                      <a:pt x="5809718" y="1007269"/>
                    </a:lnTo>
                    <a:close/>
                    <a:moveTo>
                      <a:pt x="5809718" y="1902619"/>
                    </a:moveTo>
                    <a:lnTo>
                      <a:pt x="4239524" y="1902619"/>
                    </a:lnTo>
                    <a:lnTo>
                      <a:pt x="4239524" y="1231106"/>
                    </a:lnTo>
                    <a:lnTo>
                      <a:pt x="5809718" y="1231106"/>
                    </a:lnTo>
                    <a:lnTo>
                      <a:pt x="5809718" y="1902619"/>
                    </a:lnTo>
                    <a:close/>
                    <a:moveTo>
                      <a:pt x="5809718" y="2797969"/>
                    </a:moveTo>
                    <a:lnTo>
                      <a:pt x="4239524" y="2797969"/>
                    </a:lnTo>
                    <a:lnTo>
                      <a:pt x="4239524" y="2126456"/>
                    </a:lnTo>
                    <a:lnTo>
                      <a:pt x="5809718" y="2126456"/>
                    </a:lnTo>
                    <a:lnTo>
                      <a:pt x="5809718" y="2797969"/>
                    </a:lnTo>
                    <a:close/>
                    <a:moveTo>
                      <a:pt x="2355291" y="2797969"/>
                    </a:moveTo>
                    <a:lnTo>
                      <a:pt x="2355291" y="2126456"/>
                    </a:lnTo>
                    <a:lnTo>
                      <a:pt x="3925485" y="2126456"/>
                    </a:lnTo>
                    <a:lnTo>
                      <a:pt x="3925485" y="2797969"/>
                    </a:lnTo>
                    <a:lnTo>
                      <a:pt x="2355291" y="2797969"/>
                    </a:lnTo>
                    <a:close/>
                    <a:moveTo>
                      <a:pt x="471058" y="2797969"/>
                    </a:moveTo>
                    <a:lnTo>
                      <a:pt x="471058" y="2126456"/>
                    </a:lnTo>
                    <a:lnTo>
                      <a:pt x="2041252" y="2126456"/>
                    </a:lnTo>
                    <a:lnTo>
                      <a:pt x="2041252" y="2797969"/>
                    </a:lnTo>
                    <a:lnTo>
                      <a:pt x="471058" y="2797969"/>
                    </a:lnTo>
                    <a:close/>
                    <a:moveTo>
                      <a:pt x="471058" y="1231106"/>
                    </a:moveTo>
                    <a:lnTo>
                      <a:pt x="2041252" y="1231106"/>
                    </a:lnTo>
                    <a:lnTo>
                      <a:pt x="2041252" y="1902619"/>
                    </a:lnTo>
                    <a:lnTo>
                      <a:pt x="471058" y="1902619"/>
                    </a:lnTo>
                    <a:lnTo>
                      <a:pt x="471058" y="1231106"/>
                    </a:lnTo>
                    <a:close/>
                    <a:moveTo>
                      <a:pt x="471058" y="335756"/>
                    </a:moveTo>
                    <a:lnTo>
                      <a:pt x="2041252" y="335756"/>
                    </a:lnTo>
                    <a:lnTo>
                      <a:pt x="2041252" y="1007269"/>
                    </a:lnTo>
                    <a:lnTo>
                      <a:pt x="471058" y="1007269"/>
                    </a:lnTo>
                    <a:lnTo>
                      <a:pt x="471058" y="335756"/>
                    </a:lnTo>
                    <a:close/>
                    <a:moveTo>
                      <a:pt x="3925485" y="1231106"/>
                    </a:moveTo>
                    <a:lnTo>
                      <a:pt x="3925485" y="1902619"/>
                    </a:lnTo>
                    <a:lnTo>
                      <a:pt x="2355291" y="1902619"/>
                    </a:lnTo>
                    <a:lnTo>
                      <a:pt x="2355291" y="1231106"/>
                    </a:lnTo>
                    <a:lnTo>
                      <a:pt x="3925485" y="1231106"/>
                    </a:lnTo>
                    <a:close/>
                    <a:moveTo>
                      <a:pt x="3925485" y="335756"/>
                    </a:moveTo>
                    <a:lnTo>
                      <a:pt x="3925485" y="1007269"/>
                    </a:lnTo>
                    <a:lnTo>
                      <a:pt x="2355291" y="1007269"/>
                    </a:lnTo>
                    <a:lnTo>
                      <a:pt x="2355291" y="335756"/>
                    </a:lnTo>
                    <a:lnTo>
                      <a:pt x="3925485" y="335756"/>
                    </a:lnTo>
                    <a:close/>
                    <a:moveTo>
                      <a:pt x="0" y="0"/>
                    </a:moveTo>
                    <a:lnTo>
                      <a:pt x="0" y="3133725"/>
                    </a:lnTo>
                    <a:lnTo>
                      <a:pt x="6280776" y="3133725"/>
                    </a:lnTo>
                    <a:lnTo>
                      <a:pt x="6280776" y="0"/>
                    </a:lnTo>
                    <a:lnTo>
                      <a:pt x="0" y="0"/>
                    </a:lnTo>
                    <a:close/>
                  </a:path>
                </a:pathLst>
              </a:custGeom>
              <a:ln/>
            </p:spPr>
            <p:style>
              <a:lnRef idx="2">
                <a:schemeClr val="accent1">
                  <a:shade val="15000"/>
                </a:schemeClr>
              </a:lnRef>
              <a:fillRef idx="1">
                <a:schemeClr val="accent1"/>
              </a:fillRef>
              <a:effectRef idx="0">
                <a:schemeClr val="accent1"/>
              </a:effectRef>
              <a:fontRef idx="minor">
                <a:schemeClr val="lt1"/>
              </a:fontRef>
            </p:style>
            <p:txBody>
              <a:bodyPr/>
              <a:lstStyle/>
              <a:p>
                <a:endParaRPr lang="en-GB" sz="2400"/>
              </a:p>
            </p:txBody>
          </p:sp>
        </p:grpSp>
      </p:grpSp>
      <p:sp>
        <p:nvSpPr>
          <p:cNvPr id="42" name="Text Placeholder 2">
            <a:extLst>
              <a:ext uri="{FF2B5EF4-FFF2-40B4-BE49-F238E27FC236}">
                <a16:creationId xmlns:a16="http://schemas.microsoft.com/office/drawing/2014/main" id="{3976E7EB-75C1-9939-557A-A67A88D74C21}"/>
              </a:ext>
            </a:extLst>
          </p:cNvPr>
          <p:cNvSpPr txBox="1">
            <a:spLocks/>
          </p:cNvSpPr>
          <p:nvPr/>
        </p:nvSpPr>
        <p:spPr bwMode="auto">
          <a:xfrm>
            <a:off x="9838267" y="6528717"/>
            <a:ext cx="2353733" cy="32928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spcFirstLastPara="1" vert="horz" wrap="square" lIns="0" tIns="0" rIns="0" bIns="0" numCol="1" anchor="t" anchorCtr="0" compatLnSpc="1">
            <a:prstTxWarp prst="textNoShape">
              <a:avLst/>
            </a:prstTxWarp>
            <a:noAutofit/>
          </a:bodyPr>
          <a:lstStyle>
            <a:lvl1pPr marL="228611" lvl="0" indent="-215911" algn="l" rtl="0" eaLnBrk="0" fontAlgn="base" hangingPunct="0">
              <a:spcBef>
                <a:spcPts val="0"/>
              </a:spcBef>
              <a:spcAft>
                <a:spcPts val="0"/>
              </a:spcAft>
              <a:buSzPts val="3200"/>
              <a:buFont typeface="Arial" panose="020B0604020202020204" pitchFamily="34" charset="0"/>
              <a:buChar char="●"/>
              <a:defRPr sz="2400" kern="1200">
                <a:solidFill>
                  <a:schemeClr val="tx1"/>
                </a:solidFill>
                <a:latin typeface="+mn-lt"/>
                <a:ea typeface="+mn-ea"/>
                <a:cs typeface="+mn-cs"/>
              </a:defRPr>
            </a:lvl1pPr>
            <a:lvl2pPr marL="457223" lvl="1" indent="-215911" algn="l" rtl="0" eaLnBrk="0" fontAlgn="base" hangingPunct="0">
              <a:spcBef>
                <a:spcPts val="1000"/>
              </a:spcBef>
              <a:spcAft>
                <a:spcPts val="0"/>
              </a:spcAft>
              <a:buSzPts val="3200"/>
              <a:buFont typeface="Arial" panose="020B0604020202020204" pitchFamily="34" charset="0"/>
              <a:buChar char="–"/>
              <a:defRPr sz="2100" kern="1200">
                <a:solidFill>
                  <a:schemeClr val="tx1"/>
                </a:solidFill>
                <a:latin typeface="+mn-lt"/>
                <a:ea typeface="+mn-ea"/>
                <a:cs typeface="+mn-cs"/>
              </a:defRPr>
            </a:lvl2pPr>
            <a:lvl3pPr marL="685835" lvl="2" indent="-203210" algn="l" rtl="0" eaLnBrk="0" fontAlgn="base" hangingPunct="0">
              <a:spcBef>
                <a:spcPts val="1000"/>
              </a:spcBef>
              <a:spcAft>
                <a:spcPts val="0"/>
              </a:spcAft>
              <a:buSzPts val="2800"/>
              <a:buFont typeface="Arial" panose="020B0604020202020204" pitchFamily="34" charset="0"/>
              <a:buChar char="–"/>
              <a:defRPr sz="1800" kern="1200">
                <a:solidFill>
                  <a:schemeClr val="tx1"/>
                </a:solidFill>
                <a:latin typeface="+mn-lt"/>
                <a:ea typeface="+mn-ea"/>
                <a:cs typeface="+mn-cs"/>
              </a:defRPr>
            </a:lvl3pPr>
            <a:lvl4pPr marL="914446" lvl="3" indent="-203210" algn="l" rtl="0" eaLnBrk="0" fontAlgn="base" hangingPunct="0">
              <a:spcBef>
                <a:spcPts val="800"/>
              </a:spcBef>
              <a:spcAft>
                <a:spcPts val="0"/>
              </a:spcAft>
              <a:buSzPts val="2800"/>
              <a:buFont typeface="Arial" panose="020B0604020202020204" pitchFamily="34" charset="0"/>
              <a:buChar char="–"/>
              <a:defRPr sz="1500" kern="1200">
                <a:solidFill>
                  <a:schemeClr val="tx1"/>
                </a:solidFill>
                <a:latin typeface="+mn-lt"/>
                <a:ea typeface="+mn-ea"/>
                <a:cs typeface="+mn-cs"/>
              </a:defRPr>
            </a:lvl4pPr>
            <a:lvl5pPr marL="1143057" lvl="4" indent="-203210" algn="l" rtl="0" eaLnBrk="0" fontAlgn="base" hangingPunct="0">
              <a:spcBef>
                <a:spcPts val="800"/>
              </a:spcBef>
              <a:spcAft>
                <a:spcPts val="0"/>
              </a:spcAft>
              <a:buSzPts val="2800"/>
              <a:buFont typeface="Arial" panose="020B0604020202020204" pitchFamily="34" charset="0"/>
              <a:buChar char="–"/>
              <a:defRPr sz="1500" kern="1200">
                <a:solidFill>
                  <a:schemeClr val="tx1"/>
                </a:solidFill>
                <a:latin typeface="+mn-lt"/>
                <a:ea typeface="+mn-ea"/>
                <a:cs typeface="+mn-cs"/>
              </a:defRPr>
            </a:lvl5pPr>
            <a:lvl6pPr marL="1371668" lvl="5" indent="-203210" algn="l" defTabSz="685783" rtl="0" eaLnBrk="1" latinLnBrk="0" hangingPunct="1">
              <a:spcBef>
                <a:spcPts val="600"/>
              </a:spcBef>
              <a:spcAft>
                <a:spcPts val="0"/>
              </a:spcAft>
              <a:buSzPts val="2800"/>
              <a:buFont typeface="Arial" pitchFamily="34" charset="0"/>
              <a:buChar char="–"/>
              <a:defRPr sz="1500" kern="1200">
                <a:solidFill>
                  <a:schemeClr val="tx1"/>
                </a:solidFill>
                <a:latin typeface="+mn-lt"/>
                <a:ea typeface="+mn-ea"/>
                <a:cs typeface="+mn-cs"/>
              </a:defRPr>
            </a:lvl6pPr>
            <a:lvl7pPr marL="1600280" lvl="6" indent="-203210" algn="l" defTabSz="685783" rtl="0" eaLnBrk="1" latinLnBrk="0" hangingPunct="1">
              <a:spcBef>
                <a:spcPts val="600"/>
              </a:spcBef>
              <a:spcAft>
                <a:spcPts val="0"/>
              </a:spcAft>
              <a:buSzPts val="2800"/>
              <a:buFont typeface="Arial" pitchFamily="34" charset="0"/>
              <a:buChar char="–"/>
              <a:defRPr sz="1500" kern="1200">
                <a:solidFill>
                  <a:schemeClr val="tx1"/>
                </a:solidFill>
                <a:latin typeface="+mn-lt"/>
                <a:ea typeface="+mn-ea"/>
                <a:cs typeface="+mn-cs"/>
              </a:defRPr>
            </a:lvl7pPr>
            <a:lvl8pPr marL="1828892" lvl="7" indent="-203210" algn="l" defTabSz="685783" rtl="0" eaLnBrk="1" latinLnBrk="0" hangingPunct="1">
              <a:spcBef>
                <a:spcPts val="400"/>
              </a:spcBef>
              <a:spcAft>
                <a:spcPts val="0"/>
              </a:spcAft>
              <a:buSzPts val="2800"/>
              <a:buFont typeface="Arial" pitchFamily="34" charset="0"/>
              <a:buChar char="–"/>
              <a:defRPr sz="1500" kern="1200">
                <a:solidFill>
                  <a:schemeClr val="tx1"/>
                </a:solidFill>
                <a:latin typeface="+mn-lt"/>
                <a:ea typeface="+mn-ea"/>
                <a:cs typeface="+mn-cs"/>
              </a:defRPr>
            </a:lvl8pPr>
            <a:lvl9pPr marL="2057503" lvl="8" indent="-203210" algn="l" defTabSz="685783" rtl="0" eaLnBrk="1" latinLnBrk="0" hangingPunct="1">
              <a:spcBef>
                <a:spcPts val="400"/>
              </a:spcBef>
              <a:spcAft>
                <a:spcPts val="200"/>
              </a:spcAft>
              <a:buSzPts val="2800"/>
              <a:buFont typeface="Arial" pitchFamily="34" charset="0"/>
              <a:buChar char="–"/>
              <a:defRPr sz="1500" kern="1200">
                <a:solidFill>
                  <a:schemeClr val="tx1"/>
                </a:solidFill>
                <a:latin typeface="+mn-lt"/>
                <a:ea typeface="+mn-ea"/>
                <a:cs typeface="+mn-cs"/>
              </a:defRPr>
            </a:lvl9pPr>
          </a:lstStyle>
          <a:p>
            <a:pPr marL="16933" indent="0" algn="ctr">
              <a:buNone/>
            </a:pPr>
            <a:r>
              <a:rPr lang="en-GB" sz="1867">
                <a:solidFill>
                  <a:srgbClr val="002060"/>
                </a:solidFill>
                <a:ea typeface="Calibri"/>
                <a:cs typeface="Calibri"/>
              </a:rPr>
              <a:t>Images: </a:t>
            </a:r>
            <a:r>
              <a:rPr lang="en-GB" sz="1867">
                <a:solidFill>
                  <a:srgbClr val="002060"/>
                </a:solidFill>
                <a:ea typeface="Calibri"/>
                <a:cs typeface="Calibri"/>
                <a:hlinkClick r:id="rId12"/>
              </a:rPr>
              <a:t>Pixabay</a:t>
            </a:r>
            <a:r>
              <a:rPr lang="en-GB" sz="1867">
                <a:solidFill>
                  <a:srgbClr val="002060"/>
                </a:solidFill>
                <a:ea typeface="Calibri"/>
                <a:cs typeface="Calibri"/>
              </a:rPr>
              <a:t>, n.d.</a:t>
            </a:r>
          </a:p>
        </p:txBody>
      </p:sp>
      <p:grpSp>
        <p:nvGrpSpPr>
          <p:cNvPr id="7" name="Group 6">
            <a:extLst>
              <a:ext uri="{FF2B5EF4-FFF2-40B4-BE49-F238E27FC236}">
                <a16:creationId xmlns:a16="http://schemas.microsoft.com/office/drawing/2014/main" id="{E5543F82-FA12-48C3-811D-78DC05069292}"/>
              </a:ext>
            </a:extLst>
          </p:cNvPr>
          <p:cNvGrpSpPr/>
          <p:nvPr/>
        </p:nvGrpSpPr>
        <p:grpSpPr>
          <a:xfrm rot="21143949">
            <a:off x="480397" y="3005391"/>
            <a:ext cx="3179544" cy="2567233"/>
            <a:chOff x="399167" y="2238636"/>
            <a:chExt cx="2384658" cy="1925425"/>
          </a:xfrm>
        </p:grpSpPr>
        <p:sp>
          <p:nvSpPr>
            <p:cNvPr id="3" name="Rectangle: Single Corner Snipped 2">
              <a:extLst>
                <a:ext uri="{FF2B5EF4-FFF2-40B4-BE49-F238E27FC236}">
                  <a16:creationId xmlns:a16="http://schemas.microsoft.com/office/drawing/2014/main" id="{707B601C-0ED4-6EF7-28C1-B216DB15411E}"/>
                </a:ext>
              </a:extLst>
            </p:cNvPr>
            <p:cNvSpPr/>
            <p:nvPr/>
          </p:nvSpPr>
          <p:spPr>
            <a:xfrm>
              <a:off x="399167" y="2255707"/>
              <a:ext cx="2384658" cy="1908354"/>
            </a:xfrm>
            <a:prstGeom prst="snip1Rect">
              <a:avLst/>
            </a:prstGeom>
            <a:solidFill>
              <a:srgbClr val="FFFFC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5" name="TextBox 4">
              <a:extLst>
                <a:ext uri="{FF2B5EF4-FFF2-40B4-BE49-F238E27FC236}">
                  <a16:creationId xmlns:a16="http://schemas.microsoft.com/office/drawing/2014/main" id="{EC845D85-9B0C-32D5-57B4-73C29D1C3289}"/>
                </a:ext>
              </a:extLst>
            </p:cNvPr>
            <p:cNvSpPr txBox="1"/>
            <p:nvPr/>
          </p:nvSpPr>
          <p:spPr>
            <a:xfrm>
              <a:off x="421923" y="2238636"/>
              <a:ext cx="2290593" cy="1916198"/>
            </a:xfrm>
            <a:prstGeom prst="rect">
              <a:avLst/>
            </a:prstGeom>
            <a:noFill/>
          </p:spPr>
          <p:txBody>
            <a:bodyPr wrap="square" rtlCol="0">
              <a:spAutoFit/>
            </a:bodyPr>
            <a:lstStyle/>
            <a:p>
              <a:pPr marL="380990" indent="-380990">
                <a:buFont typeface="Wingdings" panose="05000000000000000000" pitchFamily="2" charset="2"/>
                <a:buChar char="q"/>
              </a:pPr>
              <a:r>
                <a:rPr lang="en-GB" sz="2667" b="1">
                  <a:latin typeface="Aptos" panose="020B0004020202020204" pitchFamily="34" charset="0"/>
                </a:rPr>
                <a:t>Observations</a:t>
              </a:r>
            </a:p>
            <a:p>
              <a:pPr marL="380990" indent="-380990">
                <a:buFont typeface="Wingdings" panose="05000000000000000000" pitchFamily="2" charset="2"/>
                <a:buChar char="q"/>
              </a:pPr>
              <a:endParaRPr lang="en-GB" sz="2667" b="1">
                <a:latin typeface="Aptos" panose="020B0004020202020204" pitchFamily="34" charset="0"/>
              </a:endParaRPr>
            </a:p>
            <a:p>
              <a:pPr marL="380990" indent="-380990">
                <a:buFont typeface="Wingdings" panose="05000000000000000000" pitchFamily="2" charset="2"/>
                <a:buChar char="q"/>
              </a:pPr>
              <a:r>
                <a:rPr lang="en-GB" sz="2667" b="1">
                  <a:latin typeface="Aptos" panose="020B0004020202020204" pitchFamily="34" charset="0"/>
                </a:rPr>
                <a:t>Known facts</a:t>
              </a:r>
            </a:p>
            <a:p>
              <a:endParaRPr lang="en-GB" sz="2667" b="1">
                <a:latin typeface="Aptos" panose="020B0004020202020204" pitchFamily="34" charset="0"/>
              </a:endParaRPr>
            </a:p>
            <a:p>
              <a:pPr marL="380990" indent="-380990">
                <a:buFont typeface="Wingdings" panose="05000000000000000000" pitchFamily="2" charset="2"/>
                <a:buChar char="q"/>
              </a:pPr>
              <a:r>
                <a:rPr lang="en-GB" sz="2667" b="1">
                  <a:latin typeface="Aptos" panose="020B0004020202020204" pitchFamily="34" charset="0"/>
                </a:rPr>
                <a:t>Thoughts &amp; questions</a:t>
              </a:r>
            </a:p>
          </p:txBody>
        </p:sp>
      </p:grpSp>
    </p:spTree>
    <p:extLst>
      <p:ext uri="{BB962C8B-B14F-4D97-AF65-F5344CB8AC3E}">
        <p14:creationId xmlns:p14="http://schemas.microsoft.com/office/powerpoint/2010/main" val="259311004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ECCC"/>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B1E9E647-4338-653F-02DD-3884DCAEA6D5}"/>
              </a:ext>
            </a:extLst>
          </p:cNvPr>
          <p:cNvGrpSpPr/>
          <p:nvPr/>
        </p:nvGrpSpPr>
        <p:grpSpPr>
          <a:xfrm>
            <a:off x="490865" y="0"/>
            <a:ext cx="11210272" cy="6792667"/>
            <a:chOff x="468924" y="24500"/>
            <a:chExt cx="8407703" cy="5094500"/>
          </a:xfrm>
        </p:grpSpPr>
        <p:grpSp>
          <p:nvGrpSpPr>
            <p:cNvPr id="8" name="Group 7">
              <a:extLst>
                <a:ext uri="{FF2B5EF4-FFF2-40B4-BE49-F238E27FC236}">
                  <a16:creationId xmlns:a16="http://schemas.microsoft.com/office/drawing/2014/main" id="{6B6C5D56-208E-8E4C-2229-700C5AB59675}"/>
                </a:ext>
              </a:extLst>
            </p:cNvPr>
            <p:cNvGrpSpPr/>
            <p:nvPr/>
          </p:nvGrpSpPr>
          <p:grpSpPr>
            <a:xfrm>
              <a:off x="468924" y="24500"/>
              <a:ext cx="8407703" cy="5094500"/>
              <a:chOff x="82062" y="0"/>
              <a:chExt cx="8407703" cy="5094500"/>
            </a:xfrm>
          </p:grpSpPr>
          <p:pic>
            <p:nvPicPr>
              <p:cNvPr id="5" name="Picture 4">
                <a:extLst>
                  <a:ext uri="{FF2B5EF4-FFF2-40B4-BE49-F238E27FC236}">
                    <a16:creationId xmlns:a16="http://schemas.microsoft.com/office/drawing/2014/main" id="{0E2DDB96-F2CF-487F-B60A-834611C85B92}"/>
                  </a:ext>
                </a:extLst>
              </p:cNvPr>
              <p:cNvPicPr>
                <a:picLocks noChangeAspect="1"/>
              </p:cNvPicPr>
              <p:nvPr/>
            </p:nvPicPr>
            <p:blipFill>
              <a:blip r:embed="rId3"/>
              <a:srcRect b="953"/>
              <a:stretch>
                <a:fillRect/>
              </a:stretch>
            </p:blipFill>
            <p:spPr>
              <a:xfrm>
                <a:off x="82062" y="0"/>
                <a:ext cx="4205158" cy="5094500"/>
              </a:xfrm>
              <a:prstGeom prst="rect">
                <a:avLst/>
              </a:prstGeom>
            </p:spPr>
          </p:pic>
          <p:pic>
            <p:nvPicPr>
              <p:cNvPr id="7" name="Picture 6">
                <a:extLst>
                  <a:ext uri="{FF2B5EF4-FFF2-40B4-BE49-F238E27FC236}">
                    <a16:creationId xmlns:a16="http://schemas.microsoft.com/office/drawing/2014/main" id="{15600CA4-DD03-D513-F3E8-558C58A23BDD}"/>
                  </a:ext>
                </a:extLst>
              </p:cNvPr>
              <p:cNvPicPr>
                <a:picLocks noChangeAspect="1"/>
              </p:cNvPicPr>
              <p:nvPr/>
            </p:nvPicPr>
            <p:blipFill>
              <a:blip r:embed="rId4"/>
              <a:srcRect t="953"/>
              <a:stretch>
                <a:fillRect/>
              </a:stretch>
            </p:blipFill>
            <p:spPr>
              <a:xfrm>
                <a:off x="4287220" y="0"/>
                <a:ext cx="4202545" cy="5094500"/>
              </a:xfrm>
              <a:prstGeom prst="rect">
                <a:avLst/>
              </a:prstGeom>
            </p:spPr>
          </p:pic>
        </p:grpSp>
        <p:sp>
          <p:nvSpPr>
            <p:cNvPr id="9" name="Title 1">
              <a:extLst>
                <a:ext uri="{FF2B5EF4-FFF2-40B4-BE49-F238E27FC236}">
                  <a16:creationId xmlns:a16="http://schemas.microsoft.com/office/drawing/2014/main" id="{CFB53C90-2D0B-5DA9-82F0-EE216A8FCA14}"/>
                </a:ext>
              </a:extLst>
            </p:cNvPr>
            <p:cNvSpPr txBox="1">
              <a:spLocks/>
            </p:cNvSpPr>
            <p:nvPr/>
          </p:nvSpPr>
          <p:spPr bwMode="auto">
            <a:xfrm>
              <a:off x="2621240" y="24500"/>
              <a:ext cx="4100462" cy="457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ctr" anchorCtr="0" compatLnSpc="1">
              <a:prstTxWarp prst="textNoShape">
                <a:avLst/>
              </a:prstTxWarp>
            </a:bodyPr>
            <a:lstStyle>
              <a:lvl1pPr algn="ctr" rtl="0" eaLnBrk="0" fontAlgn="base" hangingPunct="0">
                <a:spcBef>
                  <a:spcPct val="0"/>
                </a:spcBef>
                <a:spcAft>
                  <a:spcPct val="0"/>
                </a:spcAft>
                <a:defRPr sz="3300" kern="1200">
                  <a:solidFill>
                    <a:schemeClr val="tx1"/>
                  </a:solidFill>
                  <a:latin typeface="+mj-lt"/>
                  <a:ea typeface="+mj-ea"/>
                  <a:cs typeface="+mj-cs"/>
                </a:defRPr>
              </a:lvl1pPr>
              <a:lvl2pPr algn="ctr" rtl="0" eaLnBrk="0" fontAlgn="base" hangingPunct="0">
                <a:spcBef>
                  <a:spcPct val="0"/>
                </a:spcBef>
                <a:spcAft>
                  <a:spcPct val="0"/>
                </a:spcAft>
                <a:defRPr sz="3300">
                  <a:solidFill>
                    <a:schemeClr val="tx1"/>
                  </a:solidFill>
                  <a:latin typeface="Calibri" pitchFamily="34" charset="0"/>
                </a:defRPr>
              </a:lvl2pPr>
              <a:lvl3pPr algn="ctr" rtl="0" eaLnBrk="0" fontAlgn="base" hangingPunct="0">
                <a:spcBef>
                  <a:spcPct val="0"/>
                </a:spcBef>
                <a:spcAft>
                  <a:spcPct val="0"/>
                </a:spcAft>
                <a:defRPr sz="3300">
                  <a:solidFill>
                    <a:schemeClr val="tx1"/>
                  </a:solidFill>
                  <a:latin typeface="Calibri" pitchFamily="34" charset="0"/>
                </a:defRPr>
              </a:lvl3pPr>
              <a:lvl4pPr algn="ctr" rtl="0" eaLnBrk="0" fontAlgn="base" hangingPunct="0">
                <a:spcBef>
                  <a:spcPct val="0"/>
                </a:spcBef>
                <a:spcAft>
                  <a:spcPct val="0"/>
                </a:spcAft>
                <a:defRPr sz="3300">
                  <a:solidFill>
                    <a:schemeClr val="tx1"/>
                  </a:solidFill>
                  <a:latin typeface="Calibri" pitchFamily="34" charset="0"/>
                </a:defRPr>
              </a:lvl4pPr>
              <a:lvl5pPr algn="ctr" rtl="0" eaLnBrk="0" fontAlgn="base" hangingPunct="0">
                <a:spcBef>
                  <a:spcPct val="0"/>
                </a:spcBef>
                <a:spcAft>
                  <a:spcPct val="0"/>
                </a:spcAft>
                <a:defRPr sz="3300">
                  <a:solidFill>
                    <a:schemeClr val="tx1"/>
                  </a:solidFill>
                  <a:latin typeface="Calibri" pitchFamily="34" charset="0"/>
                </a:defRPr>
              </a:lvl5pPr>
              <a:lvl6pPr marL="342892" algn="ctr" rtl="0" fontAlgn="base">
                <a:spcBef>
                  <a:spcPct val="0"/>
                </a:spcBef>
                <a:spcAft>
                  <a:spcPct val="0"/>
                </a:spcAft>
                <a:defRPr sz="3300">
                  <a:solidFill>
                    <a:schemeClr val="tx1"/>
                  </a:solidFill>
                  <a:latin typeface="Calibri" pitchFamily="34" charset="0"/>
                </a:defRPr>
              </a:lvl6pPr>
              <a:lvl7pPr marL="685783" algn="ctr" rtl="0" fontAlgn="base">
                <a:spcBef>
                  <a:spcPct val="0"/>
                </a:spcBef>
                <a:spcAft>
                  <a:spcPct val="0"/>
                </a:spcAft>
                <a:defRPr sz="3300">
                  <a:solidFill>
                    <a:schemeClr val="tx1"/>
                  </a:solidFill>
                  <a:latin typeface="Calibri" pitchFamily="34" charset="0"/>
                </a:defRPr>
              </a:lvl7pPr>
              <a:lvl8pPr marL="1028675" algn="ctr" rtl="0" fontAlgn="base">
                <a:spcBef>
                  <a:spcPct val="0"/>
                </a:spcBef>
                <a:spcAft>
                  <a:spcPct val="0"/>
                </a:spcAft>
                <a:defRPr sz="3300">
                  <a:solidFill>
                    <a:schemeClr val="tx1"/>
                  </a:solidFill>
                  <a:latin typeface="Calibri" pitchFamily="34" charset="0"/>
                </a:defRPr>
              </a:lvl8pPr>
              <a:lvl9pPr marL="1371566" algn="ctr" rtl="0" fontAlgn="base">
                <a:spcBef>
                  <a:spcPct val="0"/>
                </a:spcBef>
                <a:spcAft>
                  <a:spcPct val="0"/>
                </a:spcAft>
                <a:defRPr sz="3300">
                  <a:solidFill>
                    <a:schemeClr val="tx1"/>
                  </a:solidFill>
                  <a:latin typeface="Calibri" pitchFamily="34" charset="0"/>
                </a:defRPr>
              </a:lvl9pPr>
            </a:lstStyle>
            <a:p>
              <a:r>
                <a:rPr lang="en-GB" sz="3200">
                  <a:solidFill>
                    <a:srgbClr val="002060"/>
                  </a:solidFill>
                </a:rPr>
                <a:t>📚Reading Extended Texts </a:t>
              </a:r>
              <a:r>
                <a:rPr lang="en-US" sz="3200">
                  <a:solidFill>
                    <a:srgbClr val="002060"/>
                  </a:solidFill>
                </a:rPr>
                <a:t>​</a:t>
              </a:r>
            </a:p>
          </p:txBody>
        </p:sp>
      </p:grpSp>
      <p:sp>
        <p:nvSpPr>
          <p:cNvPr id="2" name="Title 1">
            <a:extLst>
              <a:ext uri="{FF2B5EF4-FFF2-40B4-BE49-F238E27FC236}">
                <a16:creationId xmlns:a16="http://schemas.microsoft.com/office/drawing/2014/main" id="{3538EA2F-70BB-7C9F-B474-D608787C1434}"/>
              </a:ext>
            </a:extLst>
          </p:cNvPr>
          <p:cNvSpPr>
            <a:spLocks noGrp="1"/>
          </p:cNvSpPr>
          <p:nvPr>
            <p:ph type="title"/>
          </p:nvPr>
        </p:nvSpPr>
        <p:spPr>
          <a:xfrm>
            <a:off x="669636" y="6216934"/>
            <a:ext cx="5249333" cy="575733"/>
          </a:xfrm>
          <a:solidFill>
            <a:schemeClr val="bg1"/>
          </a:solidFill>
        </p:spPr>
        <p:txBody>
          <a:bodyPr>
            <a:normAutofit fontScale="90000"/>
          </a:bodyPr>
          <a:lstStyle/>
          <a:p>
            <a:r>
              <a:rPr lang="en-GB" sz="2133">
                <a:solidFill>
                  <a:srgbClr val="002060"/>
                </a:solidFill>
              </a:rPr>
              <a:t>Roberts, A., &amp; Weston Lewis, J. (2020) </a:t>
            </a:r>
            <a:r>
              <a:rPr lang="en-GB" sz="2133" i="1">
                <a:solidFill>
                  <a:srgbClr val="002060"/>
                </a:solidFill>
              </a:rPr>
              <a:t>Human Journey.</a:t>
            </a:r>
            <a:r>
              <a:rPr lang="en-GB" sz="2133">
                <a:solidFill>
                  <a:srgbClr val="002060"/>
                </a:solidFill>
              </a:rPr>
              <a:t> London: Red Shed</a:t>
            </a:r>
          </a:p>
        </p:txBody>
      </p:sp>
    </p:spTree>
    <p:extLst>
      <p:ext uri="{BB962C8B-B14F-4D97-AF65-F5344CB8AC3E}">
        <p14:creationId xmlns:p14="http://schemas.microsoft.com/office/powerpoint/2010/main" val="35649883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ECCC"/>
        </a:solidFill>
        <a:effectLst/>
      </p:bgPr>
    </p:bg>
    <p:spTree>
      <p:nvGrpSpPr>
        <p:cNvPr id="1" name="">
          <a:extLst>
            <a:ext uri="{FF2B5EF4-FFF2-40B4-BE49-F238E27FC236}">
              <a16:creationId xmlns:a16="http://schemas.microsoft.com/office/drawing/2014/main" id="{A1911786-1907-B85B-6C9B-100E13CED26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AD8EE85-6C69-6DC4-CB8A-0DC9BE67BCA0}"/>
              </a:ext>
            </a:extLst>
          </p:cNvPr>
          <p:cNvSpPr>
            <a:spLocks noGrp="1"/>
          </p:cNvSpPr>
          <p:nvPr>
            <p:ph type="title"/>
          </p:nvPr>
        </p:nvSpPr>
        <p:spPr>
          <a:xfrm>
            <a:off x="609600" y="387045"/>
            <a:ext cx="10972800" cy="1143000"/>
          </a:xfrm>
        </p:spPr>
        <p:txBody>
          <a:bodyPr>
            <a:noAutofit/>
          </a:bodyPr>
          <a:lstStyle/>
          <a:p>
            <a:pPr algn="l"/>
            <a:r>
              <a:rPr lang="en-GB" sz="3600"/>
              <a:t>How can subject specific pedagogies be meaningfully developed in university-based ITE?</a:t>
            </a:r>
          </a:p>
        </p:txBody>
      </p:sp>
      <p:sp>
        <p:nvSpPr>
          <p:cNvPr id="3" name="Content Placeholder 2">
            <a:extLst>
              <a:ext uri="{FF2B5EF4-FFF2-40B4-BE49-F238E27FC236}">
                <a16:creationId xmlns:a16="http://schemas.microsoft.com/office/drawing/2014/main" id="{9CA8643B-EFC9-77A0-6145-6640C91BACF5}"/>
              </a:ext>
            </a:extLst>
          </p:cNvPr>
          <p:cNvSpPr>
            <a:spLocks noGrp="1"/>
          </p:cNvSpPr>
          <p:nvPr>
            <p:ph idx="1"/>
          </p:nvPr>
        </p:nvSpPr>
        <p:spPr>
          <a:xfrm>
            <a:off x="223320" y="1769255"/>
            <a:ext cx="6159081" cy="4828061"/>
          </a:xfrm>
        </p:spPr>
        <p:txBody>
          <a:bodyPr vert="horz" lIns="91440" tIns="45720" rIns="91440" bIns="45720" rtlCol="0" anchor="t">
            <a:normAutofit fontScale="77500" lnSpcReduction="20000"/>
          </a:bodyPr>
          <a:lstStyle/>
          <a:p>
            <a:pPr marL="0" indent="0">
              <a:lnSpc>
                <a:spcPct val="110000"/>
              </a:lnSpc>
              <a:buNone/>
            </a:pPr>
            <a:r>
              <a:rPr lang="en-GB" sz="2650">
                <a:solidFill>
                  <a:srgbClr val="002060"/>
                </a:solidFill>
              </a:rPr>
              <a:t>🐘Teaching for memory </a:t>
            </a:r>
            <a:r>
              <a:rPr lang="en-US" sz="2650">
                <a:solidFill>
                  <a:srgbClr val="002060"/>
                </a:solidFill>
              </a:rPr>
              <a:t>​</a:t>
            </a:r>
          </a:p>
          <a:p>
            <a:pPr marL="0" indent="0">
              <a:lnSpc>
                <a:spcPct val="110000"/>
              </a:lnSpc>
              <a:buNone/>
            </a:pPr>
            <a:r>
              <a:rPr lang="en-GB" sz="2650">
                <a:solidFill>
                  <a:srgbClr val="002060"/>
                </a:solidFill>
              </a:rPr>
              <a:t>🔗Exposition and schema building – building on what pupils already know</a:t>
            </a:r>
            <a:r>
              <a:rPr lang="en-US" sz="2650">
                <a:solidFill>
                  <a:srgbClr val="002060"/>
                </a:solidFill>
              </a:rPr>
              <a:t>​</a:t>
            </a:r>
          </a:p>
          <a:p>
            <a:pPr marL="0" indent="0">
              <a:lnSpc>
                <a:spcPct val="110000"/>
              </a:lnSpc>
              <a:buNone/>
            </a:pPr>
            <a:r>
              <a:rPr lang="en-GB" sz="2667">
                <a:solidFill>
                  <a:srgbClr val="002060"/>
                </a:solidFill>
              </a:rPr>
              <a:t>🔮 Narrative and story </a:t>
            </a:r>
            <a:r>
              <a:rPr lang="en-US" sz="2667">
                <a:solidFill>
                  <a:srgbClr val="002060"/>
                </a:solidFill>
              </a:rPr>
              <a:t>​</a:t>
            </a:r>
            <a:endParaRPr lang="en-US" sz="2650">
              <a:solidFill>
                <a:srgbClr val="002060"/>
              </a:solidFill>
            </a:endParaRPr>
          </a:p>
          <a:p>
            <a:pPr marL="0" indent="0">
              <a:lnSpc>
                <a:spcPct val="110000"/>
              </a:lnSpc>
              <a:buNone/>
            </a:pPr>
            <a:r>
              <a:rPr lang="en-GB" sz="2650">
                <a:solidFill>
                  <a:srgbClr val="002060"/>
                </a:solidFill>
              </a:rPr>
              <a:t>🧱World-building – e.g., through visuals, artefacts, maps… </a:t>
            </a:r>
            <a:r>
              <a:rPr lang="en-US" sz="2650">
                <a:solidFill>
                  <a:srgbClr val="002060"/>
                </a:solidFill>
              </a:rPr>
              <a:t>​</a:t>
            </a:r>
          </a:p>
          <a:p>
            <a:pPr marL="0" indent="0">
              <a:lnSpc>
                <a:spcPct val="110000"/>
              </a:lnSpc>
              <a:buNone/>
            </a:pPr>
            <a:r>
              <a:rPr lang="en-US" sz="2650">
                <a:solidFill>
                  <a:srgbClr val="002060"/>
                </a:solidFill>
              </a:rPr>
              <a:t>🕰️</a:t>
            </a:r>
            <a:r>
              <a:rPr lang="en-GB" sz="2650">
                <a:solidFill>
                  <a:srgbClr val="002060"/>
                </a:solidFill>
              </a:rPr>
              <a:t>Teaching chronological knowledge </a:t>
            </a:r>
            <a:r>
              <a:rPr lang="en-US" sz="2650">
                <a:solidFill>
                  <a:srgbClr val="002060"/>
                </a:solidFill>
              </a:rPr>
              <a:t>​</a:t>
            </a:r>
          </a:p>
          <a:p>
            <a:pPr marL="0" indent="0">
              <a:lnSpc>
                <a:spcPct val="110000"/>
              </a:lnSpc>
              <a:buNone/>
            </a:pPr>
            <a:r>
              <a:rPr lang="en-GB" sz="2650">
                <a:solidFill>
                  <a:srgbClr val="002060"/>
                </a:solidFill>
              </a:rPr>
              <a:t>📚Reading extended texts </a:t>
            </a:r>
            <a:r>
              <a:rPr lang="en-US" sz="2650">
                <a:solidFill>
                  <a:srgbClr val="002060"/>
                </a:solidFill>
              </a:rPr>
              <a:t>​</a:t>
            </a:r>
          </a:p>
          <a:p>
            <a:pPr marL="0" indent="0">
              <a:lnSpc>
                <a:spcPct val="110000"/>
              </a:lnSpc>
              <a:buNone/>
            </a:pPr>
            <a:r>
              <a:rPr lang="en-GB" sz="2667">
                <a:solidFill>
                  <a:srgbClr val="002060"/>
                </a:solidFill>
              </a:rPr>
              <a:t>🔍Historical enquiry</a:t>
            </a:r>
            <a:r>
              <a:rPr lang="en-US" sz="2667">
                <a:solidFill>
                  <a:srgbClr val="002060"/>
                </a:solidFill>
              </a:rPr>
              <a:t>​</a:t>
            </a:r>
          </a:p>
          <a:p>
            <a:pPr marL="0" indent="0">
              <a:lnSpc>
                <a:spcPct val="110000"/>
              </a:lnSpc>
              <a:buNone/>
            </a:pPr>
            <a:r>
              <a:rPr lang="en-GB" sz="2667">
                <a:solidFill>
                  <a:srgbClr val="002060"/>
                </a:solidFill>
              </a:rPr>
              <a:t>​</a:t>
            </a:r>
            <a:r>
              <a:rPr lang="en-GB" sz="2667"/>
              <a:t>🏛️ </a:t>
            </a:r>
            <a:r>
              <a:rPr lang="en-GB" sz="2667">
                <a:solidFill>
                  <a:srgbClr val="002060"/>
                </a:solidFill>
              </a:rPr>
              <a:t>Real-life experience</a:t>
            </a:r>
            <a:endParaRPr lang="en-GB" sz="2667">
              <a:solidFill>
                <a:srgbClr val="002060"/>
              </a:solidFill>
              <a:ea typeface="Calibri"/>
              <a:cs typeface="Calibri"/>
            </a:endParaRPr>
          </a:p>
          <a:p>
            <a:pPr marL="0" indent="0" algn="r">
              <a:lnSpc>
                <a:spcPct val="110000"/>
              </a:lnSpc>
              <a:buNone/>
            </a:pPr>
            <a:r>
              <a:rPr lang="en-GB" sz="2650" i="1">
                <a:solidFill>
                  <a:srgbClr val="002060"/>
                </a:solidFill>
              </a:rPr>
              <a:t>adapted from Research Review Series: History, (Ofsted, 2021)</a:t>
            </a:r>
            <a:endParaRPr lang="en-US" sz="2650" i="1">
              <a:solidFill>
                <a:srgbClr val="002060"/>
              </a:solidFill>
            </a:endParaRPr>
          </a:p>
        </p:txBody>
      </p:sp>
      <p:sp>
        <p:nvSpPr>
          <p:cNvPr id="4" name="Content Placeholder 3">
            <a:extLst>
              <a:ext uri="{FF2B5EF4-FFF2-40B4-BE49-F238E27FC236}">
                <a16:creationId xmlns:a16="http://schemas.microsoft.com/office/drawing/2014/main" id="{6A3C8F2C-C4A7-528C-DF3B-CF5FDB32C81C}"/>
              </a:ext>
            </a:extLst>
          </p:cNvPr>
          <p:cNvSpPr txBox="1">
            <a:spLocks/>
          </p:cNvSpPr>
          <p:nvPr/>
        </p:nvSpPr>
        <p:spPr>
          <a:xfrm>
            <a:off x="6803850" y="1658161"/>
            <a:ext cx="5108994" cy="4940910"/>
          </a:xfrm>
          <a:prstGeom prst="rect">
            <a:avLst/>
          </a:prstGeom>
          <a:solidFill>
            <a:schemeClr val="bg1"/>
          </a:solidFill>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000">
                <a:ea typeface="Calibri"/>
                <a:cs typeface="Calibri"/>
              </a:rPr>
              <a:t>Through a process of Generative Critical Conversations (</a:t>
            </a:r>
            <a:r>
              <a:rPr lang="en-US" sz="2000" err="1">
                <a:ea typeface="Calibri"/>
                <a:cs typeface="Calibri"/>
              </a:rPr>
              <a:t>Huntsley</a:t>
            </a:r>
            <a:r>
              <a:rPr lang="en-US" sz="2000">
                <a:ea typeface="Calibri"/>
                <a:cs typeface="Calibri"/>
              </a:rPr>
              <a:t> &amp; Brentnall, 2020), we understand the SSPs to have been based on:</a:t>
            </a:r>
          </a:p>
          <a:p>
            <a:r>
              <a:rPr lang="en-US" sz="2000">
                <a:ea typeface="Calibri"/>
                <a:cs typeface="Calibri"/>
              </a:rPr>
              <a:t> National Curriculum knowledge</a:t>
            </a:r>
          </a:p>
          <a:p>
            <a:r>
              <a:rPr lang="en-US" sz="2000">
                <a:ea typeface="Calibri"/>
                <a:cs typeface="Calibri"/>
              </a:rPr>
              <a:t>Subject content knowledge </a:t>
            </a:r>
          </a:p>
          <a:p>
            <a:r>
              <a:rPr lang="en-US" sz="2000">
                <a:ea typeface="Calibri"/>
                <a:cs typeface="Calibri"/>
              </a:rPr>
              <a:t>Pedagogical knowledge</a:t>
            </a:r>
          </a:p>
          <a:p>
            <a:r>
              <a:rPr lang="en-US" sz="2000">
                <a:ea typeface="Calibri"/>
                <a:cs typeface="Calibri"/>
              </a:rPr>
              <a:t>Teaching experience &amp; reflection</a:t>
            </a:r>
          </a:p>
          <a:p>
            <a:r>
              <a:rPr lang="en-US" sz="2000">
                <a:ea typeface="Calibri"/>
                <a:cs typeface="Calibri"/>
              </a:rPr>
              <a:t>Wider reading &amp; research</a:t>
            </a:r>
          </a:p>
          <a:p>
            <a:r>
              <a:rPr lang="en-US" sz="2000">
                <a:ea typeface="Calibri"/>
                <a:cs typeface="Calibri"/>
              </a:rPr>
              <a:t>Professional development </a:t>
            </a:r>
          </a:p>
          <a:p>
            <a:r>
              <a:rPr lang="en-US" sz="2000">
                <a:ea typeface="Calibri"/>
                <a:cs typeface="Calibri"/>
              </a:rPr>
              <a:t>Policy documents </a:t>
            </a:r>
          </a:p>
        </p:txBody>
      </p:sp>
    </p:spTree>
    <p:extLst>
      <p:ext uri="{BB962C8B-B14F-4D97-AF65-F5344CB8AC3E}">
        <p14:creationId xmlns:p14="http://schemas.microsoft.com/office/powerpoint/2010/main" val="3205146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ECC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D58500-8387-61B7-4136-4E973E66FA0B}"/>
              </a:ext>
            </a:extLst>
          </p:cNvPr>
          <p:cNvSpPr>
            <a:spLocks noGrp="1"/>
          </p:cNvSpPr>
          <p:nvPr>
            <p:ph type="title"/>
          </p:nvPr>
        </p:nvSpPr>
        <p:spPr>
          <a:xfrm>
            <a:off x="185221" y="194070"/>
            <a:ext cx="11821558" cy="1227368"/>
          </a:xfrm>
        </p:spPr>
        <p:txBody>
          <a:bodyPr>
            <a:normAutofit fontScale="90000"/>
          </a:bodyPr>
          <a:lstStyle/>
          <a:p>
            <a:r>
              <a:rPr lang="en-US">
                <a:solidFill>
                  <a:srgbClr val="002060"/>
                </a:solidFill>
                <a:ea typeface="+mn-lt"/>
                <a:cs typeface="+mn-lt"/>
              </a:rPr>
              <a:t>Towards shared principles underpinning subject specific pedagogies…</a:t>
            </a:r>
            <a:endParaRPr lang="en-US">
              <a:solidFill>
                <a:srgbClr val="002060"/>
              </a:solidFill>
            </a:endParaRPr>
          </a:p>
        </p:txBody>
      </p:sp>
      <p:grpSp>
        <p:nvGrpSpPr>
          <p:cNvPr id="21" name="Group 20">
            <a:extLst>
              <a:ext uri="{FF2B5EF4-FFF2-40B4-BE49-F238E27FC236}">
                <a16:creationId xmlns:a16="http://schemas.microsoft.com/office/drawing/2014/main" id="{2F5D6D79-294E-1A39-7FB6-1D46FE67A250}"/>
              </a:ext>
            </a:extLst>
          </p:cNvPr>
          <p:cNvGrpSpPr/>
          <p:nvPr/>
        </p:nvGrpSpPr>
        <p:grpSpPr>
          <a:xfrm>
            <a:off x="3655869" y="2908666"/>
            <a:ext cx="4955440" cy="2930197"/>
            <a:chOff x="3685104" y="2483027"/>
            <a:chExt cx="5379973" cy="3510586"/>
          </a:xfrm>
        </p:grpSpPr>
        <p:sp>
          <p:nvSpPr>
            <p:cNvPr id="11" name="Oval 10">
              <a:extLst>
                <a:ext uri="{FF2B5EF4-FFF2-40B4-BE49-F238E27FC236}">
                  <a16:creationId xmlns:a16="http://schemas.microsoft.com/office/drawing/2014/main" id="{AF35842C-3506-76D6-B74A-2090C4AAA88C}"/>
                </a:ext>
              </a:extLst>
            </p:cNvPr>
            <p:cNvSpPr/>
            <p:nvPr/>
          </p:nvSpPr>
          <p:spPr>
            <a:xfrm>
              <a:off x="3685104" y="2483027"/>
              <a:ext cx="5379973" cy="3510586"/>
            </a:xfrm>
            <a:prstGeom prst="ellipse">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0" name="Picture 19">
              <a:extLst>
                <a:ext uri="{FF2B5EF4-FFF2-40B4-BE49-F238E27FC236}">
                  <a16:creationId xmlns:a16="http://schemas.microsoft.com/office/drawing/2014/main" id="{3229456F-F28B-AA55-4F67-623BE18E389F}"/>
                </a:ext>
              </a:extLst>
            </p:cNvPr>
            <p:cNvPicPr>
              <a:picLocks noChangeAspect="1"/>
            </p:cNvPicPr>
            <p:nvPr/>
          </p:nvPicPr>
          <p:blipFill>
            <a:blip r:embed="rId3"/>
            <a:stretch>
              <a:fillRect/>
            </a:stretch>
          </p:blipFill>
          <p:spPr>
            <a:xfrm>
              <a:off x="4313323" y="3117980"/>
              <a:ext cx="4117105" cy="2249258"/>
            </a:xfrm>
            <a:prstGeom prst="rect">
              <a:avLst/>
            </a:prstGeom>
            <a:ln w="19050">
              <a:solidFill>
                <a:schemeClr val="tx1"/>
              </a:solidFill>
            </a:ln>
          </p:spPr>
        </p:pic>
      </p:grpSp>
      <p:sp>
        <p:nvSpPr>
          <p:cNvPr id="13" name="Oval 12">
            <a:extLst>
              <a:ext uri="{FF2B5EF4-FFF2-40B4-BE49-F238E27FC236}">
                <a16:creationId xmlns:a16="http://schemas.microsoft.com/office/drawing/2014/main" id="{6BEB7DE8-9064-5BE9-41E2-D063D79B9B63}"/>
              </a:ext>
            </a:extLst>
          </p:cNvPr>
          <p:cNvSpPr/>
          <p:nvPr/>
        </p:nvSpPr>
        <p:spPr>
          <a:xfrm>
            <a:off x="605695" y="3728939"/>
            <a:ext cx="4370871" cy="2930198"/>
          </a:xfrm>
          <a:prstGeom prst="ellipse">
            <a:avLst/>
          </a:prstGeom>
          <a:solidFill>
            <a:schemeClr val="accent3">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000">
                <a:solidFill>
                  <a:schemeClr val="tx1"/>
                </a:solidFill>
              </a:rPr>
              <a:t>Local links; increasing complexity; coherent and sequenced timeline of British history… </a:t>
            </a:r>
            <a:br>
              <a:rPr lang="en-GB" sz="2000">
                <a:solidFill>
                  <a:schemeClr val="tx1"/>
                </a:solidFill>
              </a:rPr>
            </a:br>
            <a:r>
              <a:rPr lang="en-GB" sz="2800" b="1" i="1">
                <a:solidFill>
                  <a:schemeClr val="tx1"/>
                </a:solidFill>
              </a:rPr>
              <a:t>National Curriculum Rationale</a:t>
            </a:r>
            <a:endParaRPr lang="en-GB" sz="3200" b="1" i="1">
              <a:solidFill>
                <a:schemeClr val="tx1"/>
              </a:solidFill>
            </a:endParaRPr>
          </a:p>
        </p:txBody>
      </p:sp>
      <p:sp>
        <p:nvSpPr>
          <p:cNvPr id="10" name="Oval 9">
            <a:extLst>
              <a:ext uri="{FF2B5EF4-FFF2-40B4-BE49-F238E27FC236}">
                <a16:creationId xmlns:a16="http://schemas.microsoft.com/office/drawing/2014/main" id="{F75E74D4-0B2B-7AD5-1D68-120B079513ED}"/>
              </a:ext>
            </a:extLst>
          </p:cNvPr>
          <p:cNvSpPr/>
          <p:nvPr/>
        </p:nvSpPr>
        <p:spPr>
          <a:xfrm>
            <a:off x="3902245" y="1083802"/>
            <a:ext cx="4387510" cy="2457682"/>
          </a:xfrm>
          <a:prstGeom prst="ellipse">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en-GB" sz="2400">
                <a:solidFill>
                  <a:schemeClr val="tx1"/>
                </a:solidFill>
              </a:rPr>
              <a:t>Disciplinary and Substantive Concepts (Ofsted, 2021)</a:t>
            </a:r>
          </a:p>
          <a:p>
            <a:pPr lvl="0" algn="ctr"/>
            <a:r>
              <a:rPr lang="en-GB" sz="3200" b="1" i="1">
                <a:solidFill>
                  <a:schemeClr val="tx1"/>
                </a:solidFill>
              </a:rPr>
              <a:t>Content knowledge</a:t>
            </a:r>
            <a:endParaRPr lang="en-GB" sz="3200" i="1">
              <a:solidFill>
                <a:schemeClr val="tx1"/>
              </a:solidFill>
            </a:endParaRPr>
          </a:p>
        </p:txBody>
      </p:sp>
      <p:grpSp>
        <p:nvGrpSpPr>
          <p:cNvPr id="15" name="Group 14">
            <a:extLst>
              <a:ext uri="{FF2B5EF4-FFF2-40B4-BE49-F238E27FC236}">
                <a16:creationId xmlns:a16="http://schemas.microsoft.com/office/drawing/2014/main" id="{AE6DBE8E-563C-129F-6021-AB8F0A9C52C1}"/>
              </a:ext>
            </a:extLst>
          </p:cNvPr>
          <p:cNvGrpSpPr/>
          <p:nvPr/>
        </p:nvGrpSpPr>
        <p:grpSpPr>
          <a:xfrm>
            <a:off x="7232073" y="3737793"/>
            <a:ext cx="4387509" cy="2930198"/>
            <a:chOff x="9002445" y="3580922"/>
            <a:chExt cx="4194142" cy="3283394"/>
          </a:xfrm>
        </p:grpSpPr>
        <p:sp>
          <p:nvSpPr>
            <p:cNvPr id="12" name="Oval 11">
              <a:extLst>
                <a:ext uri="{FF2B5EF4-FFF2-40B4-BE49-F238E27FC236}">
                  <a16:creationId xmlns:a16="http://schemas.microsoft.com/office/drawing/2014/main" id="{AB1A4C1D-4DCA-35C3-0889-6A0E6A89E54A}"/>
                </a:ext>
              </a:extLst>
            </p:cNvPr>
            <p:cNvSpPr/>
            <p:nvPr/>
          </p:nvSpPr>
          <p:spPr>
            <a:xfrm>
              <a:off x="9002445" y="3580922"/>
              <a:ext cx="4194142" cy="3283394"/>
            </a:xfrm>
            <a:prstGeom prst="ellipse">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800" b="1" i="1"/>
            </a:p>
            <a:p>
              <a:pPr algn="ctr"/>
              <a:endParaRPr lang="en-GB" sz="2800" b="1" i="1"/>
            </a:p>
            <a:p>
              <a:pPr algn="ctr"/>
              <a:endParaRPr lang="en-GB" sz="2800" b="1" i="1">
                <a:solidFill>
                  <a:schemeClr val="tx1"/>
                </a:solidFill>
              </a:endParaRPr>
            </a:p>
            <a:p>
              <a:pPr algn="ctr"/>
              <a:endParaRPr lang="en-GB" sz="3200" b="1" i="1">
                <a:solidFill>
                  <a:schemeClr val="tx1"/>
                </a:solidFill>
              </a:endParaRPr>
            </a:p>
            <a:p>
              <a:pPr algn="ctr"/>
              <a:r>
                <a:rPr lang="en-GB" sz="3200" b="1" i="1">
                  <a:solidFill>
                    <a:schemeClr val="tx1"/>
                  </a:solidFill>
                </a:rPr>
                <a:t>Sequence of Learning</a:t>
              </a:r>
            </a:p>
          </p:txBody>
        </p:sp>
        <p:pic>
          <p:nvPicPr>
            <p:cNvPr id="14" name="Picture 13" descr="A close-up of a screen&#10;&#10;Description automatically generated">
              <a:extLst>
                <a:ext uri="{FF2B5EF4-FFF2-40B4-BE49-F238E27FC236}">
                  <a16:creationId xmlns:a16="http://schemas.microsoft.com/office/drawing/2014/main" id="{71C7486D-ABDD-BD3B-B905-F98872EDE98C}"/>
                </a:ext>
              </a:extLst>
            </p:cNvPr>
            <p:cNvPicPr>
              <a:picLocks noChangeAspect="1"/>
            </p:cNvPicPr>
            <p:nvPr/>
          </p:nvPicPr>
          <p:blipFill>
            <a:blip r:embed="rId4"/>
            <a:srcRect l="5468" t="19991" r="5004" b="6747"/>
            <a:stretch>
              <a:fillRect/>
            </a:stretch>
          </p:blipFill>
          <p:spPr>
            <a:xfrm>
              <a:off x="9523113" y="4047372"/>
              <a:ext cx="3152804" cy="1578554"/>
            </a:xfrm>
            <a:prstGeom prst="rect">
              <a:avLst/>
            </a:prstGeom>
          </p:spPr>
        </p:pic>
      </p:grpSp>
    </p:spTree>
    <p:extLst>
      <p:ext uri="{BB962C8B-B14F-4D97-AF65-F5344CB8AC3E}">
        <p14:creationId xmlns:p14="http://schemas.microsoft.com/office/powerpoint/2010/main" val="1037298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bg/>
                                          </p:spTgt>
                                        </p:tgtEl>
                                        <p:attrNameLst>
                                          <p:attrName>style.visibility</p:attrName>
                                        </p:attrNameLst>
                                      </p:cBhvr>
                                      <p:to>
                                        <p:strVal val="visible"/>
                                      </p:to>
                                    </p:set>
                                    <p:animEffect transition="in" filter="fade">
                                      <p:cBhvr>
                                        <p:cTn id="12" dur="500"/>
                                        <p:tgtEl>
                                          <p:spTgt spid="10">
                                            <p:bg/>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0">
                                            <p:txEl>
                                              <p:pRg st="0" end="0"/>
                                            </p:txEl>
                                          </p:spTgt>
                                        </p:tgtEl>
                                        <p:attrNameLst>
                                          <p:attrName>style.visibility</p:attrName>
                                        </p:attrNameLst>
                                      </p:cBhvr>
                                      <p:to>
                                        <p:strVal val="visible"/>
                                      </p:to>
                                    </p:set>
                                    <p:animEffect transition="in" filter="fade">
                                      <p:cBhvr>
                                        <p:cTn id="15" dur="500"/>
                                        <p:tgtEl>
                                          <p:spTgt spid="10">
                                            <p:txEl>
                                              <p:pRg st="0" end="0"/>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0">
                                            <p:txEl>
                                              <p:pRg st="1" end="1"/>
                                            </p:txEl>
                                          </p:spTgt>
                                        </p:tgtEl>
                                        <p:attrNameLst>
                                          <p:attrName>style.visibility</p:attrName>
                                        </p:attrNameLst>
                                      </p:cBhvr>
                                      <p:to>
                                        <p:strVal val="visible"/>
                                      </p:to>
                                    </p:set>
                                    <p:animEffect transition="in" filter="fade">
                                      <p:cBhvr>
                                        <p:cTn id="18" dur="500"/>
                                        <p:tgtEl>
                                          <p:spTgt spid="10">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0" grpId="0" build="allAtOnce"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ECCC"/>
        </a:solidFill>
        <a:effectLst/>
      </p:bgPr>
    </p:bg>
    <p:spTree>
      <p:nvGrpSpPr>
        <p:cNvPr id="1" name="">
          <a:extLst>
            <a:ext uri="{FF2B5EF4-FFF2-40B4-BE49-F238E27FC236}">
              <a16:creationId xmlns:a16="http://schemas.microsoft.com/office/drawing/2014/main" id="{6FDCB9B5-8A01-0C62-BAD7-1CBA1B23F59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3D51B84-60FD-8E14-730C-3E49AB8DB4DA}"/>
              </a:ext>
            </a:extLst>
          </p:cNvPr>
          <p:cNvSpPr>
            <a:spLocks noGrp="1"/>
          </p:cNvSpPr>
          <p:nvPr>
            <p:ph type="title"/>
          </p:nvPr>
        </p:nvSpPr>
        <p:spPr>
          <a:xfrm>
            <a:off x="34969" y="41154"/>
            <a:ext cx="8264705" cy="1227368"/>
          </a:xfrm>
        </p:spPr>
        <p:txBody>
          <a:bodyPr>
            <a:normAutofit/>
          </a:bodyPr>
          <a:lstStyle/>
          <a:p>
            <a:r>
              <a:rPr lang="en-GB"/>
              <a:t>Next steps in geography…</a:t>
            </a:r>
          </a:p>
        </p:txBody>
      </p:sp>
      <p:sp>
        <p:nvSpPr>
          <p:cNvPr id="11" name="Oval 10">
            <a:extLst>
              <a:ext uri="{FF2B5EF4-FFF2-40B4-BE49-F238E27FC236}">
                <a16:creationId xmlns:a16="http://schemas.microsoft.com/office/drawing/2014/main" id="{A4517022-DFB2-83FA-9F2D-3101A5CF79AE}"/>
              </a:ext>
            </a:extLst>
          </p:cNvPr>
          <p:cNvSpPr/>
          <p:nvPr/>
        </p:nvSpPr>
        <p:spPr>
          <a:xfrm>
            <a:off x="3294182" y="2908666"/>
            <a:ext cx="5603634" cy="2930197"/>
          </a:xfrm>
          <a:prstGeom prst="ellipse">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3200" b="1" i="1">
              <a:solidFill>
                <a:schemeClr val="tx1"/>
              </a:solidFill>
            </a:endParaRPr>
          </a:p>
          <a:p>
            <a:pPr algn="ctr"/>
            <a:r>
              <a:rPr lang="en-GB" sz="3200" b="1" i="1">
                <a:solidFill>
                  <a:schemeClr val="tx1"/>
                </a:solidFill>
              </a:rPr>
              <a:t>Subject Specific Pedagogies in geography</a:t>
            </a:r>
          </a:p>
          <a:p>
            <a:pPr algn="ctr"/>
            <a:r>
              <a:rPr lang="en-GB" sz="4400" b="1">
                <a:solidFill>
                  <a:schemeClr val="tx1"/>
                </a:solidFill>
              </a:rPr>
              <a:t>?</a:t>
            </a:r>
          </a:p>
        </p:txBody>
      </p:sp>
      <p:sp>
        <p:nvSpPr>
          <p:cNvPr id="13" name="Oval 12">
            <a:extLst>
              <a:ext uri="{FF2B5EF4-FFF2-40B4-BE49-F238E27FC236}">
                <a16:creationId xmlns:a16="http://schemas.microsoft.com/office/drawing/2014/main" id="{E577434D-2FFA-873B-048C-0D884483DC30}"/>
              </a:ext>
            </a:extLst>
          </p:cNvPr>
          <p:cNvSpPr/>
          <p:nvPr/>
        </p:nvSpPr>
        <p:spPr>
          <a:xfrm>
            <a:off x="371398" y="3574473"/>
            <a:ext cx="4588791" cy="3093518"/>
          </a:xfrm>
          <a:prstGeom prst="ellipse">
            <a:avLst/>
          </a:prstGeom>
          <a:solidFill>
            <a:schemeClr val="accent3">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GB" sz="1600">
              <a:solidFill>
                <a:schemeClr val="tx1"/>
              </a:solidFill>
            </a:endParaRPr>
          </a:p>
          <a:p>
            <a:pPr algn="ctr"/>
            <a:r>
              <a:rPr lang="en-GB">
                <a:solidFill>
                  <a:srgbClr val="002060"/>
                </a:solidFill>
                <a:ea typeface="+mn-lt"/>
                <a:cs typeface="+mn-lt"/>
              </a:rPr>
              <a:t>Locational Knowledge, Place Knowledge, Human and Physical Geography, and Geographical Skills and Fieldwork (DfE, 2021</a:t>
            </a:r>
            <a:r>
              <a:rPr lang="en-GB" b="1">
                <a:solidFill>
                  <a:srgbClr val="002060"/>
                </a:solidFill>
                <a:ea typeface="+mn-lt"/>
                <a:cs typeface="+mn-lt"/>
              </a:rPr>
              <a:t>)</a:t>
            </a:r>
            <a:endParaRPr lang="en-GB"/>
          </a:p>
          <a:p>
            <a:pPr algn="ctr"/>
            <a:r>
              <a:rPr lang="en-GB" sz="2800" b="1" i="1">
                <a:solidFill>
                  <a:schemeClr val="tx1"/>
                </a:solidFill>
              </a:rPr>
              <a:t>National Curriculum Rationale</a:t>
            </a:r>
          </a:p>
        </p:txBody>
      </p:sp>
      <p:sp>
        <p:nvSpPr>
          <p:cNvPr id="10" name="Oval 9">
            <a:extLst>
              <a:ext uri="{FF2B5EF4-FFF2-40B4-BE49-F238E27FC236}">
                <a16:creationId xmlns:a16="http://schemas.microsoft.com/office/drawing/2014/main" id="{DEE554DA-BC30-5D4B-E019-241509888829}"/>
              </a:ext>
            </a:extLst>
          </p:cNvPr>
          <p:cNvSpPr/>
          <p:nvPr/>
        </p:nvSpPr>
        <p:spPr>
          <a:xfrm>
            <a:off x="3585944" y="976005"/>
            <a:ext cx="5020111" cy="2463184"/>
          </a:xfrm>
          <a:prstGeom prst="ellipse">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2400">
                <a:solidFill>
                  <a:schemeClr val="tx1"/>
                </a:solidFill>
              </a:rPr>
              <a:t>Disciplinary and Substantive Concepts (Ofsted, 2021)</a:t>
            </a:r>
            <a:endParaRPr lang="en-GB" sz="3200" b="1" i="1">
              <a:solidFill>
                <a:schemeClr val="tx1"/>
              </a:solidFill>
            </a:endParaRPr>
          </a:p>
          <a:p>
            <a:pPr lvl="0" algn="ctr"/>
            <a:r>
              <a:rPr lang="en-GB" sz="2800" b="1" i="1">
                <a:solidFill>
                  <a:schemeClr val="tx1"/>
                </a:solidFill>
              </a:rPr>
              <a:t>Content knowledge</a:t>
            </a:r>
            <a:endParaRPr lang="en-GB" sz="2800" i="1">
              <a:solidFill>
                <a:schemeClr val="tx1"/>
              </a:solidFill>
            </a:endParaRPr>
          </a:p>
        </p:txBody>
      </p:sp>
      <p:sp>
        <p:nvSpPr>
          <p:cNvPr id="12" name="Oval 11">
            <a:extLst>
              <a:ext uri="{FF2B5EF4-FFF2-40B4-BE49-F238E27FC236}">
                <a16:creationId xmlns:a16="http://schemas.microsoft.com/office/drawing/2014/main" id="{D838383C-ED8D-719C-BF32-27AA20A180E6}"/>
              </a:ext>
            </a:extLst>
          </p:cNvPr>
          <p:cNvSpPr/>
          <p:nvPr/>
        </p:nvSpPr>
        <p:spPr>
          <a:xfrm>
            <a:off x="7565366" y="4204805"/>
            <a:ext cx="4477109" cy="2604699"/>
          </a:xfrm>
          <a:prstGeom prst="ellipse">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GB" sz="2800" b="1" i="1">
              <a:solidFill>
                <a:schemeClr val="tx1"/>
              </a:solidFill>
            </a:endParaRPr>
          </a:p>
          <a:p>
            <a:pPr algn="ctr"/>
            <a:endParaRPr lang="en-GB" sz="2800" b="1" i="1">
              <a:solidFill>
                <a:schemeClr val="tx1"/>
              </a:solidFill>
            </a:endParaRPr>
          </a:p>
          <a:p>
            <a:pPr algn="ctr"/>
            <a:endParaRPr lang="en-GB" sz="2800" b="1" i="1">
              <a:solidFill>
                <a:schemeClr val="tx1"/>
              </a:solidFill>
            </a:endParaRPr>
          </a:p>
          <a:p>
            <a:pPr algn="ctr"/>
            <a:endParaRPr lang="en-GB" sz="2400" b="1" i="1">
              <a:solidFill>
                <a:schemeClr val="tx1"/>
              </a:solidFill>
            </a:endParaRPr>
          </a:p>
          <a:p>
            <a:pPr algn="ctr"/>
            <a:r>
              <a:rPr lang="en-GB" sz="2400" b="1" i="1">
                <a:solidFill>
                  <a:schemeClr val="tx1"/>
                </a:solidFill>
              </a:rPr>
              <a:t>Sequence of Learning</a:t>
            </a:r>
            <a:endParaRPr lang="en-GB">
              <a:solidFill>
                <a:schemeClr val="tx1"/>
              </a:solidFill>
            </a:endParaRPr>
          </a:p>
        </p:txBody>
      </p:sp>
      <p:pic>
        <p:nvPicPr>
          <p:cNvPr id="4" name="Picture 3" descr="A diagram of a flowchart&#10;&#10;AI-generated content may be incorrect.">
            <a:extLst>
              <a:ext uri="{FF2B5EF4-FFF2-40B4-BE49-F238E27FC236}">
                <a16:creationId xmlns:a16="http://schemas.microsoft.com/office/drawing/2014/main" id="{D65F05DE-6EAF-B3F5-6A9C-0DF1231F6F58}"/>
              </a:ext>
            </a:extLst>
          </p:cNvPr>
          <p:cNvPicPr>
            <a:picLocks noChangeAspect="1"/>
          </p:cNvPicPr>
          <p:nvPr/>
        </p:nvPicPr>
        <p:blipFill>
          <a:blip r:embed="rId3"/>
          <a:stretch>
            <a:fillRect/>
          </a:stretch>
        </p:blipFill>
        <p:spPr>
          <a:xfrm>
            <a:off x="7996058" y="4380512"/>
            <a:ext cx="3618602" cy="1648186"/>
          </a:xfrm>
          <a:prstGeom prst="rect">
            <a:avLst/>
          </a:prstGeom>
        </p:spPr>
      </p:pic>
    </p:spTree>
    <p:extLst>
      <p:ext uri="{BB962C8B-B14F-4D97-AF65-F5344CB8AC3E}">
        <p14:creationId xmlns:p14="http://schemas.microsoft.com/office/powerpoint/2010/main" val="334983582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ECCC"/>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1EAACE2-ACC2-9F84-3818-9D707ABA4371}"/>
              </a:ext>
            </a:extLst>
          </p:cNvPr>
          <p:cNvSpPr>
            <a:spLocks noGrp="1"/>
          </p:cNvSpPr>
          <p:nvPr>
            <p:ph idx="1"/>
          </p:nvPr>
        </p:nvSpPr>
        <p:spPr/>
        <p:txBody>
          <a:bodyPr vert="horz" lIns="91440" tIns="45720" rIns="91440" bIns="45720" rtlCol="0" anchor="t">
            <a:normAutofit/>
          </a:bodyPr>
          <a:lstStyle/>
          <a:p>
            <a:pPr>
              <a:buNone/>
            </a:pPr>
            <a:r>
              <a:rPr lang="en-US">
                <a:ea typeface="+mn-lt"/>
                <a:cs typeface="+mn-lt"/>
              </a:rPr>
              <a:t>🐘 Teaching for memory </a:t>
            </a:r>
            <a:endParaRPr lang="en-US"/>
          </a:p>
          <a:p>
            <a:pPr>
              <a:buNone/>
            </a:pPr>
            <a:r>
              <a:rPr lang="en-US">
                <a:ea typeface="+mn-lt"/>
                <a:cs typeface="+mn-lt"/>
              </a:rPr>
              <a:t>🔗 Exposition and schema building </a:t>
            </a:r>
            <a:endParaRPr lang="en-US"/>
          </a:p>
          <a:p>
            <a:pPr>
              <a:buNone/>
            </a:pPr>
            <a:r>
              <a:rPr lang="en-US">
                <a:ea typeface="+mn-lt"/>
                <a:cs typeface="+mn-lt"/>
              </a:rPr>
              <a:t>📍 Developing place knowledge and sense of place </a:t>
            </a:r>
            <a:endParaRPr lang="en-US"/>
          </a:p>
          <a:p>
            <a:pPr>
              <a:buNone/>
            </a:pPr>
            <a:r>
              <a:rPr lang="en-US">
                <a:ea typeface="+mn-lt"/>
                <a:cs typeface="+mn-lt"/>
              </a:rPr>
              <a:t>🗺️ Spatial thinking through maps, atlases and GIS </a:t>
            </a:r>
            <a:endParaRPr lang="en-US"/>
          </a:p>
          <a:p>
            <a:pPr>
              <a:buNone/>
            </a:pPr>
            <a:r>
              <a:rPr lang="en-US">
                <a:ea typeface="+mn-lt"/>
                <a:cs typeface="+mn-lt"/>
              </a:rPr>
              <a:t>🔎 Geographical enquiry, investigation and data analysis </a:t>
            </a:r>
            <a:endParaRPr lang="en-US"/>
          </a:p>
          <a:p>
            <a:pPr>
              <a:buNone/>
            </a:pPr>
            <a:r>
              <a:rPr lang="en-US">
                <a:ea typeface="+mn-lt"/>
                <a:cs typeface="+mn-lt"/>
              </a:rPr>
              <a:t>🌦️ Exploring human and physical processes </a:t>
            </a:r>
            <a:endParaRPr lang="en-US"/>
          </a:p>
          <a:p>
            <a:pPr>
              <a:buNone/>
            </a:pPr>
            <a:r>
              <a:rPr lang="en-US">
                <a:ea typeface="+mn-lt"/>
                <a:cs typeface="+mn-lt"/>
              </a:rPr>
              <a:t>🚶 Fieldwork and real-world geographical experience </a:t>
            </a:r>
            <a:endParaRPr lang="en-US"/>
          </a:p>
          <a:p>
            <a:pPr>
              <a:buNone/>
            </a:pPr>
            <a:r>
              <a:rPr lang="en-US">
                <a:ea typeface="+mn-lt"/>
                <a:cs typeface="+mn-lt"/>
              </a:rPr>
              <a:t>🌐 Thinking across scale, connection and interdependence</a:t>
            </a:r>
            <a:endParaRPr lang="en-US"/>
          </a:p>
          <a:p>
            <a:pPr marL="0" indent="0">
              <a:buNone/>
            </a:pPr>
            <a:endParaRPr lang="en-US"/>
          </a:p>
          <a:p>
            <a:endParaRPr lang="en-US"/>
          </a:p>
        </p:txBody>
      </p:sp>
      <p:sp>
        <p:nvSpPr>
          <p:cNvPr id="5" name="Title 1">
            <a:extLst>
              <a:ext uri="{FF2B5EF4-FFF2-40B4-BE49-F238E27FC236}">
                <a16:creationId xmlns:a16="http://schemas.microsoft.com/office/drawing/2014/main" id="{4249C201-4C4A-B606-3E06-9A56E8F82737}"/>
              </a:ext>
            </a:extLst>
          </p:cNvPr>
          <p:cNvSpPr txBox="1">
            <a:spLocks/>
          </p:cNvSpPr>
          <p:nvPr/>
        </p:nvSpPr>
        <p:spPr>
          <a:xfrm>
            <a:off x="531306" y="225887"/>
            <a:ext cx="11438545" cy="134166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600"/>
              <a:t>Subject specific pedagogies in geography (in development)</a:t>
            </a:r>
          </a:p>
        </p:txBody>
      </p:sp>
      <p:sp>
        <p:nvSpPr>
          <p:cNvPr id="6" name="TextBox 5">
            <a:extLst>
              <a:ext uri="{FF2B5EF4-FFF2-40B4-BE49-F238E27FC236}">
                <a16:creationId xmlns:a16="http://schemas.microsoft.com/office/drawing/2014/main" id="{D6B534B1-4FE3-4958-AD33-BE5192AF1541}"/>
              </a:ext>
            </a:extLst>
          </p:cNvPr>
          <p:cNvSpPr txBox="1"/>
          <p:nvPr/>
        </p:nvSpPr>
        <p:spPr>
          <a:xfrm>
            <a:off x="5321401" y="6192619"/>
            <a:ext cx="664845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adapted from Research Review Series: Geography (Ofsted, 2021)</a:t>
            </a:r>
          </a:p>
          <a:p>
            <a:pPr algn="ctr"/>
            <a:endParaRPr lang="en-US"/>
          </a:p>
        </p:txBody>
      </p:sp>
    </p:spTree>
    <p:extLst>
      <p:ext uri="{BB962C8B-B14F-4D97-AF65-F5344CB8AC3E}">
        <p14:creationId xmlns:p14="http://schemas.microsoft.com/office/powerpoint/2010/main" val="410963141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ECCC"/>
        </a:solidFill>
        <a:effectLst/>
      </p:bgPr>
    </p:bg>
    <p:spTree>
      <p:nvGrpSpPr>
        <p:cNvPr id="1" name="">
          <a:extLst>
            <a:ext uri="{FF2B5EF4-FFF2-40B4-BE49-F238E27FC236}">
              <a16:creationId xmlns:a16="http://schemas.microsoft.com/office/drawing/2014/main" id="{E9CD15BC-C840-4B10-D9C4-C4B6DE5C00E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BBC4928-99B3-3F46-F8E6-961D5B79627A}"/>
              </a:ext>
            </a:extLst>
          </p:cNvPr>
          <p:cNvSpPr>
            <a:spLocks noGrp="1"/>
          </p:cNvSpPr>
          <p:nvPr>
            <p:ph type="title"/>
          </p:nvPr>
        </p:nvSpPr>
        <p:spPr>
          <a:xfrm>
            <a:off x="34969" y="41154"/>
            <a:ext cx="8264705" cy="1227368"/>
          </a:xfrm>
        </p:spPr>
        <p:txBody>
          <a:bodyPr>
            <a:normAutofit/>
          </a:bodyPr>
          <a:lstStyle/>
          <a:p>
            <a:r>
              <a:rPr lang="en-GB"/>
              <a:t>Next steps in D&amp;T…</a:t>
            </a:r>
          </a:p>
        </p:txBody>
      </p:sp>
      <p:sp>
        <p:nvSpPr>
          <p:cNvPr id="11" name="Oval 10">
            <a:extLst>
              <a:ext uri="{FF2B5EF4-FFF2-40B4-BE49-F238E27FC236}">
                <a16:creationId xmlns:a16="http://schemas.microsoft.com/office/drawing/2014/main" id="{25EDD693-A29E-BB0F-2351-F7DAB32B6678}"/>
              </a:ext>
            </a:extLst>
          </p:cNvPr>
          <p:cNvSpPr/>
          <p:nvPr/>
        </p:nvSpPr>
        <p:spPr>
          <a:xfrm>
            <a:off x="3655869" y="2908666"/>
            <a:ext cx="4955440" cy="3204148"/>
          </a:xfrm>
          <a:prstGeom prst="ellipse">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800" b="1" i="1">
                <a:solidFill>
                  <a:schemeClr val="tx1"/>
                </a:solidFill>
              </a:rPr>
              <a:t>Subject Specific Pedagogies in D&amp;T</a:t>
            </a:r>
            <a:endParaRPr lang="en-GB" sz="2800" b="1">
              <a:solidFill>
                <a:schemeClr val="tx1"/>
              </a:solidFill>
            </a:endParaRPr>
          </a:p>
          <a:p>
            <a:pPr algn="ctr"/>
            <a:r>
              <a:rPr lang="en-GB" sz="5400" b="1">
                <a:solidFill>
                  <a:schemeClr val="tx1"/>
                </a:solidFill>
              </a:rPr>
              <a:t>?</a:t>
            </a:r>
          </a:p>
        </p:txBody>
      </p:sp>
      <p:sp>
        <p:nvSpPr>
          <p:cNvPr id="13" name="Oval 12">
            <a:extLst>
              <a:ext uri="{FF2B5EF4-FFF2-40B4-BE49-F238E27FC236}">
                <a16:creationId xmlns:a16="http://schemas.microsoft.com/office/drawing/2014/main" id="{D5304AFC-D695-705E-A555-B1841BEE9580}"/>
              </a:ext>
            </a:extLst>
          </p:cNvPr>
          <p:cNvSpPr/>
          <p:nvPr/>
        </p:nvSpPr>
        <p:spPr>
          <a:xfrm>
            <a:off x="96304" y="3950898"/>
            <a:ext cx="4955440" cy="2790982"/>
          </a:xfrm>
          <a:prstGeom prst="ellipse">
            <a:avLst/>
          </a:prstGeom>
          <a:solidFill>
            <a:schemeClr val="accent3">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000">
              <a:solidFill>
                <a:schemeClr val="tx1"/>
              </a:solidFill>
            </a:endParaRPr>
          </a:p>
          <a:p>
            <a:pPr algn="ctr"/>
            <a:r>
              <a:rPr lang="en-GB" sz="2000">
                <a:solidFill>
                  <a:schemeClr val="tx1"/>
                </a:solidFill>
              </a:rPr>
              <a:t>Range of skill development; health &amp; safety considerations; adaptations for inclusion…</a:t>
            </a:r>
            <a:endParaRPr lang="en-GB" sz="500">
              <a:solidFill>
                <a:schemeClr val="tx1"/>
              </a:solidFill>
            </a:endParaRPr>
          </a:p>
          <a:p>
            <a:pPr algn="ctr"/>
            <a:r>
              <a:rPr lang="en-GB" sz="2800" b="1" i="1">
                <a:solidFill>
                  <a:schemeClr val="tx1"/>
                </a:solidFill>
              </a:rPr>
              <a:t>National Curriculum Rationale </a:t>
            </a:r>
          </a:p>
        </p:txBody>
      </p:sp>
      <p:sp>
        <p:nvSpPr>
          <p:cNvPr id="10" name="Oval 9">
            <a:extLst>
              <a:ext uri="{FF2B5EF4-FFF2-40B4-BE49-F238E27FC236}">
                <a16:creationId xmlns:a16="http://schemas.microsoft.com/office/drawing/2014/main" id="{A0E86DF2-1BD2-DE78-41A8-0A90D19B509B}"/>
              </a:ext>
            </a:extLst>
          </p:cNvPr>
          <p:cNvSpPr/>
          <p:nvPr/>
        </p:nvSpPr>
        <p:spPr>
          <a:xfrm>
            <a:off x="3430707" y="745186"/>
            <a:ext cx="5180602" cy="2790983"/>
          </a:xfrm>
          <a:prstGeom prst="ellipse">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a:solidFill>
                  <a:schemeClr val="tx1"/>
                </a:solidFill>
              </a:rPr>
              <a:t>The Principles of D&amp;T </a:t>
            </a:r>
          </a:p>
          <a:p>
            <a:pPr algn="ctr"/>
            <a:r>
              <a:rPr lang="en-GB" sz="2400">
                <a:solidFill>
                  <a:schemeClr val="tx1"/>
                </a:solidFill>
              </a:rPr>
              <a:t>(D&amp;T Association, 2013)</a:t>
            </a:r>
          </a:p>
          <a:p>
            <a:pPr algn="ctr"/>
            <a:endParaRPr lang="en-GB" sz="2400">
              <a:solidFill>
                <a:schemeClr val="tx1"/>
              </a:solidFill>
            </a:endParaRPr>
          </a:p>
          <a:p>
            <a:pPr lvl="0" algn="ctr"/>
            <a:r>
              <a:rPr lang="en-GB" sz="3200" b="1" i="1">
                <a:solidFill>
                  <a:schemeClr val="tx1"/>
                </a:solidFill>
              </a:rPr>
              <a:t>Content knowledge</a:t>
            </a:r>
            <a:endParaRPr lang="en-GB" sz="3200" i="1">
              <a:solidFill>
                <a:schemeClr val="tx1"/>
              </a:solidFill>
            </a:endParaRPr>
          </a:p>
        </p:txBody>
      </p:sp>
      <p:grpSp>
        <p:nvGrpSpPr>
          <p:cNvPr id="5" name="Group 4">
            <a:extLst>
              <a:ext uri="{FF2B5EF4-FFF2-40B4-BE49-F238E27FC236}">
                <a16:creationId xmlns:a16="http://schemas.microsoft.com/office/drawing/2014/main" id="{EA97FA7D-6A6D-5E6E-1AB6-0FB5E721ED7E}"/>
              </a:ext>
            </a:extLst>
          </p:cNvPr>
          <p:cNvGrpSpPr/>
          <p:nvPr/>
        </p:nvGrpSpPr>
        <p:grpSpPr>
          <a:xfrm>
            <a:off x="7215434" y="3942044"/>
            <a:ext cx="4955440" cy="2790983"/>
            <a:chOff x="7215435" y="3463843"/>
            <a:chExt cx="4880261" cy="3204148"/>
          </a:xfrm>
        </p:grpSpPr>
        <p:sp>
          <p:nvSpPr>
            <p:cNvPr id="12" name="Oval 11">
              <a:extLst>
                <a:ext uri="{FF2B5EF4-FFF2-40B4-BE49-F238E27FC236}">
                  <a16:creationId xmlns:a16="http://schemas.microsoft.com/office/drawing/2014/main" id="{FCB3C557-54C0-F94A-B48E-AA93CCECA248}"/>
                </a:ext>
              </a:extLst>
            </p:cNvPr>
            <p:cNvSpPr/>
            <p:nvPr/>
          </p:nvSpPr>
          <p:spPr>
            <a:xfrm>
              <a:off x="7215435" y="3463843"/>
              <a:ext cx="4880261" cy="3204148"/>
            </a:xfrm>
            <a:prstGeom prst="ellipse">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800" b="1" i="1"/>
            </a:p>
            <a:p>
              <a:pPr algn="ctr"/>
              <a:endParaRPr lang="en-GB" sz="2800" b="1" i="1"/>
            </a:p>
            <a:p>
              <a:pPr algn="ctr"/>
              <a:endParaRPr lang="en-GB" sz="2800" b="1" i="1">
                <a:solidFill>
                  <a:schemeClr val="tx1"/>
                </a:solidFill>
              </a:endParaRPr>
            </a:p>
            <a:p>
              <a:pPr algn="ctr"/>
              <a:endParaRPr lang="en-GB" sz="3200" b="1" i="1">
                <a:solidFill>
                  <a:schemeClr val="tx1"/>
                </a:solidFill>
              </a:endParaRPr>
            </a:p>
            <a:p>
              <a:pPr algn="ctr"/>
              <a:r>
                <a:rPr lang="en-GB" sz="3200" b="1" i="1">
                  <a:solidFill>
                    <a:schemeClr val="tx1"/>
                  </a:solidFill>
                </a:rPr>
                <a:t>Sequence of Learning</a:t>
              </a:r>
            </a:p>
          </p:txBody>
        </p:sp>
        <p:pic>
          <p:nvPicPr>
            <p:cNvPr id="4" name="Picture 2" descr="A diagram of the cycle of a unit of work in DT: &#10;1. Introduce the problem&#10;2. Investigate, Disassembly and Evaluative activities (IDEAS)&#10;3. Generate a specific design brief&#10;4. Focused Practical Tasks (FPTs)&#10;5. Design and Make Assignments (DMAs)">
              <a:extLst>
                <a:ext uri="{FF2B5EF4-FFF2-40B4-BE49-F238E27FC236}">
                  <a16:creationId xmlns:a16="http://schemas.microsoft.com/office/drawing/2014/main" id="{5506B6BC-951C-7014-71F9-94F5C35473C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73234" y="3538534"/>
              <a:ext cx="3065394" cy="210129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6140349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ECC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20C2B1-1910-28A9-A298-1B1E282148A5}"/>
              </a:ext>
            </a:extLst>
          </p:cNvPr>
          <p:cNvSpPr>
            <a:spLocks noGrp="1"/>
          </p:cNvSpPr>
          <p:nvPr>
            <p:ph type="title"/>
          </p:nvPr>
        </p:nvSpPr>
        <p:spPr/>
        <p:txBody>
          <a:bodyPr>
            <a:normAutofit/>
          </a:bodyPr>
          <a:lstStyle/>
          <a:p>
            <a:r>
              <a:rPr lang="en-GB"/>
              <a:t>Aims</a:t>
            </a:r>
          </a:p>
        </p:txBody>
      </p:sp>
      <p:sp>
        <p:nvSpPr>
          <p:cNvPr id="3" name="Content Placeholder 2">
            <a:extLst>
              <a:ext uri="{FF2B5EF4-FFF2-40B4-BE49-F238E27FC236}">
                <a16:creationId xmlns:a16="http://schemas.microsoft.com/office/drawing/2014/main" id="{C0B81F9F-43A0-B2CB-CB50-AD113E6A636E}"/>
              </a:ext>
            </a:extLst>
          </p:cNvPr>
          <p:cNvSpPr>
            <a:spLocks noGrp="1"/>
          </p:cNvSpPr>
          <p:nvPr>
            <p:ph idx="1"/>
          </p:nvPr>
        </p:nvSpPr>
        <p:spPr/>
        <p:txBody>
          <a:bodyPr vert="horz" lIns="91440" tIns="45720" rIns="91440" bIns="45720" rtlCol="0" anchor="t">
            <a:normAutofit/>
          </a:bodyPr>
          <a:lstStyle/>
          <a:p>
            <a:r>
              <a:rPr lang="en-US" sz="2400">
                <a:solidFill>
                  <a:srgbClr val="002060"/>
                </a:solidFill>
              </a:rPr>
              <a:t>To explore </a:t>
            </a:r>
            <a:r>
              <a:rPr lang="en-US" sz="2400" b="1">
                <a:solidFill>
                  <a:srgbClr val="002060"/>
                </a:solidFill>
              </a:rPr>
              <a:t>how subject specific pedagogies can be meaningfully developed within university-based ITE </a:t>
            </a:r>
            <a:r>
              <a:rPr lang="en-US" sz="2400">
                <a:solidFill>
                  <a:srgbClr val="002060"/>
                </a:solidFill>
              </a:rPr>
              <a:t>across a range of primary foundation subjects</a:t>
            </a:r>
          </a:p>
          <a:p>
            <a:endParaRPr lang="en-US" sz="800">
              <a:solidFill>
                <a:srgbClr val="002060"/>
              </a:solidFill>
              <a:ea typeface="+mn-lt"/>
              <a:cs typeface="+mn-lt"/>
            </a:endParaRPr>
          </a:p>
          <a:p>
            <a:r>
              <a:rPr lang="en-US" sz="2400">
                <a:solidFill>
                  <a:srgbClr val="002060"/>
                </a:solidFill>
                <a:ea typeface="+mn-lt"/>
                <a:cs typeface="+mn-lt"/>
              </a:rPr>
              <a:t>To </a:t>
            </a:r>
            <a:r>
              <a:rPr lang="en-US" sz="2400" b="1">
                <a:solidFill>
                  <a:srgbClr val="002060"/>
                </a:solidFill>
                <a:ea typeface="+mn-lt"/>
                <a:cs typeface="+mn-lt"/>
              </a:rPr>
              <a:t>identify shared principles underpinning subject specific pedagogies</a:t>
            </a:r>
            <a:r>
              <a:rPr lang="en-US" sz="2400">
                <a:solidFill>
                  <a:srgbClr val="002060"/>
                </a:solidFill>
                <a:ea typeface="+mn-lt"/>
                <a:cs typeface="+mn-lt"/>
              </a:rPr>
              <a:t> across the primary foundation subjects</a:t>
            </a:r>
            <a:endParaRPr lang="en-US" sz="800">
              <a:solidFill>
                <a:srgbClr val="002060"/>
              </a:solidFill>
              <a:ea typeface="+mn-lt"/>
              <a:cs typeface="+mn-lt"/>
            </a:endParaRPr>
          </a:p>
          <a:p>
            <a:endParaRPr lang="en-US" sz="800">
              <a:solidFill>
                <a:srgbClr val="002060"/>
              </a:solidFill>
              <a:ea typeface="+mn-lt"/>
              <a:cs typeface="+mn-lt"/>
            </a:endParaRPr>
          </a:p>
          <a:p>
            <a:r>
              <a:rPr lang="en-US" sz="2400">
                <a:solidFill>
                  <a:srgbClr val="002060"/>
                </a:solidFill>
                <a:ea typeface="+mn-lt"/>
                <a:cs typeface="+mn-lt"/>
              </a:rPr>
              <a:t>To </a:t>
            </a:r>
            <a:r>
              <a:rPr lang="en-US" sz="2400" b="1">
                <a:solidFill>
                  <a:srgbClr val="002060"/>
                </a:solidFill>
                <a:ea typeface="+mn-lt"/>
                <a:cs typeface="+mn-lt"/>
              </a:rPr>
              <a:t>invite participants to reflect on the implications for their own practice</a:t>
            </a:r>
            <a:r>
              <a:rPr lang="en-US" sz="2400">
                <a:solidFill>
                  <a:srgbClr val="002060"/>
                </a:solidFill>
                <a:ea typeface="+mn-lt"/>
                <a:cs typeface="+mn-lt"/>
              </a:rPr>
              <a:t> in preparing student teachers to teach the primary foundation subjects</a:t>
            </a:r>
            <a:endParaRPr lang="en-US" sz="2400">
              <a:solidFill>
                <a:srgbClr val="002060"/>
              </a:solidFill>
            </a:endParaRPr>
          </a:p>
        </p:txBody>
      </p:sp>
    </p:spTree>
    <p:extLst>
      <p:ext uri="{BB962C8B-B14F-4D97-AF65-F5344CB8AC3E}">
        <p14:creationId xmlns:p14="http://schemas.microsoft.com/office/powerpoint/2010/main" val="213399800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ECCC"/>
        </a:solidFill>
        <a:effectLst/>
      </p:bgPr>
    </p:bg>
    <p:spTree>
      <p:nvGrpSpPr>
        <p:cNvPr id="1" name="">
          <a:extLst>
            <a:ext uri="{FF2B5EF4-FFF2-40B4-BE49-F238E27FC236}">
              <a16:creationId xmlns:a16="http://schemas.microsoft.com/office/drawing/2014/main" id="{0F81AFD1-F0A7-6BB7-4D28-B1CD6380338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491D732-067B-2EC4-19EE-A64849AAB13C}"/>
              </a:ext>
            </a:extLst>
          </p:cNvPr>
          <p:cNvSpPr>
            <a:spLocks noGrp="1"/>
          </p:cNvSpPr>
          <p:nvPr>
            <p:ph type="title"/>
          </p:nvPr>
        </p:nvSpPr>
        <p:spPr>
          <a:xfrm>
            <a:off x="531306" y="315627"/>
            <a:ext cx="11129387" cy="1325563"/>
          </a:xfrm>
        </p:spPr>
        <p:txBody>
          <a:bodyPr>
            <a:normAutofit/>
          </a:bodyPr>
          <a:lstStyle/>
          <a:p>
            <a:r>
              <a:rPr lang="en-GB" sz="4000"/>
              <a:t>Subject specific pedagogies in D&amp;T (in development)</a:t>
            </a:r>
          </a:p>
        </p:txBody>
      </p:sp>
      <p:sp>
        <p:nvSpPr>
          <p:cNvPr id="3" name="Content Placeholder 2">
            <a:extLst>
              <a:ext uri="{FF2B5EF4-FFF2-40B4-BE49-F238E27FC236}">
                <a16:creationId xmlns:a16="http://schemas.microsoft.com/office/drawing/2014/main" id="{6C8B7B3A-1082-D306-E0FA-B3DBF23A371F}"/>
              </a:ext>
            </a:extLst>
          </p:cNvPr>
          <p:cNvSpPr>
            <a:spLocks noGrp="1"/>
          </p:cNvSpPr>
          <p:nvPr>
            <p:ph idx="1"/>
          </p:nvPr>
        </p:nvSpPr>
        <p:spPr>
          <a:xfrm>
            <a:off x="765772" y="1649270"/>
            <a:ext cx="10949412" cy="4843605"/>
          </a:xfrm>
        </p:spPr>
        <p:txBody>
          <a:bodyPr>
            <a:normAutofit fontScale="92500" lnSpcReduction="10000"/>
          </a:bodyPr>
          <a:lstStyle/>
          <a:p>
            <a:pPr marL="0" indent="0">
              <a:buNone/>
            </a:pPr>
            <a:r>
              <a:rPr lang="en-GB" sz="2400"/>
              <a:t>🔍 Investigating and analysing the needs of users</a:t>
            </a:r>
          </a:p>
          <a:p>
            <a:pPr marL="0" indent="0">
              <a:buNone/>
            </a:pPr>
            <a:r>
              <a:rPr lang="en-GB" sz="2400"/>
              <a:t>📦 Deconstructing and evaluating existing products</a:t>
            </a:r>
          </a:p>
          <a:p>
            <a:pPr marL="0" indent="0">
              <a:buNone/>
            </a:pPr>
            <a:r>
              <a:rPr lang="en-US" sz="2400">
                <a:ea typeface="+mn-lt"/>
                <a:cs typeface="+mn-lt"/>
              </a:rPr>
              <a:t>🗣️ </a:t>
            </a:r>
            <a:r>
              <a:rPr lang="en-GB" sz="2400"/>
              <a:t>Direct teaching of vocabulary</a:t>
            </a:r>
          </a:p>
          <a:p>
            <a:pPr marL="0" indent="0">
              <a:buNone/>
            </a:pPr>
            <a:r>
              <a:rPr lang="en-GB" sz="2400"/>
              <a:t>🛠️ Tinker time – exploring limits and possibilities of the materials</a:t>
            </a:r>
          </a:p>
          <a:p>
            <a:pPr marL="0" indent="0">
              <a:buNone/>
            </a:pPr>
            <a:r>
              <a:rPr lang="en-GB" sz="2400"/>
              <a:t>✏️ Direct modelling of technical knowledge/skill</a:t>
            </a:r>
          </a:p>
          <a:p>
            <a:pPr marL="0" indent="0">
              <a:buNone/>
            </a:pPr>
            <a:r>
              <a:rPr lang="en-GB" sz="2400"/>
              <a:t>🎯 Focused skill practice – low stakes</a:t>
            </a:r>
          </a:p>
          <a:p>
            <a:pPr marL="0" indent="0">
              <a:buNone/>
            </a:pPr>
            <a:r>
              <a:rPr lang="en-GB" sz="2400"/>
              <a:t>🪜 Scaffolds – visual prompts, worked examples, prototypes</a:t>
            </a:r>
          </a:p>
          <a:p>
            <a:pPr marL="0" indent="0">
              <a:buNone/>
            </a:pPr>
            <a:r>
              <a:rPr lang="en-GB" sz="2400"/>
              <a:t>🔄 Iterative design and making approach towards final product</a:t>
            </a:r>
          </a:p>
          <a:p>
            <a:pPr marL="0" indent="0">
              <a:buNone/>
            </a:pPr>
            <a:r>
              <a:rPr lang="en-GB" sz="2400"/>
              <a:t>🧠 Metacognitive knowledge – self, task, strategy</a:t>
            </a:r>
          </a:p>
          <a:p>
            <a:pPr marL="0" indent="0">
              <a:buNone/>
            </a:pPr>
            <a:r>
              <a:rPr lang="en-GB" sz="2400"/>
              <a:t>📋 Metacognitive regulation – plan, monitor, evaluate</a:t>
            </a:r>
          </a:p>
          <a:p>
            <a:pPr marL="0" indent="0">
              <a:buNone/>
            </a:pPr>
            <a:r>
              <a:rPr lang="en-GB" sz="2400"/>
              <a:t>💬 Verbal feedback – teacher-learner / peer-peer / self-assessment</a:t>
            </a:r>
          </a:p>
          <a:p>
            <a:pPr marL="0" indent="0">
              <a:buNone/>
            </a:pPr>
            <a:r>
              <a:rPr lang="en-GB" sz="2400"/>
              <a:t>🔀 Choice – resources, material, tools, level of independence…</a:t>
            </a:r>
          </a:p>
          <a:p>
            <a:pPr marL="0" indent="0">
              <a:buNone/>
            </a:pPr>
            <a:endParaRPr lang="en-GB" sz="2400"/>
          </a:p>
          <a:p>
            <a:endParaRPr lang="en-GB" sz="2400"/>
          </a:p>
        </p:txBody>
      </p:sp>
    </p:spTree>
    <p:extLst>
      <p:ext uri="{BB962C8B-B14F-4D97-AF65-F5344CB8AC3E}">
        <p14:creationId xmlns:p14="http://schemas.microsoft.com/office/powerpoint/2010/main" val="241232037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ECCC"/>
        </a:solidFill>
        <a:effectLst/>
      </p:bgPr>
    </p:bg>
    <p:spTree>
      <p:nvGrpSpPr>
        <p:cNvPr id="1" name="">
          <a:extLst>
            <a:ext uri="{FF2B5EF4-FFF2-40B4-BE49-F238E27FC236}">
              <a16:creationId xmlns:a16="http://schemas.microsoft.com/office/drawing/2014/main" id="{693F9394-9668-CD30-D090-EE2B6B120A6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D16D387-5DCD-834D-6C05-1FB6E22A4153}"/>
              </a:ext>
            </a:extLst>
          </p:cNvPr>
          <p:cNvSpPr>
            <a:spLocks noGrp="1"/>
          </p:cNvSpPr>
          <p:nvPr>
            <p:ph type="title"/>
          </p:nvPr>
        </p:nvSpPr>
        <p:spPr>
          <a:xfrm>
            <a:off x="34969" y="41154"/>
            <a:ext cx="8264705" cy="1227368"/>
          </a:xfrm>
        </p:spPr>
        <p:txBody>
          <a:bodyPr>
            <a:normAutofit/>
          </a:bodyPr>
          <a:lstStyle/>
          <a:p>
            <a:r>
              <a:rPr lang="en-GB"/>
              <a:t>Next steps in art…</a:t>
            </a:r>
          </a:p>
        </p:txBody>
      </p:sp>
      <p:sp>
        <p:nvSpPr>
          <p:cNvPr id="11" name="Oval 10">
            <a:extLst>
              <a:ext uri="{FF2B5EF4-FFF2-40B4-BE49-F238E27FC236}">
                <a16:creationId xmlns:a16="http://schemas.microsoft.com/office/drawing/2014/main" id="{A7A95C15-C546-01A7-31D5-304D7ACD1F59}"/>
              </a:ext>
            </a:extLst>
          </p:cNvPr>
          <p:cNvSpPr/>
          <p:nvPr/>
        </p:nvSpPr>
        <p:spPr>
          <a:xfrm>
            <a:off x="3655869" y="2908666"/>
            <a:ext cx="4955440" cy="3449002"/>
          </a:xfrm>
          <a:prstGeom prst="ellipse">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3200" b="1" i="1">
              <a:solidFill>
                <a:schemeClr val="tx1"/>
              </a:solidFill>
            </a:endParaRPr>
          </a:p>
          <a:p>
            <a:pPr algn="ctr"/>
            <a:r>
              <a:rPr lang="en-GB" sz="3200" b="1" i="1">
                <a:solidFill>
                  <a:schemeClr val="tx1"/>
                </a:solidFill>
              </a:rPr>
              <a:t>Subject Specific Pedagogies in art</a:t>
            </a:r>
            <a:endParaRPr lang="en-GB" sz="2400">
              <a:solidFill>
                <a:schemeClr val="tx1"/>
              </a:solidFill>
            </a:endParaRPr>
          </a:p>
          <a:p>
            <a:pPr algn="ctr"/>
            <a:r>
              <a:rPr lang="en-GB" sz="6000" b="1">
                <a:solidFill>
                  <a:schemeClr val="tx1"/>
                </a:solidFill>
              </a:rPr>
              <a:t>?</a:t>
            </a:r>
          </a:p>
        </p:txBody>
      </p:sp>
      <p:sp>
        <p:nvSpPr>
          <p:cNvPr id="13" name="Oval 12">
            <a:extLst>
              <a:ext uri="{FF2B5EF4-FFF2-40B4-BE49-F238E27FC236}">
                <a16:creationId xmlns:a16="http://schemas.microsoft.com/office/drawing/2014/main" id="{21BD9701-35FD-2D10-A7A5-86F0E22D38B2}"/>
              </a:ext>
            </a:extLst>
          </p:cNvPr>
          <p:cNvSpPr/>
          <p:nvPr/>
        </p:nvSpPr>
        <p:spPr>
          <a:xfrm>
            <a:off x="34969" y="3429000"/>
            <a:ext cx="4431625" cy="3253258"/>
          </a:xfrm>
          <a:prstGeom prst="ellipse">
            <a:avLst/>
          </a:prstGeom>
          <a:solidFill>
            <a:schemeClr val="accent3">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000">
              <a:solidFill>
                <a:schemeClr val="tx1"/>
              </a:solidFill>
            </a:endParaRPr>
          </a:p>
          <a:p>
            <a:pPr algn="ctr"/>
            <a:r>
              <a:rPr lang="en-GB" sz="2000">
                <a:solidFill>
                  <a:schemeClr val="tx1"/>
                </a:solidFill>
              </a:rPr>
              <a:t>Drawing underpins other techniques; balancing personal responses with skill development; broad range of famous artists studied…</a:t>
            </a:r>
          </a:p>
          <a:p>
            <a:pPr algn="ctr"/>
            <a:r>
              <a:rPr lang="en-GB" sz="2400" b="1" i="1">
                <a:solidFill>
                  <a:schemeClr val="tx1"/>
                </a:solidFill>
              </a:rPr>
              <a:t>National Curriculum Rationale</a:t>
            </a:r>
          </a:p>
        </p:txBody>
      </p:sp>
      <p:sp>
        <p:nvSpPr>
          <p:cNvPr id="10" name="Oval 9">
            <a:extLst>
              <a:ext uri="{FF2B5EF4-FFF2-40B4-BE49-F238E27FC236}">
                <a16:creationId xmlns:a16="http://schemas.microsoft.com/office/drawing/2014/main" id="{8DD41A44-A062-3ECC-BE40-AFCE7628F4E7}"/>
              </a:ext>
            </a:extLst>
          </p:cNvPr>
          <p:cNvSpPr/>
          <p:nvPr/>
        </p:nvSpPr>
        <p:spPr>
          <a:xfrm>
            <a:off x="3808840" y="500332"/>
            <a:ext cx="4650851" cy="3253258"/>
          </a:xfrm>
          <a:prstGeom prst="ellipse">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en-GB" sz="2400" b="1">
                <a:solidFill>
                  <a:schemeClr val="tx1"/>
                </a:solidFill>
              </a:rPr>
              <a:t>Practical knowledge</a:t>
            </a:r>
            <a:r>
              <a:rPr lang="en-GB" sz="2400">
                <a:solidFill>
                  <a:schemeClr val="tx1"/>
                </a:solidFill>
              </a:rPr>
              <a:t>, theoretical knowledge, disciplinary knowledge </a:t>
            </a:r>
          </a:p>
          <a:p>
            <a:pPr lvl="0" algn="ctr"/>
            <a:r>
              <a:rPr lang="en-GB" sz="2400">
                <a:solidFill>
                  <a:schemeClr val="tx1"/>
                </a:solidFill>
              </a:rPr>
              <a:t>(</a:t>
            </a:r>
            <a:r>
              <a:rPr lang="en-GB" sz="2400">
                <a:solidFill>
                  <a:schemeClr val="tx1"/>
                </a:solidFill>
                <a:hlinkClick r:id="rId3">
                  <a:extLst>
                    <a:ext uri="{A12FA001-AC4F-418D-AE19-62706E023703}">
                      <ahyp:hlinkClr xmlns:ahyp="http://schemas.microsoft.com/office/drawing/2018/hyperlinkcolor" val="tx"/>
                    </a:ext>
                  </a:extLst>
                </a:hlinkClick>
              </a:rPr>
              <a:t>Ofsted, 2023 </a:t>
            </a:r>
            <a:r>
              <a:rPr lang="en-GB" sz="2400">
                <a:solidFill>
                  <a:schemeClr val="tx1"/>
                </a:solidFill>
              </a:rPr>
              <a:t>)</a:t>
            </a:r>
          </a:p>
          <a:p>
            <a:pPr lvl="0" algn="ctr"/>
            <a:r>
              <a:rPr lang="en-GB" sz="3200" b="1" i="1">
                <a:solidFill>
                  <a:schemeClr val="tx1"/>
                </a:solidFill>
              </a:rPr>
              <a:t>Content knowledge</a:t>
            </a:r>
            <a:endParaRPr lang="en-GB" sz="3200" i="1">
              <a:solidFill>
                <a:schemeClr val="tx1"/>
              </a:solidFill>
            </a:endParaRPr>
          </a:p>
        </p:txBody>
      </p:sp>
      <p:grpSp>
        <p:nvGrpSpPr>
          <p:cNvPr id="4" name="Group 3">
            <a:extLst>
              <a:ext uri="{FF2B5EF4-FFF2-40B4-BE49-F238E27FC236}">
                <a16:creationId xmlns:a16="http://schemas.microsoft.com/office/drawing/2014/main" id="{F4AD24E2-E48A-897E-B095-0A268064EDB9}"/>
              </a:ext>
            </a:extLst>
          </p:cNvPr>
          <p:cNvGrpSpPr/>
          <p:nvPr/>
        </p:nvGrpSpPr>
        <p:grpSpPr>
          <a:xfrm>
            <a:off x="7725406" y="3429000"/>
            <a:ext cx="4431625" cy="3278909"/>
            <a:chOff x="7316349" y="3396329"/>
            <a:chExt cx="4431625" cy="3278909"/>
          </a:xfrm>
        </p:grpSpPr>
        <p:sp>
          <p:nvSpPr>
            <p:cNvPr id="12" name="Oval 11">
              <a:extLst>
                <a:ext uri="{FF2B5EF4-FFF2-40B4-BE49-F238E27FC236}">
                  <a16:creationId xmlns:a16="http://schemas.microsoft.com/office/drawing/2014/main" id="{DE550A7A-084C-72C1-8010-60FFF0BE5B4D}"/>
                </a:ext>
              </a:extLst>
            </p:cNvPr>
            <p:cNvSpPr/>
            <p:nvPr/>
          </p:nvSpPr>
          <p:spPr>
            <a:xfrm>
              <a:off x="7316349" y="3396329"/>
              <a:ext cx="4431625" cy="3278909"/>
            </a:xfrm>
            <a:prstGeom prst="ellipse">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800" b="1" i="1"/>
            </a:p>
            <a:p>
              <a:pPr algn="ctr"/>
              <a:endParaRPr lang="en-GB" sz="2800" b="1" i="1"/>
            </a:p>
            <a:p>
              <a:pPr algn="ctr"/>
              <a:endParaRPr lang="en-GB" sz="2800" b="1" i="1">
                <a:solidFill>
                  <a:schemeClr val="tx1"/>
                </a:solidFill>
              </a:endParaRPr>
            </a:p>
            <a:p>
              <a:pPr algn="ctr"/>
              <a:endParaRPr lang="en-GB" sz="3200" b="1" i="1">
                <a:solidFill>
                  <a:schemeClr val="tx1"/>
                </a:solidFill>
              </a:endParaRPr>
            </a:p>
            <a:p>
              <a:pPr algn="ctr"/>
              <a:endParaRPr lang="en-GB" sz="3200" b="1" i="1">
                <a:solidFill>
                  <a:schemeClr val="tx1"/>
                </a:solidFill>
              </a:endParaRPr>
            </a:p>
            <a:p>
              <a:pPr algn="ctr"/>
              <a:r>
                <a:rPr lang="en-GB" sz="3200" b="1" i="1">
                  <a:solidFill>
                    <a:schemeClr val="tx1"/>
                  </a:solidFill>
                </a:rPr>
                <a:t>Sequence of Learning</a:t>
              </a:r>
            </a:p>
          </p:txBody>
        </p:sp>
        <p:pic>
          <p:nvPicPr>
            <p:cNvPr id="3" name="Picture 2" descr="A picture containing text">
              <a:extLst>
                <a:ext uri="{FF2B5EF4-FFF2-40B4-BE49-F238E27FC236}">
                  <a16:creationId xmlns:a16="http://schemas.microsoft.com/office/drawing/2014/main" id="{A5C10A1F-373D-6D26-DF35-4C8581AC6372}"/>
                </a:ext>
              </a:extLst>
            </p:cNvPr>
            <p:cNvPicPr/>
            <p:nvPr/>
          </p:nvPicPr>
          <p:blipFill>
            <a:blip r:embed="rId4"/>
            <a:srcRect l="3839" t="7016" r="3855" b="5132"/>
            <a:stretch>
              <a:fillRect/>
            </a:stretch>
          </p:blipFill>
          <p:spPr>
            <a:xfrm>
              <a:off x="8022322" y="3894934"/>
              <a:ext cx="3134091" cy="1722695"/>
            </a:xfrm>
            <a:prstGeom prst="rect">
              <a:avLst/>
            </a:prstGeom>
          </p:spPr>
        </p:pic>
      </p:grpSp>
    </p:spTree>
    <p:extLst>
      <p:ext uri="{BB962C8B-B14F-4D97-AF65-F5344CB8AC3E}">
        <p14:creationId xmlns:p14="http://schemas.microsoft.com/office/powerpoint/2010/main" val="31748085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FECC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F0008D-5FD6-7781-02F8-3AE123646274}"/>
              </a:ext>
            </a:extLst>
          </p:cNvPr>
          <p:cNvSpPr>
            <a:spLocks noGrp="1"/>
          </p:cNvSpPr>
          <p:nvPr>
            <p:ph type="title"/>
          </p:nvPr>
        </p:nvSpPr>
        <p:spPr>
          <a:xfrm>
            <a:off x="688064" y="0"/>
            <a:ext cx="11129387" cy="1325563"/>
          </a:xfrm>
        </p:spPr>
        <p:txBody>
          <a:bodyPr>
            <a:normAutofit/>
          </a:bodyPr>
          <a:lstStyle/>
          <a:p>
            <a:r>
              <a:rPr lang="en-GB" sz="4000"/>
              <a:t>Subject specific pedagogies in art (in development)</a:t>
            </a:r>
          </a:p>
        </p:txBody>
      </p:sp>
      <p:sp>
        <p:nvSpPr>
          <p:cNvPr id="3" name="Content Placeholder 2">
            <a:extLst>
              <a:ext uri="{FF2B5EF4-FFF2-40B4-BE49-F238E27FC236}">
                <a16:creationId xmlns:a16="http://schemas.microsoft.com/office/drawing/2014/main" id="{5C099857-B6DF-9ACA-CEAF-64A620BDACA0}"/>
              </a:ext>
            </a:extLst>
          </p:cNvPr>
          <p:cNvSpPr txBox="1">
            <a:spLocks/>
          </p:cNvSpPr>
          <p:nvPr/>
        </p:nvSpPr>
        <p:spPr>
          <a:xfrm>
            <a:off x="175365" y="1325563"/>
            <a:ext cx="6313117" cy="541344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2000"/>
              <a:t>🎨</a:t>
            </a:r>
            <a:r>
              <a:rPr lang="en-GB" sz="2000" b="1"/>
              <a:t>Practical knowledge: developing technical proficiency </a:t>
            </a:r>
            <a:endParaRPr lang="en-GB" sz="2000"/>
          </a:p>
          <a:p>
            <a:pPr marL="457200" lvl="1" indent="0">
              <a:buNone/>
            </a:pPr>
            <a:r>
              <a:rPr lang="en-GB" sz="2000"/>
              <a:t>✏️Direct modelling of techniques</a:t>
            </a:r>
          </a:p>
          <a:p>
            <a:pPr marL="457200" lvl="1" indent="0">
              <a:buNone/>
            </a:pPr>
            <a:r>
              <a:rPr lang="en-US" sz="2000">
                <a:ea typeface="+mn-lt"/>
                <a:cs typeface="+mn-lt"/>
              </a:rPr>
              <a:t>🗣️</a:t>
            </a:r>
            <a:r>
              <a:rPr lang="en-GB" sz="2000"/>
              <a:t>Direct teaching of vocabulary</a:t>
            </a:r>
          </a:p>
          <a:p>
            <a:pPr marL="457200" lvl="1" indent="0">
              <a:buNone/>
            </a:pPr>
            <a:r>
              <a:rPr lang="en-GB" sz="2000"/>
              <a:t>🎯Low stakes opportunities to practise, explore, experiment</a:t>
            </a:r>
          </a:p>
          <a:p>
            <a:pPr marL="457200" lvl="1" indent="0">
              <a:buNone/>
            </a:pPr>
            <a:r>
              <a:rPr lang="en-GB" sz="2000"/>
              <a:t>🪜Scaffolding – e.g., worked examples or maquettes</a:t>
            </a:r>
          </a:p>
          <a:p>
            <a:pPr marL="457200" lvl="1" indent="0">
              <a:buNone/>
            </a:pPr>
            <a:r>
              <a:rPr lang="en-GB" sz="2000"/>
              <a:t>🔀 Variety and choice – medium, subject, tools, level of independence…</a:t>
            </a:r>
          </a:p>
          <a:p>
            <a:pPr marL="457200" lvl="1" indent="0">
              <a:buNone/>
            </a:pPr>
            <a:r>
              <a:rPr lang="en-GB" sz="2000"/>
              <a:t>🎨📓Use of sketchbooks – revisit and review over time</a:t>
            </a:r>
          </a:p>
          <a:p>
            <a:pPr marL="457200" lvl="1" indent="0">
              <a:buNone/>
            </a:pPr>
            <a:r>
              <a:rPr lang="en-GB" sz="2000"/>
              <a:t>📋Metacognitive regulation – plan, monitor, evaluate</a:t>
            </a:r>
          </a:p>
          <a:p>
            <a:pPr marL="457200" lvl="1" indent="0">
              <a:buNone/>
            </a:pPr>
            <a:r>
              <a:rPr lang="en-GB" sz="2000"/>
              <a:t>💬Verbal feedback – teacher-learner / peer-peer / self-assessment</a:t>
            </a:r>
          </a:p>
        </p:txBody>
      </p:sp>
      <p:sp>
        <p:nvSpPr>
          <p:cNvPr id="8" name="TextBox 7">
            <a:extLst>
              <a:ext uri="{FF2B5EF4-FFF2-40B4-BE49-F238E27FC236}">
                <a16:creationId xmlns:a16="http://schemas.microsoft.com/office/drawing/2014/main" id="{217BA4AA-0690-35D7-EBAB-DF41AE650A0F}"/>
              </a:ext>
            </a:extLst>
          </p:cNvPr>
          <p:cNvSpPr txBox="1"/>
          <p:nvPr/>
        </p:nvSpPr>
        <p:spPr>
          <a:xfrm>
            <a:off x="6850505" y="1212829"/>
            <a:ext cx="5078448" cy="3785652"/>
          </a:xfrm>
          <a:prstGeom prst="rect">
            <a:avLst/>
          </a:prstGeom>
          <a:noFill/>
        </p:spPr>
        <p:txBody>
          <a:bodyPr wrap="square" lIns="91440" tIns="45720" rIns="91440" bIns="45720" anchor="t">
            <a:spAutoFit/>
          </a:bodyPr>
          <a:lstStyle/>
          <a:p>
            <a:pPr lvl="0"/>
            <a:r>
              <a:rPr lang="en-GB" sz="2000"/>
              <a:t>🖼️</a:t>
            </a:r>
            <a:r>
              <a:rPr lang="en-GB" sz="2000" b="1"/>
              <a:t>Theoretical knowledge: cultural and contextual content that pupils learn about artists and artwork</a:t>
            </a:r>
          </a:p>
          <a:p>
            <a:pPr marL="457200" lvl="1" indent="0">
              <a:buNone/>
            </a:pPr>
            <a:r>
              <a:rPr lang="en-US" sz="2000">
                <a:ea typeface="+mn-lt"/>
                <a:cs typeface="+mn-lt"/>
              </a:rPr>
              <a:t>🗣️</a:t>
            </a:r>
            <a:r>
              <a:rPr lang="en-GB" sz="2000"/>
              <a:t>Direct teaching of vocabulary/concepts/artistic principles</a:t>
            </a:r>
          </a:p>
          <a:p>
            <a:pPr marL="457200" lvl="1" indent="0">
              <a:buNone/>
            </a:pPr>
            <a:r>
              <a:rPr lang="en-US" sz="2000">
                <a:ea typeface="+mn-lt"/>
                <a:cs typeface="+mn-lt"/>
              </a:rPr>
              <a:t>🗣️</a:t>
            </a:r>
            <a:r>
              <a:rPr lang="en-GB" sz="2000"/>
              <a:t>💬Analysis and application through talk and questioning</a:t>
            </a:r>
          </a:p>
          <a:p>
            <a:pPr marL="457200" lvl="1" indent="0">
              <a:buNone/>
            </a:pPr>
            <a:r>
              <a:rPr lang="en-GB" sz="2000" u="sng">
                <a:solidFill>
                  <a:srgbClr val="002060"/>
                </a:solidFill>
              </a:rPr>
              <a:t>🔮</a:t>
            </a:r>
            <a:r>
              <a:rPr lang="en-GB" sz="2000" i="1">
                <a:solidFill>
                  <a:srgbClr val="002060"/>
                </a:solidFill>
              </a:rPr>
              <a:t> </a:t>
            </a:r>
            <a:r>
              <a:rPr lang="en-GB" sz="2000" i="1"/>
              <a:t>Using analogy or story to compare (Ofsted, 2023) </a:t>
            </a:r>
          </a:p>
          <a:p>
            <a:pPr marL="457200" lvl="1" indent="0">
              <a:buNone/>
            </a:pPr>
            <a:r>
              <a:rPr lang="en-GB" sz="2000">
                <a:ea typeface="+mn-lt"/>
                <a:cs typeface="+mn-lt"/>
              </a:rPr>
              <a:t>↔️</a:t>
            </a:r>
            <a:r>
              <a:rPr lang="en-GB" sz="2000" i="1"/>
              <a:t>Highlighting connections and conflicts across artworks (Ofsted, 2023)</a:t>
            </a:r>
            <a:endParaRPr lang="en-GB"/>
          </a:p>
          <a:p>
            <a:pPr marL="457200" lvl="1" indent="0">
              <a:buNone/>
            </a:pPr>
            <a:endParaRPr lang="en-GB" sz="2000">
              <a:highlight>
                <a:srgbClr val="FFFF00"/>
              </a:highlight>
            </a:endParaRPr>
          </a:p>
        </p:txBody>
      </p:sp>
      <p:sp>
        <p:nvSpPr>
          <p:cNvPr id="5" name="TextBox 4">
            <a:extLst>
              <a:ext uri="{FF2B5EF4-FFF2-40B4-BE49-F238E27FC236}">
                <a16:creationId xmlns:a16="http://schemas.microsoft.com/office/drawing/2014/main" id="{48DBF1D2-3931-1707-50C0-9E9E8A188F43}"/>
              </a:ext>
            </a:extLst>
          </p:cNvPr>
          <p:cNvSpPr txBox="1"/>
          <p:nvPr/>
        </p:nvSpPr>
        <p:spPr>
          <a:xfrm>
            <a:off x="6906256" y="4998481"/>
            <a:ext cx="4966946" cy="1631216"/>
          </a:xfrm>
          <a:prstGeom prst="rect">
            <a:avLst/>
          </a:prstGeom>
          <a:noFill/>
        </p:spPr>
        <p:txBody>
          <a:bodyPr wrap="square" lIns="91440" tIns="45720" rIns="91440" bIns="45720" anchor="t">
            <a:spAutoFit/>
          </a:bodyPr>
          <a:lstStyle/>
          <a:p>
            <a:pPr lvl="0"/>
            <a:r>
              <a:rPr lang="en-GB" sz="2000"/>
              <a:t>💭</a:t>
            </a:r>
            <a:r>
              <a:rPr lang="en-GB" sz="2000" b="1"/>
              <a:t>Disciplinary knowledge: what pupils learn about how art is studied, discussed and judged</a:t>
            </a:r>
          </a:p>
          <a:p>
            <a:pPr marL="457200" lvl="1" indent="0">
              <a:buNone/>
            </a:pPr>
            <a:r>
              <a:rPr lang="en-GB" sz="2000">
                <a:ea typeface="+mn-lt"/>
                <a:cs typeface="+mn-lt"/>
              </a:rPr>
              <a:t>🪞</a:t>
            </a:r>
            <a:r>
              <a:rPr lang="en-GB" sz="2000" i="1"/>
              <a:t>Connect abstract concepts to pupils’ own experiences (Ofsted, 2023)</a:t>
            </a:r>
            <a:endParaRPr lang="en-GB"/>
          </a:p>
        </p:txBody>
      </p:sp>
    </p:spTree>
    <p:extLst>
      <p:ext uri="{BB962C8B-B14F-4D97-AF65-F5344CB8AC3E}">
        <p14:creationId xmlns:p14="http://schemas.microsoft.com/office/powerpoint/2010/main" val="1317468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5"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FECCC"/>
        </a:solidFill>
        <a:effectLst/>
      </p:bgPr>
    </p:bg>
    <p:spTree>
      <p:nvGrpSpPr>
        <p:cNvPr id="1" name="">
          <a:extLst>
            <a:ext uri="{FF2B5EF4-FFF2-40B4-BE49-F238E27FC236}">
              <a16:creationId xmlns:a16="http://schemas.microsoft.com/office/drawing/2014/main" id="{64B1B0D4-7484-5B1C-7DEB-7E36845800C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02804F0-432C-DF91-49AE-27E7150792A8}"/>
              </a:ext>
            </a:extLst>
          </p:cNvPr>
          <p:cNvSpPr>
            <a:spLocks noGrp="1"/>
          </p:cNvSpPr>
          <p:nvPr>
            <p:ph type="title"/>
          </p:nvPr>
        </p:nvSpPr>
        <p:spPr>
          <a:xfrm>
            <a:off x="475130" y="365125"/>
            <a:ext cx="10515600" cy="1325563"/>
          </a:xfrm>
        </p:spPr>
        <p:txBody>
          <a:bodyPr>
            <a:normAutofit/>
          </a:bodyPr>
          <a:lstStyle/>
          <a:p>
            <a:r>
              <a:rPr lang="en-GB"/>
              <a:t>Evaluating our aims</a:t>
            </a:r>
          </a:p>
        </p:txBody>
      </p:sp>
      <p:sp>
        <p:nvSpPr>
          <p:cNvPr id="3" name="Content Placeholder 2">
            <a:extLst>
              <a:ext uri="{FF2B5EF4-FFF2-40B4-BE49-F238E27FC236}">
                <a16:creationId xmlns:a16="http://schemas.microsoft.com/office/drawing/2014/main" id="{682967A4-5A01-B2EC-8116-7B7B04911275}"/>
              </a:ext>
            </a:extLst>
          </p:cNvPr>
          <p:cNvSpPr>
            <a:spLocks noGrp="1"/>
          </p:cNvSpPr>
          <p:nvPr>
            <p:ph idx="1"/>
          </p:nvPr>
        </p:nvSpPr>
        <p:spPr>
          <a:xfrm>
            <a:off x="475130" y="1690688"/>
            <a:ext cx="7192940" cy="5032376"/>
          </a:xfrm>
        </p:spPr>
        <p:txBody>
          <a:bodyPr vert="horz" lIns="91440" tIns="45720" rIns="91440" bIns="45720" rtlCol="0" anchor="t">
            <a:normAutofit/>
          </a:bodyPr>
          <a:lstStyle/>
          <a:p>
            <a:r>
              <a:rPr lang="en-US" sz="2400">
                <a:solidFill>
                  <a:srgbClr val="002060"/>
                </a:solidFill>
              </a:rPr>
              <a:t>How can subject specific pedagogies for primary foundation subjects be meaningfully developed within university-based ITE? </a:t>
            </a:r>
          </a:p>
          <a:p>
            <a:endParaRPr lang="en-US" sz="800">
              <a:solidFill>
                <a:srgbClr val="002060"/>
              </a:solidFill>
              <a:ea typeface="+mn-lt"/>
              <a:cs typeface="+mn-lt"/>
            </a:endParaRPr>
          </a:p>
          <a:p>
            <a:r>
              <a:rPr lang="en-US" sz="2400">
                <a:solidFill>
                  <a:srgbClr val="002060"/>
                </a:solidFill>
                <a:ea typeface="+mn-lt"/>
                <a:cs typeface="+mn-lt"/>
              </a:rPr>
              <a:t>What might be some shared principles underpinning subject specific pedagogies across the primary foundation subjects?</a:t>
            </a:r>
            <a:endParaRPr lang="en-US" sz="800">
              <a:solidFill>
                <a:srgbClr val="002060"/>
              </a:solidFill>
              <a:ea typeface="+mn-lt"/>
              <a:cs typeface="+mn-lt"/>
            </a:endParaRPr>
          </a:p>
          <a:p>
            <a:endParaRPr lang="en-US" sz="800">
              <a:solidFill>
                <a:srgbClr val="002060"/>
              </a:solidFill>
              <a:ea typeface="+mn-lt"/>
              <a:cs typeface="+mn-lt"/>
            </a:endParaRPr>
          </a:p>
          <a:p>
            <a:r>
              <a:rPr lang="en-US" sz="2400">
                <a:solidFill>
                  <a:srgbClr val="002060"/>
                </a:solidFill>
                <a:ea typeface="+mn-lt"/>
                <a:cs typeface="+mn-lt"/>
              </a:rPr>
              <a:t>We now invite participants to reflect on the implications for their own practice in preparing student teachers to teach the primary foundation subjects</a:t>
            </a:r>
            <a:endParaRPr lang="en-US" sz="2400">
              <a:solidFill>
                <a:srgbClr val="002060"/>
              </a:solidFill>
            </a:endParaRPr>
          </a:p>
        </p:txBody>
      </p:sp>
      <p:pic>
        <p:nvPicPr>
          <p:cNvPr id="4" name="Picture 3">
            <a:extLst>
              <a:ext uri="{FF2B5EF4-FFF2-40B4-BE49-F238E27FC236}">
                <a16:creationId xmlns:a16="http://schemas.microsoft.com/office/drawing/2014/main" id="{79ACC06A-4C16-3DF1-9166-EBDCECACB8A7}"/>
              </a:ext>
            </a:extLst>
          </p:cNvPr>
          <p:cNvPicPr>
            <a:picLocks noChangeAspect="1"/>
          </p:cNvPicPr>
          <p:nvPr/>
        </p:nvPicPr>
        <p:blipFill>
          <a:blip r:embed="rId3"/>
          <a:stretch>
            <a:fillRect/>
          </a:stretch>
        </p:blipFill>
        <p:spPr>
          <a:xfrm>
            <a:off x="7057807" y="3981450"/>
            <a:ext cx="4895065" cy="2511425"/>
          </a:xfrm>
          <a:prstGeom prst="rect">
            <a:avLst/>
          </a:prstGeom>
        </p:spPr>
      </p:pic>
      <p:sp>
        <p:nvSpPr>
          <p:cNvPr id="6" name="TextBox 5">
            <a:extLst>
              <a:ext uri="{FF2B5EF4-FFF2-40B4-BE49-F238E27FC236}">
                <a16:creationId xmlns:a16="http://schemas.microsoft.com/office/drawing/2014/main" id="{B2C9C626-173F-C60F-E7C2-CB0D5C69116B}"/>
              </a:ext>
            </a:extLst>
          </p:cNvPr>
          <p:cNvSpPr txBox="1"/>
          <p:nvPr/>
        </p:nvSpPr>
        <p:spPr>
          <a:xfrm>
            <a:off x="7842260" y="748678"/>
            <a:ext cx="3725407" cy="2680322"/>
          </a:xfrm>
          <a:prstGeom prst="rect">
            <a:avLst/>
          </a:prstGeom>
          <a:solidFill>
            <a:schemeClr val="bg1"/>
          </a:solidFill>
        </p:spPr>
        <p:txBody>
          <a:bodyPr wrap="square" lIns="36000" tIns="108000" rIns="72000" bIns="108000" anchor="ctr" anchorCtr="0">
            <a:spAutoFit/>
          </a:bodyPr>
          <a:lstStyle/>
          <a:p>
            <a:pPr marL="342900" indent="-342900">
              <a:buFont typeface="Arial" panose="020B0604020202020204" pitchFamily="34" charset="0"/>
              <a:buChar char="•"/>
            </a:pPr>
            <a:r>
              <a:rPr lang="en-US" sz="2000">
                <a:solidFill>
                  <a:srgbClr val="002060"/>
                </a:solidFill>
              </a:rPr>
              <a:t>Deepening understanding of subject’s organizing principles and structures</a:t>
            </a:r>
            <a:br>
              <a:rPr lang="en-US" sz="2000">
                <a:solidFill>
                  <a:srgbClr val="002060"/>
                </a:solidFill>
              </a:rPr>
            </a:br>
            <a:endParaRPr lang="en-US" sz="2000">
              <a:solidFill>
                <a:srgbClr val="002060"/>
              </a:solidFill>
            </a:endParaRPr>
          </a:p>
          <a:p>
            <a:pPr marL="342900" indent="-342900">
              <a:buFont typeface="Arial" panose="020B0604020202020204" pitchFamily="34" charset="0"/>
              <a:buChar char="•"/>
            </a:pPr>
            <a:r>
              <a:rPr lang="en-US" sz="2000">
                <a:solidFill>
                  <a:srgbClr val="002060"/>
                </a:solidFill>
              </a:rPr>
              <a:t>Wider reading and up-to-date professional development</a:t>
            </a:r>
          </a:p>
          <a:p>
            <a:pPr marL="800100" lvl="1" indent="-342900">
              <a:buFont typeface="Arial" panose="020B0604020202020204" pitchFamily="34" charset="0"/>
              <a:buChar char="•"/>
            </a:pPr>
            <a:endParaRPr lang="en-US" sz="2000">
              <a:solidFill>
                <a:srgbClr val="002060"/>
              </a:solidFill>
            </a:endParaRPr>
          </a:p>
          <a:p>
            <a:pPr marL="342900" indent="-342900">
              <a:buFont typeface="Arial" panose="020B0604020202020204" pitchFamily="34" charset="0"/>
              <a:buChar char="•"/>
            </a:pPr>
            <a:r>
              <a:rPr lang="en-US" sz="2000">
                <a:solidFill>
                  <a:srgbClr val="002060"/>
                </a:solidFill>
              </a:rPr>
              <a:t>Reflection on own PCK</a:t>
            </a:r>
          </a:p>
        </p:txBody>
      </p:sp>
    </p:spTree>
    <p:extLst>
      <p:ext uri="{BB962C8B-B14F-4D97-AF65-F5344CB8AC3E}">
        <p14:creationId xmlns:p14="http://schemas.microsoft.com/office/powerpoint/2010/main" val="12088705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FECCC"/>
        </a:solidFill>
        <a:effectLst/>
      </p:bgPr>
    </p:bg>
    <p:spTree>
      <p:nvGrpSpPr>
        <p:cNvPr id="1" name="">
          <a:extLst>
            <a:ext uri="{FF2B5EF4-FFF2-40B4-BE49-F238E27FC236}">
              <a16:creationId xmlns:a16="http://schemas.microsoft.com/office/drawing/2014/main" id="{A08AABB5-6F84-CCD5-9AAA-D8AE25C3AE2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2A3CA2F-5FA8-B158-7C99-5E9AF7BA7584}"/>
              </a:ext>
            </a:extLst>
          </p:cNvPr>
          <p:cNvSpPr>
            <a:spLocks noGrp="1"/>
          </p:cNvSpPr>
          <p:nvPr>
            <p:ph type="title"/>
          </p:nvPr>
        </p:nvSpPr>
        <p:spPr>
          <a:xfrm>
            <a:off x="348106" y="305279"/>
            <a:ext cx="11495788" cy="1325563"/>
          </a:xfrm>
        </p:spPr>
        <p:txBody>
          <a:bodyPr/>
          <a:lstStyle/>
          <a:p>
            <a:r>
              <a:rPr lang="en-GB"/>
              <a:t>Reflecting on implications for your own practice</a:t>
            </a:r>
          </a:p>
        </p:txBody>
      </p:sp>
      <p:sp>
        <p:nvSpPr>
          <p:cNvPr id="3" name="Content Placeholder 2">
            <a:extLst>
              <a:ext uri="{FF2B5EF4-FFF2-40B4-BE49-F238E27FC236}">
                <a16:creationId xmlns:a16="http://schemas.microsoft.com/office/drawing/2014/main" id="{2BAFBE43-312F-60FB-8497-9B16F8DE527B}"/>
              </a:ext>
            </a:extLst>
          </p:cNvPr>
          <p:cNvSpPr>
            <a:spLocks noGrp="1"/>
          </p:cNvSpPr>
          <p:nvPr>
            <p:ph idx="1"/>
          </p:nvPr>
        </p:nvSpPr>
        <p:spPr>
          <a:xfrm>
            <a:off x="440753" y="1630842"/>
            <a:ext cx="11665903" cy="3508086"/>
          </a:xfrm>
        </p:spPr>
        <p:txBody>
          <a:bodyPr vert="horz" lIns="91440" tIns="45720" rIns="91440" bIns="45720" rtlCol="0" anchor="t">
            <a:noAutofit/>
          </a:bodyPr>
          <a:lstStyle/>
          <a:p>
            <a:r>
              <a:rPr lang="en-GB" sz="2400"/>
              <a:t>To what extent do our experiences chime with your own? </a:t>
            </a:r>
          </a:p>
          <a:p>
            <a:endParaRPr lang="en-GB" sz="900"/>
          </a:p>
          <a:p>
            <a:r>
              <a:rPr lang="en-GB" sz="2400"/>
              <a:t>Can a subject specific pedagogy be applicable across multiple foundation subjects (e.g. modelling)? What makes it “subject specific”?</a:t>
            </a:r>
          </a:p>
          <a:p>
            <a:endParaRPr lang="en-GB" sz="900"/>
          </a:p>
          <a:p>
            <a:r>
              <a:rPr lang="en-GB" sz="2400"/>
              <a:t>What subject specific pedagogies are communicated through your teaching? Are they taught explicitly or implicitly?</a:t>
            </a:r>
          </a:p>
          <a:p>
            <a:endParaRPr lang="en-GB" sz="900"/>
          </a:p>
          <a:p>
            <a:r>
              <a:rPr lang="en-GB" sz="2400"/>
              <a:t>Do the shared principles for the foundation subjects resonate with your practice? Would you refine them or extend them? What’s missing?  </a:t>
            </a:r>
          </a:p>
          <a:p>
            <a:endParaRPr lang="en-GB"/>
          </a:p>
          <a:p>
            <a:endParaRPr lang="en-GB"/>
          </a:p>
        </p:txBody>
      </p:sp>
      <p:pic>
        <p:nvPicPr>
          <p:cNvPr id="5" name="Picture 4">
            <a:extLst>
              <a:ext uri="{FF2B5EF4-FFF2-40B4-BE49-F238E27FC236}">
                <a16:creationId xmlns:a16="http://schemas.microsoft.com/office/drawing/2014/main" id="{2B0DCAEE-D76C-367D-BAD9-AC70591C0C6B}"/>
              </a:ext>
            </a:extLst>
          </p:cNvPr>
          <p:cNvPicPr>
            <a:picLocks noChangeAspect="1"/>
          </p:cNvPicPr>
          <p:nvPr/>
        </p:nvPicPr>
        <p:blipFill>
          <a:blip r:embed="rId3"/>
          <a:stretch>
            <a:fillRect/>
          </a:stretch>
        </p:blipFill>
        <p:spPr>
          <a:xfrm>
            <a:off x="8301038" y="4804623"/>
            <a:ext cx="3685731" cy="1890973"/>
          </a:xfrm>
          <a:prstGeom prst="rect">
            <a:avLst/>
          </a:prstGeom>
        </p:spPr>
      </p:pic>
    </p:spTree>
    <p:extLst>
      <p:ext uri="{BB962C8B-B14F-4D97-AF65-F5344CB8AC3E}">
        <p14:creationId xmlns:p14="http://schemas.microsoft.com/office/powerpoint/2010/main" val="29507220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FECCC"/>
        </a:solidFill>
        <a:effectLst/>
      </p:bgPr>
    </p:bg>
    <p:spTree>
      <p:nvGrpSpPr>
        <p:cNvPr id="1" name="">
          <a:extLst>
            <a:ext uri="{FF2B5EF4-FFF2-40B4-BE49-F238E27FC236}">
              <a16:creationId xmlns:a16="http://schemas.microsoft.com/office/drawing/2014/main" id="{6D8E3DC6-6A68-0FCB-1F99-C904FE4FC79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E0D6C51-8D44-1E37-2D80-3DF0F9D06D59}"/>
              </a:ext>
            </a:extLst>
          </p:cNvPr>
          <p:cNvSpPr>
            <a:spLocks noGrp="1"/>
          </p:cNvSpPr>
          <p:nvPr>
            <p:ph type="title"/>
          </p:nvPr>
        </p:nvSpPr>
        <p:spPr>
          <a:xfrm>
            <a:off x="348106" y="305279"/>
            <a:ext cx="11495788" cy="1325563"/>
          </a:xfrm>
        </p:spPr>
        <p:txBody>
          <a:bodyPr/>
          <a:lstStyle/>
          <a:p>
            <a:r>
              <a:rPr lang="en-GB"/>
              <a:t>Further Discussion and Reflection</a:t>
            </a:r>
          </a:p>
        </p:txBody>
      </p:sp>
      <p:sp>
        <p:nvSpPr>
          <p:cNvPr id="3" name="Content Placeholder 2">
            <a:extLst>
              <a:ext uri="{FF2B5EF4-FFF2-40B4-BE49-F238E27FC236}">
                <a16:creationId xmlns:a16="http://schemas.microsoft.com/office/drawing/2014/main" id="{FCC6B448-A302-FCCA-846A-84BC76F27680}"/>
              </a:ext>
            </a:extLst>
          </p:cNvPr>
          <p:cNvSpPr>
            <a:spLocks noGrp="1"/>
          </p:cNvSpPr>
          <p:nvPr>
            <p:ph idx="1"/>
          </p:nvPr>
        </p:nvSpPr>
        <p:spPr>
          <a:xfrm>
            <a:off x="440753" y="1630842"/>
            <a:ext cx="11310494" cy="4660366"/>
          </a:xfrm>
        </p:spPr>
        <p:txBody>
          <a:bodyPr vert="horz" lIns="91440" tIns="45720" rIns="91440" bIns="45720" rtlCol="0" anchor="t">
            <a:normAutofit/>
          </a:bodyPr>
          <a:lstStyle/>
          <a:p>
            <a:endParaRPr lang="en-GB" sz="2400"/>
          </a:p>
          <a:p>
            <a:r>
              <a:rPr lang="en-GB" sz="2400">
                <a:ea typeface="+mn-lt"/>
                <a:cs typeface="+mn-lt"/>
              </a:rPr>
              <a:t>In limited curriculum time, how do we balance breadth and depth within university-based ITE?</a:t>
            </a:r>
            <a:endParaRPr lang="en-GB" sz="2400"/>
          </a:p>
          <a:p>
            <a:endParaRPr lang="en-GB" sz="800"/>
          </a:p>
          <a:p>
            <a:r>
              <a:rPr lang="en-GB" sz="2400"/>
              <a:t>What does 'subject expertise' look like for a generalist primary teacher?</a:t>
            </a:r>
          </a:p>
          <a:p>
            <a:endParaRPr lang="en-GB" sz="800"/>
          </a:p>
          <a:p>
            <a:r>
              <a:rPr lang="en-GB" sz="2400"/>
              <a:t>To what extent should the National Curriculum programmes of study shape our teaching content in university-based ITE?</a:t>
            </a:r>
          </a:p>
          <a:p>
            <a:endParaRPr lang="en-GB" sz="800"/>
          </a:p>
          <a:p>
            <a:r>
              <a:rPr lang="en-GB" sz="2400"/>
              <a:t>How might we support student teachers to engage in independent study/reflection in the foundation subjects beyond direct taught content?</a:t>
            </a:r>
          </a:p>
          <a:p>
            <a:endParaRPr lang="en-GB"/>
          </a:p>
          <a:p>
            <a:endParaRPr lang="en-GB">
              <a:solidFill>
                <a:srgbClr val="002060"/>
              </a:solidFill>
            </a:endParaRPr>
          </a:p>
        </p:txBody>
      </p:sp>
    </p:spTree>
    <p:extLst>
      <p:ext uri="{BB962C8B-B14F-4D97-AF65-F5344CB8AC3E}">
        <p14:creationId xmlns:p14="http://schemas.microsoft.com/office/powerpoint/2010/main" val="361743959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FECC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5C8619-9855-B9C9-C58A-7B4754B4F4FF}"/>
              </a:ext>
            </a:extLst>
          </p:cNvPr>
          <p:cNvSpPr>
            <a:spLocks noGrp="1"/>
          </p:cNvSpPr>
          <p:nvPr>
            <p:ph type="title"/>
          </p:nvPr>
        </p:nvSpPr>
        <p:spPr/>
        <p:txBody>
          <a:bodyPr/>
          <a:lstStyle/>
          <a:p>
            <a:r>
              <a:rPr lang="en-GB"/>
              <a:t>Evaluation – feedback form</a:t>
            </a:r>
          </a:p>
        </p:txBody>
      </p:sp>
      <p:sp>
        <p:nvSpPr>
          <p:cNvPr id="4" name="Rectangle 1">
            <a:extLst>
              <a:ext uri="{FF2B5EF4-FFF2-40B4-BE49-F238E27FC236}">
                <a16:creationId xmlns:a16="http://schemas.microsoft.com/office/drawing/2014/main" id="{A295B972-AA4D-AC78-D3DC-38BFE637DE5C}"/>
              </a:ext>
            </a:extLst>
          </p:cNvPr>
          <p:cNvSpPr>
            <a:spLocks noGrp="1" noChangeArrowheads="1"/>
          </p:cNvSpPr>
          <p:nvPr>
            <p:ph idx="1"/>
          </p:nvPr>
        </p:nvSpPr>
        <p:spPr bwMode="auto">
          <a:xfrm>
            <a:off x="1004858" y="6259750"/>
            <a:ext cx="11193144"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chemeClr val="tx1"/>
                </a:solidFill>
                <a:effectLst/>
                <a:latin typeface="Arial" panose="020B0604020202020204" pitchFamily="34" charset="0"/>
                <a:hlinkClick r:id="rId3"/>
              </a:rPr>
              <a:t>Subject-Specific Pedagogies for Primary Foundation Subjects in University-Based ITE – Fill in form</a:t>
            </a:r>
            <a:endParaRPr kumimoji="0" lang="en-US" altLang="en-US" sz="1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sz="1800">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pic>
        <p:nvPicPr>
          <p:cNvPr id="6" name="Picture 5">
            <a:extLst>
              <a:ext uri="{FF2B5EF4-FFF2-40B4-BE49-F238E27FC236}">
                <a16:creationId xmlns:a16="http://schemas.microsoft.com/office/drawing/2014/main" id="{93EECF5C-57F2-482D-0056-BF11D1D58888}"/>
              </a:ext>
            </a:extLst>
          </p:cNvPr>
          <p:cNvPicPr>
            <a:picLocks noChangeAspect="1"/>
          </p:cNvPicPr>
          <p:nvPr/>
        </p:nvPicPr>
        <p:blipFill>
          <a:blip r:embed="rId4"/>
          <a:stretch>
            <a:fillRect/>
          </a:stretch>
        </p:blipFill>
        <p:spPr>
          <a:xfrm>
            <a:off x="4429127" y="1872700"/>
            <a:ext cx="3332718" cy="3332718"/>
          </a:xfrm>
          <a:prstGeom prst="rect">
            <a:avLst/>
          </a:prstGeom>
        </p:spPr>
      </p:pic>
    </p:spTree>
    <p:extLst>
      <p:ext uri="{BB962C8B-B14F-4D97-AF65-F5344CB8AC3E}">
        <p14:creationId xmlns:p14="http://schemas.microsoft.com/office/powerpoint/2010/main" val="386625208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FECC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8452D8-7F56-3146-42D3-3F56FBFA449F}"/>
              </a:ext>
            </a:extLst>
          </p:cNvPr>
          <p:cNvSpPr>
            <a:spLocks noGrp="1"/>
          </p:cNvSpPr>
          <p:nvPr>
            <p:ph type="title"/>
          </p:nvPr>
        </p:nvSpPr>
        <p:spPr>
          <a:xfrm>
            <a:off x="200025" y="0"/>
            <a:ext cx="10515600" cy="1325563"/>
          </a:xfrm>
        </p:spPr>
        <p:txBody>
          <a:bodyPr/>
          <a:lstStyle/>
          <a:p>
            <a:r>
              <a:rPr lang="en-GB"/>
              <a:t>References 1</a:t>
            </a:r>
          </a:p>
        </p:txBody>
      </p:sp>
      <p:sp>
        <p:nvSpPr>
          <p:cNvPr id="3" name="Content Placeholder 2">
            <a:extLst>
              <a:ext uri="{FF2B5EF4-FFF2-40B4-BE49-F238E27FC236}">
                <a16:creationId xmlns:a16="http://schemas.microsoft.com/office/drawing/2014/main" id="{BD90D240-9E09-8C73-23B0-2A6819D8E852}"/>
              </a:ext>
            </a:extLst>
          </p:cNvPr>
          <p:cNvSpPr>
            <a:spLocks noGrp="1"/>
          </p:cNvSpPr>
          <p:nvPr>
            <p:ph idx="1"/>
          </p:nvPr>
        </p:nvSpPr>
        <p:spPr>
          <a:xfrm>
            <a:off x="200025" y="990600"/>
            <a:ext cx="11791950" cy="5715000"/>
          </a:xfrm>
        </p:spPr>
        <p:txBody>
          <a:bodyPr vert="horz" lIns="91440" tIns="45720" rIns="91440" bIns="45720" rtlCol="0" anchor="t">
            <a:noAutofit/>
          </a:bodyPr>
          <a:lstStyle/>
          <a:p>
            <a:r>
              <a:rPr lang="en-GB" sz="2000"/>
              <a:t>Catling and Willy, (2018) </a:t>
            </a:r>
            <a:r>
              <a:rPr lang="en-GB" sz="2000" i="1"/>
              <a:t>Understanding and Teaching Primary Geography. </a:t>
            </a:r>
            <a:r>
              <a:rPr lang="en-GB" sz="2000"/>
              <a:t>Sage </a:t>
            </a:r>
          </a:p>
          <a:p>
            <a:r>
              <a:rPr lang="en-GB" sz="2000">
                <a:ea typeface="+mn-lt"/>
                <a:cs typeface="+mn-lt"/>
              </a:rPr>
              <a:t>Carter, A. (2015) </a:t>
            </a:r>
            <a:r>
              <a:rPr lang="en-GB" sz="2000" i="1">
                <a:ea typeface="+mn-lt"/>
                <a:cs typeface="+mn-lt"/>
              </a:rPr>
              <a:t>The Carter Review of Initial Teacher Training (ITT)</a:t>
            </a:r>
            <a:r>
              <a:rPr lang="en-GB" sz="2000">
                <a:ea typeface="+mn-lt"/>
                <a:cs typeface="+mn-lt"/>
              </a:rPr>
              <a:t>. Department for Education.</a:t>
            </a:r>
            <a:endParaRPr lang="en-GB" sz="2000">
              <a:ea typeface="Calibri"/>
              <a:cs typeface="Calibri"/>
            </a:endParaRPr>
          </a:p>
          <a:p>
            <a:r>
              <a:rPr lang="en-GB" sz="2000"/>
              <a:t>Davis, E. and Boerst, T. (2014) </a:t>
            </a:r>
            <a:r>
              <a:rPr lang="en-GB" sz="2000" i="1"/>
              <a:t>Designing Elementary Teacher Education to Prepare Well-Started Beginners</a:t>
            </a:r>
            <a:r>
              <a:rPr lang="en-GB" sz="2000"/>
              <a:t>. Teaching Works, University of Michigan School of Education, pp. 1–21. Available at: </a:t>
            </a:r>
            <a:r>
              <a:rPr lang="en-GB" sz="2000">
                <a:hlinkClick r:id="rId2">
                  <a:extLst>
                    <a:ext uri="{A12FA001-AC4F-418D-AE19-62706E023703}">
                      <ahyp:hlinkClr xmlns:ahyp="http://schemas.microsoft.com/office/drawing/2018/hyperlinkcolor" val="tx"/>
                    </a:ext>
                  </a:extLst>
                </a:hlinkClick>
              </a:rPr>
              <a:t>https://live-teachingworks.pantheonsite.io/wp-content/uploads/TeachingWorks_Davis_Boerst_WorkingPapers_March_2014.pdf</a:t>
            </a:r>
            <a:r>
              <a:rPr lang="en-GB" sz="2000"/>
              <a:t> (Accessed: 26 June 2025).</a:t>
            </a:r>
            <a:endParaRPr lang="en-GB" sz="2000">
              <a:ea typeface="Calibri"/>
              <a:cs typeface="Calibri"/>
            </a:endParaRPr>
          </a:p>
          <a:p>
            <a:r>
              <a:rPr lang="en-GB" sz="2000">
                <a:ea typeface="Calibri"/>
                <a:cs typeface="Calibri"/>
              </a:rPr>
              <a:t>Department for Education (2025) </a:t>
            </a:r>
            <a:r>
              <a:rPr lang="en-GB" sz="2000" i="1">
                <a:ea typeface="Calibri"/>
                <a:cs typeface="Calibri"/>
              </a:rPr>
              <a:t>Curriculum and Assessment Review Final Report</a:t>
            </a:r>
            <a:r>
              <a:rPr lang="en-GB" sz="2000">
                <a:ea typeface="Calibri"/>
                <a:cs typeface="Calibri"/>
              </a:rPr>
              <a:t>. Available at: </a:t>
            </a:r>
            <a:r>
              <a:rPr lang="en-GB" sz="2000">
                <a:ea typeface="Calibri"/>
                <a:cs typeface="Calibri"/>
                <a:hlinkClick r:id="rId3">
                  <a:extLst>
                    <a:ext uri="{A12FA001-AC4F-418D-AE19-62706E023703}">
                      <ahyp:hlinkClr xmlns:ahyp="http://schemas.microsoft.com/office/drawing/2018/hyperlinkcolor" val="tx"/>
                    </a:ext>
                  </a:extLst>
                </a:hlinkClick>
              </a:rPr>
              <a:t>Curriculum and Assessment Review Final Report</a:t>
            </a:r>
            <a:r>
              <a:rPr lang="en-GB" sz="2000">
                <a:ea typeface="Calibri"/>
                <a:cs typeface="Calibri"/>
              </a:rPr>
              <a:t> (Accessed: 11 May 2026)</a:t>
            </a:r>
          </a:p>
          <a:p>
            <a:r>
              <a:rPr lang="en-GB" sz="2000"/>
              <a:t>Huntsley, J. and Brentnall, C. (2021) ‘Generative critical conversation: A method for developing reflexivity and criticality’, </a:t>
            </a:r>
            <a:r>
              <a:rPr lang="en-GB" sz="2000" i="1"/>
              <a:t>Journal of Small Business Management</a:t>
            </a:r>
            <a:r>
              <a:rPr lang="en-GB" sz="2000"/>
              <a:t>, pp. 1–30. Available at: </a:t>
            </a:r>
            <a:r>
              <a:rPr lang="en-GB" sz="2000">
                <a:hlinkClick r:id="rId4"/>
              </a:rPr>
              <a:t>https://doi.org/10.1080/00472778.2021.1938096</a:t>
            </a:r>
            <a:r>
              <a:rPr lang="en-GB" sz="2000"/>
              <a:t>.</a:t>
            </a:r>
            <a:endParaRPr lang="en-US" sz="2000">
              <a:ea typeface="Calibri"/>
              <a:cs typeface="Calibri"/>
            </a:endParaRPr>
          </a:p>
          <a:p>
            <a:r>
              <a:rPr lang="en-GB" sz="2000">
                <a:ea typeface="Calibri"/>
                <a:cs typeface="Calibri"/>
              </a:rPr>
              <a:t>Lomas, T. (2019) ‘Getting to grips with concepts in primary history’, </a:t>
            </a:r>
            <a:r>
              <a:rPr lang="en-GB" sz="2000" i="1">
                <a:ea typeface="Calibri"/>
                <a:cs typeface="Calibri"/>
              </a:rPr>
              <a:t>Primary History</a:t>
            </a:r>
            <a:r>
              <a:rPr lang="en-GB" sz="2000">
                <a:ea typeface="Calibri"/>
                <a:cs typeface="Calibri"/>
              </a:rPr>
              <a:t>, Historical Association.</a:t>
            </a:r>
          </a:p>
          <a:p>
            <a:r>
              <a:rPr lang="en-GB" sz="2000"/>
              <a:t>Ofsted (2023) </a:t>
            </a:r>
            <a:r>
              <a:rPr lang="en-GB" sz="2000" i="1"/>
              <a:t>Research review series: art and design</a:t>
            </a:r>
            <a:r>
              <a:rPr lang="en-GB" sz="2000"/>
              <a:t>. Department for Education. Available at: </a:t>
            </a:r>
            <a:r>
              <a:rPr lang="en-GB" sz="2000">
                <a:hlinkClick r:id="rId5">
                  <a:extLst>
                    <a:ext uri="{A12FA001-AC4F-418D-AE19-62706E023703}">
                      <ahyp:hlinkClr xmlns:ahyp="http://schemas.microsoft.com/office/drawing/2018/hyperlinkcolor" val="tx"/>
                    </a:ext>
                  </a:extLst>
                </a:hlinkClick>
              </a:rPr>
              <a:t>https://www.gov.uk/government/publications/research-review-series-art-and-design/research-review-series-art-and-design#curriculum</a:t>
            </a:r>
            <a:r>
              <a:rPr lang="en-GB" sz="2000"/>
              <a:t> (Accessed: 6 February 2025).</a:t>
            </a:r>
          </a:p>
        </p:txBody>
      </p:sp>
    </p:spTree>
    <p:extLst>
      <p:ext uri="{BB962C8B-B14F-4D97-AF65-F5344CB8AC3E}">
        <p14:creationId xmlns:p14="http://schemas.microsoft.com/office/powerpoint/2010/main" val="254519507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FECCC"/>
        </a:solidFill>
        <a:effectLst/>
      </p:bgPr>
    </p:bg>
    <p:spTree>
      <p:nvGrpSpPr>
        <p:cNvPr id="1" name="">
          <a:extLst>
            <a:ext uri="{FF2B5EF4-FFF2-40B4-BE49-F238E27FC236}">
              <a16:creationId xmlns:a16="http://schemas.microsoft.com/office/drawing/2014/main" id="{CC25B057-5E28-A6BB-E74D-60B21B4FE42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EE80D11-02AD-2B49-3E1C-C1D29F2692A0}"/>
              </a:ext>
            </a:extLst>
          </p:cNvPr>
          <p:cNvSpPr>
            <a:spLocks noGrp="1"/>
          </p:cNvSpPr>
          <p:nvPr>
            <p:ph type="title"/>
          </p:nvPr>
        </p:nvSpPr>
        <p:spPr>
          <a:xfrm>
            <a:off x="200025" y="0"/>
            <a:ext cx="10515600" cy="1325563"/>
          </a:xfrm>
        </p:spPr>
        <p:txBody>
          <a:bodyPr/>
          <a:lstStyle/>
          <a:p>
            <a:r>
              <a:rPr lang="en-GB"/>
              <a:t>References 2</a:t>
            </a:r>
          </a:p>
        </p:txBody>
      </p:sp>
      <p:sp>
        <p:nvSpPr>
          <p:cNvPr id="3" name="Content Placeholder 2">
            <a:extLst>
              <a:ext uri="{FF2B5EF4-FFF2-40B4-BE49-F238E27FC236}">
                <a16:creationId xmlns:a16="http://schemas.microsoft.com/office/drawing/2014/main" id="{ACDF0D33-3519-8016-18FA-F4ADAD97E7EB}"/>
              </a:ext>
            </a:extLst>
          </p:cNvPr>
          <p:cNvSpPr>
            <a:spLocks noGrp="1"/>
          </p:cNvSpPr>
          <p:nvPr>
            <p:ph idx="1"/>
          </p:nvPr>
        </p:nvSpPr>
        <p:spPr>
          <a:xfrm>
            <a:off x="200025" y="990600"/>
            <a:ext cx="11791950" cy="5715000"/>
          </a:xfrm>
        </p:spPr>
        <p:txBody>
          <a:bodyPr vert="horz" lIns="91440" tIns="45720" rIns="91440" bIns="45720" rtlCol="0" anchor="t">
            <a:noAutofit/>
          </a:bodyPr>
          <a:lstStyle/>
          <a:p>
            <a:r>
              <a:rPr lang="en-GB" sz="2000"/>
              <a:t>Ofsted (2021) </a:t>
            </a:r>
            <a:r>
              <a:rPr lang="en-GB" sz="2000" i="1"/>
              <a:t>Research review series: geography</a:t>
            </a:r>
            <a:r>
              <a:rPr lang="en-GB" sz="2000"/>
              <a:t>. London. Available at: </a:t>
            </a:r>
            <a:r>
              <a:rPr lang="en-GB" sz="2000">
                <a:hlinkClick r:id="rId2">
                  <a:extLst>
                    <a:ext uri="{A12FA001-AC4F-418D-AE19-62706E023703}">
                      <ahyp:hlinkClr xmlns:ahyp="http://schemas.microsoft.com/office/drawing/2018/hyperlinkcolor" val="tx"/>
                    </a:ext>
                  </a:extLst>
                </a:hlinkClick>
              </a:rPr>
              <a:t>https://www.gov.uk/government/publications/research-review-series-geography/research-review-series-geography#a-curriculum-to-think-like-a-geographer-choosing-building-and-linking-knowledge</a:t>
            </a:r>
            <a:r>
              <a:rPr lang="en-GB" sz="2000"/>
              <a:t> (Accessed: 19 April 2025).</a:t>
            </a:r>
            <a:endParaRPr lang="en-US" sz="2000">
              <a:ea typeface="Calibri"/>
              <a:cs typeface="Calibri"/>
            </a:endParaRPr>
          </a:p>
          <a:p>
            <a:r>
              <a:rPr lang="en-GB" sz="2000"/>
              <a:t>Ofsted (2023) </a:t>
            </a:r>
            <a:r>
              <a:rPr lang="en-GB" sz="2000" i="1"/>
              <a:t>Research review series: history</a:t>
            </a:r>
            <a:r>
              <a:rPr lang="en-GB" sz="2000"/>
              <a:t>. Department for Education. Available at: </a:t>
            </a:r>
            <a:r>
              <a:rPr lang="en-GB" sz="2000">
                <a:hlinkClick r:id="rId3">
                  <a:extLst>
                    <a:ext uri="{A12FA001-AC4F-418D-AE19-62706E023703}">
                      <ahyp:hlinkClr xmlns:ahyp="http://schemas.microsoft.com/office/drawing/2018/hyperlinkcolor" val="tx"/>
                    </a:ext>
                  </a:extLst>
                </a:hlinkClick>
              </a:rPr>
              <a:t>https://www.gov.uk/government/publications/research-review-series-history/research-review-series-history</a:t>
            </a:r>
            <a:r>
              <a:rPr lang="en-GB" sz="2000"/>
              <a:t> (Accessed: 14 July 2021).</a:t>
            </a:r>
          </a:p>
          <a:p>
            <a:r>
              <a:rPr lang="en-GB" sz="2000"/>
              <a:t>Ofsted (2025) </a:t>
            </a:r>
            <a:r>
              <a:rPr lang="en-GB" sz="2000" i="1"/>
              <a:t>Initial teacher education (ITE) inspection: toolkit, operating guide and framework</a:t>
            </a:r>
            <a:r>
              <a:rPr lang="en-GB" sz="2000"/>
              <a:t>. Department for Education. Available at: </a:t>
            </a:r>
            <a:r>
              <a:rPr lang="en-GB" sz="2000">
                <a:hlinkClick r:id="rId4">
                  <a:extLst>
                    <a:ext uri="{A12FA001-AC4F-418D-AE19-62706E023703}">
                      <ahyp:hlinkClr xmlns:ahyp="http://schemas.microsoft.com/office/drawing/2018/hyperlinkcolor" val="tx"/>
                    </a:ext>
                  </a:extLst>
                </a:hlinkClick>
              </a:rPr>
              <a:t>https://www.gov.uk/government/publications/initial-teacher-education-ite-inspection-toolkit-operating-guide-and-framework</a:t>
            </a:r>
            <a:r>
              <a:rPr lang="en-GB" sz="2000"/>
              <a:t>.</a:t>
            </a:r>
            <a:endParaRPr lang="en-US" sz="2000">
              <a:ea typeface="Calibri"/>
              <a:cs typeface="Calibri"/>
            </a:endParaRPr>
          </a:p>
          <a:p>
            <a:r>
              <a:rPr lang="en-GB" sz="2000"/>
              <a:t>Pope, D. (2019) ‘Subject knowledge for primary teaching: the influence of the personal dimension on beginning primary teachers’ conceptualisations and interpretations’, </a:t>
            </a:r>
            <a:r>
              <a:rPr lang="en-GB" sz="2000" i="1"/>
              <a:t>Education 3-13</a:t>
            </a:r>
            <a:r>
              <a:rPr lang="en-GB" sz="2000"/>
              <a:t>, 47(3), pp. 293–307. Available at: </a:t>
            </a:r>
            <a:r>
              <a:rPr lang="en-GB" sz="2000">
                <a:hlinkClick r:id="rId5">
                  <a:extLst>
                    <a:ext uri="{A12FA001-AC4F-418D-AE19-62706E023703}">
                      <ahyp:hlinkClr xmlns:ahyp="http://schemas.microsoft.com/office/drawing/2018/hyperlinkcolor" val="tx"/>
                    </a:ext>
                  </a:extLst>
                </a:hlinkClick>
              </a:rPr>
              <a:t>https://doi.org/10.1080/03004279.2018.1437199</a:t>
            </a:r>
            <a:r>
              <a:rPr lang="en-GB" sz="2000"/>
              <a:t>.</a:t>
            </a:r>
            <a:endParaRPr lang="en-GB" sz="2000">
              <a:ea typeface="Calibri"/>
              <a:cs typeface="Calibri"/>
            </a:endParaRPr>
          </a:p>
          <a:p>
            <a:r>
              <a:rPr lang="en-GB" sz="2000">
                <a:ea typeface="Calibri"/>
                <a:cs typeface="Calibri"/>
              </a:rPr>
              <a:t>Roberts, A., &amp; Weston Lewis, J. (2020) </a:t>
            </a:r>
            <a:r>
              <a:rPr lang="en-GB" sz="2000" i="1">
                <a:ea typeface="Calibri"/>
                <a:cs typeface="Calibri"/>
              </a:rPr>
              <a:t>Human Journey.</a:t>
            </a:r>
            <a:r>
              <a:rPr lang="en-GB" sz="2000">
                <a:ea typeface="Calibri"/>
                <a:cs typeface="Calibri"/>
              </a:rPr>
              <a:t> London: Red Shed</a:t>
            </a:r>
            <a:endParaRPr lang="en-US" sz="2000">
              <a:ea typeface="Calibri"/>
              <a:cs typeface="Calibri"/>
            </a:endParaRPr>
          </a:p>
          <a:p>
            <a:r>
              <a:rPr lang="en-GB" sz="2000">
                <a:ea typeface="+mn-lt"/>
                <a:cs typeface="+mn-lt"/>
              </a:rPr>
              <a:t>Shulman, L. (1986) ‘Those Who Understand: Knowledge Growth in Teaching’, </a:t>
            </a:r>
            <a:r>
              <a:rPr lang="en-GB" sz="2000" i="1">
                <a:ea typeface="+mn-lt"/>
                <a:cs typeface="+mn-lt"/>
              </a:rPr>
              <a:t>Educational Researcher</a:t>
            </a:r>
            <a:r>
              <a:rPr lang="en-GB" sz="2000">
                <a:ea typeface="+mn-lt"/>
                <a:cs typeface="+mn-lt"/>
              </a:rPr>
              <a:t>, 15(2), pp. 4–14. Available at: </a:t>
            </a:r>
            <a:r>
              <a:rPr lang="en-GB" sz="2000">
                <a:ea typeface="+mn-lt"/>
                <a:cs typeface="+mn-lt"/>
                <a:hlinkClick r:id="rId6">
                  <a:extLst>
                    <a:ext uri="{A12FA001-AC4F-418D-AE19-62706E023703}">
                      <ahyp:hlinkClr xmlns:ahyp="http://schemas.microsoft.com/office/drawing/2018/hyperlinkcolor" val="tx"/>
                    </a:ext>
                  </a:extLst>
                </a:hlinkClick>
              </a:rPr>
              <a:t>https://doi.org/10.3102/0013189X015002004</a:t>
            </a:r>
            <a:r>
              <a:rPr lang="en-GB" sz="2000">
                <a:ea typeface="+mn-lt"/>
                <a:cs typeface="+mn-lt"/>
              </a:rPr>
              <a:t>.</a:t>
            </a:r>
            <a:endParaRPr lang="en-GB" sz="2000">
              <a:ea typeface="Calibri"/>
              <a:cs typeface="Calibri"/>
            </a:endParaRPr>
          </a:p>
          <a:p>
            <a:r>
              <a:rPr lang="en-GB" sz="2000">
                <a:ea typeface="Calibri"/>
                <a:cs typeface="Calibri"/>
              </a:rPr>
              <a:t>Tiffany, S. (2023) </a:t>
            </a:r>
            <a:r>
              <a:rPr lang="en-GB" sz="2000" i="1">
                <a:ea typeface="Calibri"/>
                <a:cs typeface="Calibri"/>
              </a:rPr>
              <a:t>Mr T Does Primary History.</a:t>
            </a:r>
            <a:r>
              <a:rPr lang="en-GB" sz="2000">
                <a:ea typeface="Calibri"/>
                <a:cs typeface="Calibri"/>
              </a:rPr>
              <a:t> London: Corwin UK.</a:t>
            </a:r>
            <a:endParaRPr lang="en-GB" sz="2000"/>
          </a:p>
          <a:p>
            <a:pPr marL="0" indent="0">
              <a:buNone/>
            </a:pPr>
            <a:endParaRPr lang="en-GB" sz="1600"/>
          </a:p>
        </p:txBody>
      </p:sp>
    </p:spTree>
    <p:extLst>
      <p:ext uri="{BB962C8B-B14F-4D97-AF65-F5344CB8AC3E}">
        <p14:creationId xmlns:p14="http://schemas.microsoft.com/office/powerpoint/2010/main" val="344987115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FECC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80C120-48BD-DCB5-078A-A849E02423E8}"/>
              </a:ext>
            </a:extLst>
          </p:cNvPr>
          <p:cNvSpPr>
            <a:spLocks noGrp="1"/>
          </p:cNvSpPr>
          <p:nvPr>
            <p:ph type="title"/>
          </p:nvPr>
        </p:nvSpPr>
        <p:spPr/>
        <p:txBody>
          <a:bodyPr>
            <a:normAutofit/>
          </a:bodyPr>
          <a:lstStyle>
            <a:defPPr>
              <a:defRPr lang="en-GB"/>
            </a:defPPr>
            <a:lvl1pPr algn="l" rtl="0" eaLnBrk="0" fontAlgn="base" hangingPunct="0">
              <a:spcBef>
                <a:spcPct val="0"/>
              </a:spcBef>
              <a:spcAft>
                <a:spcPct val="0"/>
              </a:spcAft>
              <a:defRPr kern="1200">
                <a:solidFill>
                  <a:schemeClr val="tx1"/>
                </a:solidFill>
                <a:latin typeface="Arial Black" panose="020B0604020202020204" pitchFamily="34" charset="0"/>
                <a:ea typeface="+mn-ea"/>
                <a:cs typeface="+mn-cs"/>
              </a:defRPr>
            </a:lvl1pPr>
            <a:lvl2pPr marL="609585" algn="l" rtl="0" eaLnBrk="0" fontAlgn="base" hangingPunct="0">
              <a:spcBef>
                <a:spcPct val="0"/>
              </a:spcBef>
              <a:spcAft>
                <a:spcPct val="0"/>
              </a:spcAft>
              <a:defRPr kern="1200">
                <a:solidFill>
                  <a:schemeClr val="tx1"/>
                </a:solidFill>
                <a:latin typeface="Arial Black" panose="020B0604020202020204" pitchFamily="34" charset="0"/>
                <a:ea typeface="+mn-ea"/>
                <a:cs typeface="+mn-cs"/>
              </a:defRPr>
            </a:lvl2pPr>
            <a:lvl3pPr marL="1219170" algn="l" rtl="0" eaLnBrk="0" fontAlgn="base" hangingPunct="0">
              <a:spcBef>
                <a:spcPct val="0"/>
              </a:spcBef>
              <a:spcAft>
                <a:spcPct val="0"/>
              </a:spcAft>
              <a:defRPr kern="1200">
                <a:solidFill>
                  <a:schemeClr val="tx1"/>
                </a:solidFill>
                <a:latin typeface="Arial Black" panose="020B0604020202020204" pitchFamily="34" charset="0"/>
                <a:ea typeface="+mn-ea"/>
                <a:cs typeface="+mn-cs"/>
              </a:defRPr>
            </a:lvl3pPr>
            <a:lvl4pPr marL="1828754" algn="l" rtl="0" eaLnBrk="0" fontAlgn="base" hangingPunct="0">
              <a:spcBef>
                <a:spcPct val="0"/>
              </a:spcBef>
              <a:spcAft>
                <a:spcPct val="0"/>
              </a:spcAft>
              <a:defRPr kern="1200">
                <a:solidFill>
                  <a:schemeClr val="tx1"/>
                </a:solidFill>
                <a:latin typeface="Arial Black" panose="020B0604020202020204" pitchFamily="34" charset="0"/>
                <a:ea typeface="+mn-ea"/>
                <a:cs typeface="+mn-cs"/>
              </a:defRPr>
            </a:lvl4pPr>
            <a:lvl5pPr marL="2438339" algn="l" rtl="0" eaLnBrk="0" fontAlgn="base" hangingPunct="0">
              <a:spcBef>
                <a:spcPct val="0"/>
              </a:spcBef>
              <a:spcAft>
                <a:spcPct val="0"/>
              </a:spcAft>
              <a:defRPr kern="1200">
                <a:solidFill>
                  <a:schemeClr val="tx1"/>
                </a:solidFill>
                <a:latin typeface="Arial Black" panose="020B0604020202020204" pitchFamily="34" charset="0"/>
                <a:ea typeface="+mn-ea"/>
                <a:cs typeface="+mn-cs"/>
              </a:defRPr>
            </a:lvl5pPr>
            <a:lvl6pPr marL="3047924" algn="l" defTabSz="1219170" rtl="0" eaLnBrk="1" latinLnBrk="0" hangingPunct="1">
              <a:defRPr kern="1200">
                <a:solidFill>
                  <a:schemeClr val="tx1"/>
                </a:solidFill>
                <a:latin typeface="Arial Black" panose="020B0604020202020204" pitchFamily="34" charset="0"/>
                <a:ea typeface="+mn-ea"/>
                <a:cs typeface="+mn-cs"/>
              </a:defRPr>
            </a:lvl6pPr>
            <a:lvl7pPr marL="3657509" algn="l" defTabSz="1219170" rtl="0" eaLnBrk="1" latinLnBrk="0" hangingPunct="1">
              <a:defRPr kern="1200">
                <a:solidFill>
                  <a:schemeClr val="tx1"/>
                </a:solidFill>
                <a:latin typeface="Arial Black" panose="020B0604020202020204" pitchFamily="34" charset="0"/>
                <a:ea typeface="+mn-ea"/>
                <a:cs typeface="+mn-cs"/>
              </a:defRPr>
            </a:lvl7pPr>
            <a:lvl8pPr marL="4267093" algn="l" defTabSz="1219170" rtl="0" eaLnBrk="1" latinLnBrk="0" hangingPunct="1">
              <a:defRPr kern="1200">
                <a:solidFill>
                  <a:schemeClr val="tx1"/>
                </a:solidFill>
                <a:latin typeface="Arial Black" panose="020B0604020202020204" pitchFamily="34" charset="0"/>
                <a:ea typeface="+mn-ea"/>
                <a:cs typeface="+mn-cs"/>
              </a:defRPr>
            </a:lvl8pPr>
            <a:lvl9pPr marL="4876678" algn="l" defTabSz="1219170" rtl="0" eaLnBrk="1" latinLnBrk="0" hangingPunct="1">
              <a:defRPr kern="1200">
                <a:solidFill>
                  <a:schemeClr val="tx1"/>
                </a:solidFill>
                <a:latin typeface="Arial Black" panose="020B0604020202020204" pitchFamily="34" charset="0"/>
                <a:ea typeface="+mn-ea"/>
                <a:cs typeface="+mn-cs"/>
              </a:defRPr>
            </a:lvl9pPr>
          </a:lstStyle>
          <a:p>
            <a:r>
              <a:rPr lang="en-GB" sz="3600">
                <a:solidFill>
                  <a:srgbClr val="002060"/>
                </a:solidFill>
                <a:latin typeface="Aptos"/>
              </a:rPr>
              <a:t>Image Credits</a:t>
            </a:r>
          </a:p>
        </p:txBody>
      </p:sp>
      <p:sp>
        <p:nvSpPr>
          <p:cNvPr id="3" name="Content Placeholder 2">
            <a:extLst>
              <a:ext uri="{FF2B5EF4-FFF2-40B4-BE49-F238E27FC236}">
                <a16:creationId xmlns:a16="http://schemas.microsoft.com/office/drawing/2014/main" id="{EA9CCE3A-C866-7B40-292B-A47DBCB042A8}"/>
              </a:ext>
            </a:extLst>
          </p:cNvPr>
          <p:cNvSpPr>
            <a:spLocks noGrp="1"/>
          </p:cNvSpPr>
          <p:nvPr>
            <p:ph idx="1"/>
          </p:nvPr>
        </p:nvSpPr>
        <p:spPr>
          <a:xfrm>
            <a:off x="838200" y="1437438"/>
            <a:ext cx="10515600" cy="5357750"/>
          </a:xfrm>
        </p:spPr>
        <p:txBody>
          <a:bodyPr vert="horz" lIns="91440" tIns="45720" rIns="91440" bIns="45720" rtlCol="0" anchor="t">
            <a:noAutofit/>
          </a:bodyPr>
          <a:lstStyle>
            <a:defPPr>
              <a:defRPr lang="en-GB"/>
            </a:defPPr>
            <a:lvl1pPr algn="l" rtl="0" eaLnBrk="0" fontAlgn="base" hangingPunct="0">
              <a:spcBef>
                <a:spcPct val="0"/>
              </a:spcBef>
              <a:spcAft>
                <a:spcPct val="0"/>
              </a:spcAft>
              <a:defRPr kern="1200">
                <a:solidFill>
                  <a:schemeClr val="tx1"/>
                </a:solidFill>
                <a:latin typeface="Arial Black" panose="020B0604020202020204" pitchFamily="34" charset="0"/>
                <a:ea typeface="+mn-ea"/>
                <a:cs typeface="+mn-cs"/>
              </a:defRPr>
            </a:lvl1pPr>
            <a:lvl2pPr marL="609585" algn="l" rtl="0" eaLnBrk="0" fontAlgn="base" hangingPunct="0">
              <a:spcBef>
                <a:spcPct val="0"/>
              </a:spcBef>
              <a:spcAft>
                <a:spcPct val="0"/>
              </a:spcAft>
              <a:defRPr kern="1200">
                <a:solidFill>
                  <a:schemeClr val="tx1"/>
                </a:solidFill>
                <a:latin typeface="Arial Black" panose="020B0604020202020204" pitchFamily="34" charset="0"/>
                <a:ea typeface="+mn-ea"/>
                <a:cs typeface="+mn-cs"/>
              </a:defRPr>
            </a:lvl2pPr>
            <a:lvl3pPr marL="1219170" algn="l" rtl="0" eaLnBrk="0" fontAlgn="base" hangingPunct="0">
              <a:spcBef>
                <a:spcPct val="0"/>
              </a:spcBef>
              <a:spcAft>
                <a:spcPct val="0"/>
              </a:spcAft>
              <a:defRPr kern="1200">
                <a:solidFill>
                  <a:schemeClr val="tx1"/>
                </a:solidFill>
                <a:latin typeface="Arial Black" panose="020B0604020202020204" pitchFamily="34" charset="0"/>
                <a:ea typeface="+mn-ea"/>
                <a:cs typeface="+mn-cs"/>
              </a:defRPr>
            </a:lvl3pPr>
            <a:lvl4pPr marL="1828754" algn="l" rtl="0" eaLnBrk="0" fontAlgn="base" hangingPunct="0">
              <a:spcBef>
                <a:spcPct val="0"/>
              </a:spcBef>
              <a:spcAft>
                <a:spcPct val="0"/>
              </a:spcAft>
              <a:defRPr kern="1200">
                <a:solidFill>
                  <a:schemeClr val="tx1"/>
                </a:solidFill>
                <a:latin typeface="Arial Black" panose="020B0604020202020204" pitchFamily="34" charset="0"/>
                <a:ea typeface="+mn-ea"/>
                <a:cs typeface="+mn-cs"/>
              </a:defRPr>
            </a:lvl4pPr>
            <a:lvl5pPr marL="2438339" algn="l" rtl="0" eaLnBrk="0" fontAlgn="base" hangingPunct="0">
              <a:spcBef>
                <a:spcPct val="0"/>
              </a:spcBef>
              <a:spcAft>
                <a:spcPct val="0"/>
              </a:spcAft>
              <a:defRPr kern="1200">
                <a:solidFill>
                  <a:schemeClr val="tx1"/>
                </a:solidFill>
                <a:latin typeface="Arial Black" panose="020B0604020202020204" pitchFamily="34" charset="0"/>
                <a:ea typeface="+mn-ea"/>
                <a:cs typeface="+mn-cs"/>
              </a:defRPr>
            </a:lvl5pPr>
            <a:lvl6pPr marL="3047924" algn="l" defTabSz="1219170" rtl="0" eaLnBrk="1" latinLnBrk="0" hangingPunct="1">
              <a:defRPr kern="1200">
                <a:solidFill>
                  <a:schemeClr val="tx1"/>
                </a:solidFill>
                <a:latin typeface="Arial Black" panose="020B0604020202020204" pitchFamily="34" charset="0"/>
                <a:ea typeface="+mn-ea"/>
                <a:cs typeface="+mn-cs"/>
              </a:defRPr>
            </a:lvl6pPr>
            <a:lvl7pPr marL="3657509" algn="l" defTabSz="1219170" rtl="0" eaLnBrk="1" latinLnBrk="0" hangingPunct="1">
              <a:defRPr kern="1200">
                <a:solidFill>
                  <a:schemeClr val="tx1"/>
                </a:solidFill>
                <a:latin typeface="Arial Black" panose="020B0604020202020204" pitchFamily="34" charset="0"/>
                <a:ea typeface="+mn-ea"/>
                <a:cs typeface="+mn-cs"/>
              </a:defRPr>
            </a:lvl7pPr>
            <a:lvl8pPr marL="4267093" algn="l" defTabSz="1219170" rtl="0" eaLnBrk="1" latinLnBrk="0" hangingPunct="1">
              <a:defRPr kern="1200">
                <a:solidFill>
                  <a:schemeClr val="tx1"/>
                </a:solidFill>
                <a:latin typeface="Arial Black" panose="020B0604020202020204" pitchFamily="34" charset="0"/>
                <a:ea typeface="+mn-ea"/>
                <a:cs typeface="+mn-cs"/>
              </a:defRPr>
            </a:lvl8pPr>
            <a:lvl9pPr marL="4876678" algn="l" defTabSz="1219170" rtl="0" eaLnBrk="1" latinLnBrk="0" hangingPunct="1">
              <a:defRPr kern="1200">
                <a:solidFill>
                  <a:schemeClr val="tx1"/>
                </a:solidFill>
                <a:latin typeface="Arial Black" panose="020B0604020202020204" pitchFamily="34" charset="0"/>
                <a:ea typeface="+mn-ea"/>
                <a:cs typeface="+mn-cs"/>
              </a:defRPr>
            </a:lvl9pPr>
          </a:lstStyle>
          <a:p>
            <a:pPr marL="0" indent="0">
              <a:buNone/>
            </a:pPr>
            <a:r>
              <a:rPr lang="en-GB" sz="1800" b="1">
                <a:latin typeface="Aptos"/>
              </a:rPr>
              <a:t>Slide 9</a:t>
            </a:r>
          </a:p>
          <a:p>
            <a:pPr marL="341630" indent="-341630"/>
            <a:r>
              <a:rPr lang="en-GB" sz="1800">
                <a:latin typeface="Aptos"/>
                <a:ea typeface="+mn-lt"/>
                <a:cs typeface="+mn-lt"/>
              </a:rPr>
              <a:t>The Rowntree Society (2025) Joseph Rowntree Centenary stamp. Available at: https://www.rowntreesociety.org.uk/joseph-rowntree-centenary/joseph-rowntree-stamp/ (Accessed: 11 May 2026). </a:t>
            </a:r>
            <a:endParaRPr lang="en-GB" sz="1800">
              <a:latin typeface="Aptos"/>
              <a:ea typeface="Calibri"/>
              <a:cs typeface="Calibri"/>
            </a:endParaRPr>
          </a:p>
          <a:p>
            <a:pPr marL="341630" indent="-341630"/>
            <a:r>
              <a:rPr lang="en-GB" sz="1800">
                <a:latin typeface="Aptos"/>
                <a:ea typeface="+mn-lt"/>
                <a:cs typeface="+mn-lt"/>
              </a:rPr>
              <a:t>York Minster (n.d.) York Minster Timeline. Available at: https://yorkminster.org/discover/timeline/ (Accessed: 11 May 2026). </a:t>
            </a:r>
            <a:endParaRPr lang="en-GB" sz="1800">
              <a:latin typeface="Aptos"/>
              <a:ea typeface="Calibri"/>
              <a:cs typeface="Calibri"/>
            </a:endParaRPr>
          </a:p>
          <a:p>
            <a:pPr marL="341630" indent="-341630"/>
            <a:r>
              <a:rPr lang="en-GB" sz="1800">
                <a:latin typeface="Aptos"/>
                <a:ea typeface="+mn-lt"/>
                <a:cs typeface="+mn-lt"/>
              </a:rPr>
              <a:t>York Minster image: Author’s own photograph. </a:t>
            </a:r>
            <a:endParaRPr lang="en-GB" sz="1800">
              <a:latin typeface="Aptos"/>
              <a:ea typeface="Calibri"/>
              <a:cs typeface="Calibri"/>
            </a:endParaRPr>
          </a:p>
          <a:p>
            <a:pPr marL="341630" indent="-341630"/>
            <a:r>
              <a:rPr lang="en-GB" sz="1800">
                <a:latin typeface="Aptos"/>
                <a:ea typeface="+mn-lt"/>
                <a:cs typeface="+mn-lt"/>
              </a:rPr>
              <a:t>York Museums Trust (2022) Celebrating Ivory Bangle Lady. Available at: https://www.yorkmuseumstrust.org.uk/blog/celebrating-ivory-bangle-lady/ (Accessed: 11 May 2026). </a:t>
            </a:r>
            <a:endParaRPr lang="en-GB" sz="1800">
              <a:latin typeface="Aptos"/>
              <a:ea typeface="Calibri"/>
              <a:cs typeface="Calibri"/>
            </a:endParaRPr>
          </a:p>
          <a:p>
            <a:pPr marL="341630" indent="-341630"/>
            <a:r>
              <a:rPr lang="en-GB" sz="1800">
                <a:latin typeface="Aptos"/>
                <a:ea typeface="+mn-lt"/>
                <a:cs typeface="+mn-lt"/>
              </a:rPr>
              <a:t>Yorkshire Museum (n.d.) Star Carr Frontlets. Available at: https://www.yorkshiremuseum.org.uk/collections/collections-highlights/star-carr-frontlets/ (Accessed: 11 May 2026).</a:t>
            </a:r>
            <a:endParaRPr lang="en-GB" sz="1800">
              <a:latin typeface="Aptos"/>
            </a:endParaRPr>
          </a:p>
          <a:p>
            <a:pPr marL="0" lvl="0" indent="0">
              <a:buNone/>
            </a:pPr>
            <a:endParaRPr lang="en-GB" sz="1800">
              <a:solidFill>
                <a:srgbClr val="002060"/>
              </a:solidFill>
              <a:latin typeface="Aptos"/>
              <a:ea typeface="Calibri"/>
              <a:cs typeface="Calibri"/>
            </a:endParaRPr>
          </a:p>
          <a:p>
            <a:pPr marL="0" indent="0">
              <a:buNone/>
            </a:pPr>
            <a:r>
              <a:rPr lang="en-GB" sz="1800" b="1">
                <a:solidFill>
                  <a:srgbClr val="002060"/>
                </a:solidFill>
                <a:latin typeface="Calibri"/>
                <a:ea typeface="Calibri"/>
                <a:cs typeface="Calibri"/>
              </a:rPr>
              <a:t>Slide 11 &amp; 14</a:t>
            </a:r>
            <a:endParaRPr lang="en-US" sz="1800">
              <a:solidFill>
                <a:srgbClr val="002060"/>
              </a:solidFill>
              <a:latin typeface="Calibri"/>
              <a:ea typeface="Calibri"/>
              <a:cs typeface="Calibri"/>
            </a:endParaRPr>
          </a:p>
          <a:p>
            <a:pPr marL="0" indent="0">
              <a:buNone/>
            </a:pPr>
            <a:r>
              <a:rPr lang="en-GB" sz="1800">
                <a:solidFill>
                  <a:srgbClr val="002060"/>
                </a:solidFill>
                <a:latin typeface="Calibri"/>
                <a:ea typeface="Calibri"/>
                <a:cs typeface="Calibri"/>
              </a:rPr>
              <a:t>Roberts, A., &amp; Weston Lewis, J. (2020) </a:t>
            </a:r>
            <a:r>
              <a:rPr lang="en-GB" sz="1800" i="1">
                <a:solidFill>
                  <a:srgbClr val="002060"/>
                </a:solidFill>
                <a:latin typeface="Calibri"/>
                <a:ea typeface="Calibri"/>
                <a:cs typeface="Calibri"/>
              </a:rPr>
              <a:t>Human Journey.</a:t>
            </a:r>
            <a:r>
              <a:rPr lang="en-GB" sz="1800">
                <a:solidFill>
                  <a:srgbClr val="002060"/>
                </a:solidFill>
                <a:latin typeface="Calibri"/>
                <a:ea typeface="Calibri"/>
                <a:cs typeface="Calibri"/>
              </a:rPr>
              <a:t> London: Red Shed</a:t>
            </a:r>
            <a:endParaRPr lang="en-US" sz="1800">
              <a:solidFill>
                <a:srgbClr val="002060"/>
              </a:solidFill>
              <a:latin typeface="Calibri"/>
              <a:ea typeface="Calibri"/>
              <a:cs typeface="Calibri"/>
            </a:endParaRPr>
          </a:p>
          <a:p>
            <a:pPr marL="0" indent="0">
              <a:buNone/>
            </a:pPr>
            <a:endParaRPr lang="en-GB" sz="1800">
              <a:solidFill>
                <a:srgbClr val="002060"/>
              </a:solidFill>
              <a:latin typeface="Calibri"/>
              <a:ea typeface="Calibri"/>
              <a:cs typeface="Calibri"/>
            </a:endParaRPr>
          </a:p>
          <a:p>
            <a:pPr marL="0" indent="0">
              <a:buNone/>
            </a:pPr>
            <a:r>
              <a:rPr lang="en-GB" sz="1800">
                <a:solidFill>
                  <a:srgbClr val="002060"/>
                </a:solidFill>
                <a:latin typeface="Calibri"/>
                <a:ea typeface="Calibri"/>
                <a:cs typeface="Calibri"/>
              </a:rPr>
              <a:t>All other images sourced from </a:t>
            </a:r>
            <a:r>
              <a:rPr lang="en-GB" sz="1800" err="1">
                <a:solidFill>
                  <a:srgbClr val="002060"/>
                </a:solidFill>
                <a:latin typeface="Calibri"/>
                <a:ea typeface="Calibri"/>
                <a:cs typeface="Calibri"/>
              </a:rPr>
              <a:t>Pixabay</a:t>
            </a:r>
            <a:r>
              <a:rPr lang="en-GB" sz="1800">
                <a:solidFill>
                  <a:srgbClr val="002060"/>
                </a:solidFill>
                <a:latin typeface="Calibri"/>
                <a:ea typeface="Calibri"/>
                <a:cs typeface="Calibri"/>
              </a:rPr>
              <a:t> (n.d.). Available at: </a:t>
            </a:r>
            <a:r>
              <a:rPr lang="en-GB" sz="1800">
                <a:solidFill>
                  <a:srgbClr val="002060"/>
                </a:solidFill>
                <a:latin typeface="Calibri"/>
                <a:ea typeface="Calibri"/>
                <a:cs typeface="Calibri"/>
                <a:hlinkClick r:id="rId3">
                  <a:extLst>
                    <a:ext uri="{A12FA001-AC4F-418D-AE19-62706E023703}">
                      <ahyp:hlinkClr xmlns:ahyp="http://schemas.microsoft.com/office/drawing/2018/hyperlinkcolor" val="tx"/>
                    </a:ext>
                  </a:extLst>
                </a:hlinkClick>
              </a:rPr>
              <a:t>6.1 million+ Stunning Free Images to Use Anywhere - </a:t>
            </a:r>
            <a:r>
              <a:rPr lang="en-GB" sz="1800" err="1">
                <a:solidFill>
                  <a:srgbClr val="002060"/>
                </a:solidFill>
                <a:latin typeface="Calibri"/>
                <a:ea typeface="Calibri"/>
                <a:cs typeface="Calibri"/>
                <a:hlinkClick r:id="rId3">
                  <a:extLst>
                    <a:ext uri="{A12FA001-AC4F-418D-AE19-62706E023703}">
                      <ahyp:hlinkClr xmlns:ahyp="http://schemas.microsoft.com/office/drawing/2018/hyperlinkcolor" val="tx"/>
                    </a:ext>
                  </a:extLst>
                </a:hlinkClick>
              </a:rPr>
              <a:t>Pixabay</a:t>
            </a:r>
            <a:r>
              <a:rPr lang="en-GB" sz="1800">
                <a:solidFill>
                  <a:srgbClr val="002060"/>
                </a:solidFill>
                <a:latin typeface="Calibri"/>
                <a:ea typeface="Calibri"/>
                <a:cs typeface="Calibri"/>
                <a:hlinkClick r:id="rId3">
                  <a:extLst>
                    <a:ext uri="{A12FA001-AC4F-418D-AE19-62706E023703}">
                      <ahyp:hlinkClr xmlns:ahyp="http://schemas.microsoft.com/office/drawing/2018/hyperlinkcolor" val="tx"/>
                    </a:ext>
                  </a:extLst>
                </a:hlinkClick>
              </a:rPr>
              <a:t> </a:t>
            </a:r>
            <a:r>
              <a:rPr lang="en-GB" sz="1800">
                <a:solidFill>
                  <a:srgbClr val="002060"/>
                </a:solidFill>
                <a:latin typeface="Calibri"/>
                <a:ea typeface="Calibri"/>
                <a:cs typeface="Calibri"/>
              </a:rPr>
              <a:t>(Accessed: 11 May 2026).</a:t>
            </a:r>
            <a:endParaRPr lang="en-US" sz="1800">
              <a:solidFill>
                <a:srgbClr val="002060"/>
              </a:solidFill>
              <a:latin typeface="Calibri"/>
              <a:ea typeface="Calibri"/>
              <a:cs typeface="Calibri"/>
            </a:endParaRPr>
          </a:p>
          <a:p>
            <a:pPr marL="0" indent="0">
              <a:buNone/>
            </a:pPr>
            <a:endParaRPr lang="en-GB" sz="1800">
              <a:solidFill>
                <a:srgbClr val="002060"/>
              </a:solidFill>
              <a:latin typeface="Aptos"/>
              <a:ea typeface="Calibri"/>
              <a:cs typeface="Calibri"/>
            </a:endParaRPr>
          </a:p>
          <a:p>
            <a:pPr marL="342045" indent="-342045"/>
            <a:endParaRPr lang="en-GB" sz="1867">
              <a:solidFill>
                <a:schemeClr val="tx2"/>
              </a:solidFill>
              <a:ea typeface="Calibri"/>
              <a:cs typeface="Calibri"/>
            </a:endParaRPr>
          </a:p>
        </p:txBody>
      </p:sp>
    </p:spTree>
    <p:extLst>
      <p:ext uri="{BB962C8B-B14F-4D97-AF65-F5344CB8AC3E}">
        <p14:creationId xmlns:p14="http://schemas.microsoft.com/office/powerpoint/2010/main" val="31274360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ECC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3CC0C1-3BDB-79A3-F291-6EB45EAE40B0}"/>
              </a:ext>
            </a:extLst>
          </p:cNvPr>
          <p:cNvSpPr>
            <a:spLocks noGrp="1"/>
          </p:cNvSpPr>
          <p:nvPr>
            <p:ph type="title"/>
          </p:nvPr>
        </p:nvSpPr>
        <p:spPr/>
        <p:txBody>
          <a:bodyPr/>
          <a:lstStyle/>
          <a:p>
            <a:r>
              <a:rPr lang="en-GB"/>
              <a:t>Subject-specific pedagogies</a:t>
            </a:r>
          </a:p>
        </p:txBody>
      </p:sp>
      <p:sp>
        <p:nvSpPr>
          <p:cNvPr id="3" name="Content Placeholder 2">
            <a:extLst>
              <a:ext uri="{FF2B5EF4-FFF2-40B4-BE49-F238E27FC236}">
                <a16:creationId xmlns:a16="http://schemas.microsoft.com/office/drawing/2014/main" id="{C0284885-5EE3-F98E-6075-60039E61EA24}"/>
              </a:ext>
            </a:extLst>
          </p:cNvPr>
          <p:cNvSpPr>
            <a:spLocks noGrp="1"/>
          </p:cNvSpPr>
          <p:nvPr>
            <p:ph idx="1"/>
          </p:nvPr>
        </p:nvSpPr>
        <p:spPr>
          <a:xfrm>
            <a:off x="838200" y="1871891"/>
            <a:ext cx="10515600" cy="4802187"/>
          </a:xfrm>
        </p:spPr>
        <p:txBody>
          <a:bodyPr vert="horz" lIns="91440" tIns="45720" rIns="91440" bIns="45720" rtlCol="0" anchor="t">
            <a:normAutofit fontScale="32500" lnSpcReduction="20000"/>
          </a:bodyPr>
          <a:lstStyle/>
          <a:p>
            <a:pPr>
              <a:lnSpc>
                <a:spcPct val="120000"/>
              </a:lnSpc>
            </a:pPr>
            <a:r>
              <a:rPr lang="en-GB" sz="9600"/>
              <a:t>Pedagogical content knowledge: </a:t>
            </a:r>
            <a:r>
              <a:rPr lang="en-US" sz="9600"/>
              <a:t>‘that </a:t>
            </a:r>
            <a:r>
              <a:rPr lang="en-US" sz="9600" b="1"/>
              <a:t>special amalgam of content and pedagogy</a:t>
            </a:r>
            <a:r>
              <a:rPr lang="en-US" sz="9600"/>
              <a:t>’ </a:t>
            </a:r>
            <a:r>
              <a:rPr lang="en-US" sz="4900"/>
              <a:t>(Shulman, 1986, p. 8)</a:t>
            </a:r>
          </a:p>
          <a:p>
            <a:pPr>
              <a:lnSpc>
                <a:spcPct val="120000"/>
              </a:lnSpc>
            </a:pPr>
            <a:endParaRPr lang="en-US" sz="6400"/>
          </a:p>
          <a:p>
            <a:pPr>
              <a:lnSpc>
                <a:spcPct val="120000"/>
              </a:lnSpc>
            </a:pPr>
            <a:r>
              <a:rPr lang="en-GB" sz="9600"/>
              <a:t>‘</a:t>
            </a:r>
            <a:r>
              <a:rPr lang="en-US" sz="9600"/>
              <a:t>Both</a:t>
            </a:r>
            <a:r>
              <a:rPr lang="en-US" sz="9600" b="1"/>
              <a:t> </a:t>
            </a:r>
            <a:r>
              <a:rPr lang="en-US" sz="9600"/>
              <a:t>trainers and mentors should have a </a:t>
            </a:r>
            <a:r>
              <a:rPr lang="en-US" sz="9600" b="1"/>
              <a:t>strong grasp of subject specific pedagogy</a:t>
            </a:r>
            <a:r>
              <a:rPr lang="en-GB" sz="9600" b="1"/>
              <a:t>’</a:t>
            </a:r>
            <a:r>
              <a:rPr lang="en-GB" sz="9600"/>
              <a:t> </a:t>
            </a:r>
            <a:r>
              <a:rPr lang="en-GB" sz="4900"/>
              <a:t>(Carter, 2015, p.8)</a:t>
            </a:r>
          </a:p>
          <a:p>
            <a:pPr>
              <a:lnSpc>
                <a:spcPct val="120000"/>
              </a:lnSpc>
            </a:pPr>
            <a:endParaRPr lang="en-GB" sz="6400"/>
          </a:p>
          <a:p>
            <a:pPr>
              <a:lnSpc>
                <a:spcPct val="120000"/>
              </a:lnSpc>
            </a:pPr>
            <a:r>
              <a:rPr lang="en-GB" sz="9600"/>
              <a:t>‘…inspectors will consider the extent to which… .</a:t>
            </a:r>
            <a:r>
              <a:rPr lang="en-US" sz="9600"/>
              <a:t> general teaching pedagogies and </a:t>
            </a:r>
            <a:r>
              <a:rPr lang="en-US" sz="9600" b="1"/>
              <a:t>subject specific aspects</a:t>
            </a:r>
            <a:r>
              <a:rPr lang="en-US" sz="9600"/>
              <a:t> of the ITE curriculum are</a:t>
            </a:r>
            <a:r>
              <a:rPr lang="en-US" sz="9600" b="1"/>
              <a:t> well integrated</a:t>
            </a:r>
            <a:r>
              <a:rPr lang="en-GB" sz="9600"/>
              <a:t>’ </a:t>
            </a:r>
            <a:r>
              <a:rPr lang="en-GB" sz="4900"/>
              <a:t>(Ofsted, 2025, p.9-10)</a:t>
            </a:r>
          </a:p>
          <a:p>
            <a:pPr marL="0" indent="0">
              <a:buNone/>
            </a:pPr>
            <a:endParaRPr lang="en-GB" sz="2400"/>
          </a:p>
          <a:p>
            <a:endParaRPr lang="en-GB" sz="2400"/>
          </a:p>
          <a:p>
            <a:endParaRPr lang="en-GB" sz="2400"/>
          </a:p>
        </p:txBody>
      </p:sp>
    </p:spTree>
    <p:extLst>
      <p:ext uri="{BB962C8B-B14F-4D97-AF65-F5344CB8AC3E}">
        <p14:creationId xmlns:p14="http://schemas.microsoft.com/office/powerpoint/2010/main" val="33389844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ECCC"/>
        </a:solidFill>
        <a:effectLst/>
      </p:bgPr>
    </p:bg>
    <p:spTree>
      <p:nvGrpSpPr>
        <p:cNvPr id="1" name="">
          <a:extLst>
            <a:ext uri="{FF2B5EF4-FFF2-40B4-BE49-F238E27FC236}">
              <a16:creationId xmlns:a16="http://schemas.microsoft.com/office/drawing/2014/main" id="{55CF3B44-0E15-D5EF-8DC2-E78ED243FD0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79992DC-8926-2107-95C1-1A4189BFDEF9}"/>
              </a:ext>
            </a:extLst>
          </p:cNvPr>
          <p:cNvSpPr>
            <a:spLocks noGrp="1"/>
          </p:cNvSpPr>
          <p:nvPr>
            <p:ph type="title"/>
          </p:nvPr>
        </p:nvSpPr>
        <p:spPr>
          <a:xfrm>
            <a:off x="449982" y="458167"/>
            <a:ext cx="7015611" cy="1790357"/>
          </a:xfrm>
        </p:spPr>
        <p:txBody>
          <a:bodyPr>
            <a:normAutofit/>
          </a:bodyPr>
          <a:lstStyle/>
          <a:p>
            <a:r>
              <a:rPr lang="en-GB" sz="4000"/>
              <a:t>Challenges of developing subject-specific pedagogies in primary foundation subjects</a:t>
            </a:r>
          </a:p>
        </p:txBody>
      </p:sp>
      <p:sp>
        <p:nvSpPr>
          <p:cNvPr id="3" name="Content Placeholder 2">
            <a:extLst>
              <a:ext uri="{FF2B5EF4-FFF2-40B4-BE49-F238E27FC236}">
                <a16:creationId xmlns:a16="http://schemas.microsoft.com/office/drawing/2014/main" id="{E7F02CDE-AFE5-D874-35DE-415426CE4376}"/>
              </a:ext>
            </a:extLst>
          </p:cNvPr>
          <p:cNvSpPr>
            <a:spLocks noGrp="1"/>
          </p:cNvSpPr>
          <p:nvPr>
            <p:ph idx="1"/>
          </p:nvPr>
        </p:nvSpPr>
        <p:spPr>
          <a:xfrm>
            <a:off x="447978" y="2390275"/>
            <a:ext cx="6742630" cy="4049662"/>
          </a:xfrm>
        </p:spPr>
        <p:txBody>
          <a:bodyPr vert="horz" lIns="91440" tIns="45720" rIns="91440" bIns="45720" rtlCol="0" anchor="t">
            <a:noAutofit/>
          </a:bodyPr>
          <a:lstStyle/>
          <a:p>
            <a:pPr marL="0" indent="0">
              <a:buNone/>
            </a:pPr>
            <a:endParaRPr lang="en-US"/>
          </a:p>
          <a:p>
            <a:pPr marL="0" indent="0">
              <a:buNone/>
            </a:pPr>
            <a:r>
              <a:rPr lang="en-US" sz="2400"/>
              <a:t>Research overlooks ‘the </a:t>
            </a:r>
            <a:r>
              <a:rPr lang="en-US" sz="2400" b="1"/>
              <a:t>holistic nature </a:t>
            </a:r>
            <a:r>
              <a:rPr lang="en-US" sz="2400"/>
              <a:t>of how primary teachers work across </a:t>
            </a:r>
            <a:r>
              <a:rPr lang="en-US" sz="2400" b="1"/>
              <a:t>an extended range of curriculum subjects simultaneously,</a:t>
            </a:r>
            <a:r>
              <a:rPr lang="en-US" sz="2400"/>
              <a:t> and the </a:t>
            </a:r>
            <a:r>
              <a:rPr lang="en-US" sz="2400" b="1"/>
              <a:t>demands</a:t>
            </a:r>
            <a:r>
              <a:rPr lang="en-US" sz="2400"/>
              <a:t> this makes of them’ </a:t>
            </a:r>
            <a:r>
              <a:rPr lang="en-US" sz="1600"/>
              <a:t>(Pope, 2019, p. 294)</a:t>
            </a:r>
            <a:br>
              <a:rPr lang="en-US" sz="2400"/>
            </a:br>
            <a:br>
              <a:rPr lang="en-US" sz="2400"/>
            </a:br>
            <a:r>
              <a:rPr lang="en-US" sz="2400"/>
              <a:t>Primary teachers are </a:t>
            </a:r>
            <a:r>
              <a:rPr lang="en-US" sz="2400" b="1"/>
              <a:t>not ‘generalists’, </a:t>
            </a:r>
            <a:r>
              <a:rPr lang="en-US" sz="2400"/>
              <a:t>but need to hold </a:t>
            </a:r>
            <a:r>
              <a:rPr lang="en-US" sz="2400" b="1"/>
              <a:t>‘extensive expertise</a:t>
            </a:r>
            <a:r>
              <a:rPr lang="en-US" sz="2400"/>
              <a:t>’ across many subjects </a:t>
            </a:r>
            <a:r>
              <a:rPr lang="en-US" sz="1600"/>
              <a:t>(Davis &amp; Boerst, 2014, p.6)</a:t>
            </a:r>
          </a:p>
          <a:p>
            <a:pPr marL="0" indent="0">
              <a:buNone/>
            </a:pPr>
            <a:endParaRPr lang="en-US" sz="2400"/>
          </a:p>
          <a:p>
            <a:pPr marL="0" indent="0">
              <a:buNone/>
            </a:pPr>
            <a:endParaRPr lang="en-US"/>
          </a:p>
        </p:txBody>
      </p:sp>
      <p:pic>
        <p:nvPicPr>
          <p:cNvPr id="4" name="Picture 3" descr="A blue and white rectangle with white text&#10;&#10;AI-generated content may be incorrect.">
            <a:extLst>
              <a:ext uri="{FF2B5EF4-FFF2-40B4-BE49-F238E27FC236}">
                <a16:creationId xmlns:a16="http://schemas.microsoft.com/office/drawing/2014/main" id="{2ECE4DAB-120D-B9A6-F5D5-BBAD913C5E7E}"/>
              </a:ext>
            </a:extLst>
          </p:cNvPr>
          <p:cNvPicPr>
            <a:picLocks noChangeAspect="1"/>
          </p:cNvPicPr>
          <p:nvPr/>
        </p:nvPicPr>
        <p:blipFill>
          <a:blip r:embed="rId3"/>
          <a:stretch>
            <a:fillRect/>
          </a:stretch>
        </p:blipFill>
        <p:spPr>
          <a:xfrm>
            <a:off x="7774405" y="835191"/>
            <a:ext cx="3741821" cy="1237250"/>
          </a:xfrm>
          <a:prstGeom prst="rect">
            <a:avLst/>
          </a:prstGeom>
        </p:spPr>
      </p:pic>
      <p:pic>
        <p:nvPicPr>
          <p:cNvPr id="6" name="Picture 5" descr="A blue and white rectangle with white text">
            <a:extLst>
              <a:ext uri="{FF2B5EF4-FFF2-40B4-BE49-F238E27FC236}">
                <a16:creationId xmlns:a16="http://schemas.microsoft.com/office/drawing/2014/main" id="{085AEC3D-E9E3-5008-74CC-3FEB322BF4A3}"/>
              </a:ext>
            </a:extLst>
          </p:cNvPr>
          <p:cNvPicPr>
            <a:picLocks noChangeAspect="1"/>
          </p:cNvPicPr>
          <p:nvPr/>
        </p:nvPicPr>
        <p:blipFill>
          <a:blip r:embed="rId4"/>
          <a:stretch>
            <a:fillRect/>
          </a:stretch>
        </p:blipFill>
        <p:spPr>
          <a:xfrm>
            <a:off x="7763378" y="2390275"/>
            <a:ext cx="3753852" cy="1405690"/>
          </a:xfrm>
          <a:prstGeom prst="rect">
            <a:avLst/>
          </a:prstGeom>
        </p:spPr>
      </p:pic>
      <p:pic>
        <p:nvPicPr>
          <p:cNvPr id="7" name="Picture 6" descr="A blue rectangle with white text&#10;&#10;AI-generated content may be incorrect.">
            <a:extLst>
              <a:ext uri="{FF2B5EF4-FFF2-40B4-BE49-F238E27FC236}">
                <a16:creationId xmlns:a16="http://schemas.microsoft.com/office/drawing/2014/main" id="{D7789916-03AE-8A97-FF95-2FE28D7655DE}"/>
              </a:ext>
            </a:extLst>
          </p:cNvPr>
          <p:cNvPicPr>
            <a:picLocks noChangeAspect="1"/>
          </p:cNvPicPr>
          <p:nvPr/>
        </p:nvPicPr>
        <p:blipFill>
          <a:blip r:embed="rId5"/>
          <a:stretch>
            <a:fillRect/>
          </a:stretch>
        </p:blipFill>
        <p:spPr>
          <a:xfrm>
            <a:off x="7762876" y="4261435"/>
            <a:ext cx="3754855" cy="1403185"/>
          </a:xfrm>
          <a:prstGeom prst="rect">
            <a:avLst/>
          </a:prstGeom>
        </p:spPr>
      </p:pic>
    </p:spTree>
    <p:extLst>
      <p:ext uri="{BB962C8B-B14F-4D97-AF65-F5344CB8AC3E}">
        <p14:creationId xmlns:p14="http://schemas.microsoft.com/office/powerpoint/2010/main" val="32835852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ECC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1A7930-D301-42B8-977B-6CFB9DFA3DC0}"/>
              </a:ext>
            </a:extLst>
          </p:cNvPr>
          <p:cNvSpPr>
            <a:spLocks noGrp="1"/>
          </p:cNvSpPr>
          <p:nvPr>
            <p:ph type="title"/>
          </p:nvPr>
        </p:nvSpPr>
        <p:spPr>
          <a:xfrm>
            <a:off x="609600" y="473516"/>
            <a:ext cx="10972800" cy="1143000"/>
          </a:xfrm>
        </p:spPr>
        <p:txBody>
          <a:bodyPr>
            <a:normAutofit/>
          </a:bodyPr>
          <a:lstStyle/>
          <a:p>
            <a:pPr algn="l"/>
            <a:r>
              <a:rPr lang="en-GB" sz="4800"/>
              <a:t>Our approach to primary history in ITE</a:t>
            </a:r>
          </a:p>
        </p:txBody>
      </p:sp>
      <p:sp>
        <p:nvSpPr>
          <p:cNvPr id="3" name="Content Placeholder 2">
            <a:extLst>
              <a:ext uri="{FF2B5EF4-FFF2-40B4-BE49-F238E27FC236}">
                <a16:creationId xmlns:a16="http://schemas.microsoft.com/office/drawing/2014/main" id="{41D9BB61-61AC-9781-D877-C2D7BDB260DB}"/>
              </a:ext>
            </a:extLst>
          </p:cNvPr>
          <p:cNvSpPr>
            <a:spLocks noGrp="1"/>
          </p:cNvSpPr>
          <p:nvPr>
            <p:ph idx="1"/>
          </p:nvPr>
        </p:nvSpPr>
        <p:spPr>
          <a:xfrm>
            <a:off x="609600" y="1248928"/>
            <a:ext cx="10972800" cy="4117085"/>
          </a:xfrm>
        </p:spPr>
        <p:txBody>
          <a:bodyPr vert="horz" lIns="91440" tIns="45720" rIns="91440" bIns="45720" rtlCol="0" anchor="t">
            <a:normAutofit/>
          </a:bodyPr>
          <a:lstStyle/>
          <a:p>
            <a:pPr marL="0" indent="0">
              <a:buNone/>
            </a:pPr>
            <a:endParaRPr lang="en-GB">
              <a:ea typeface="Calibri"/>
              <a:cs typeface="Calibri"/>
            </a:endParaRPr>
          </a:p>
          <a:p>
            <a:pPr marL="341630" indent="-341630">
              <a:lnSpc>
                <a:spcPct val="150000"/>
              </a:lnSpc>
            </a:pPr>
            <a:r>
              <a:rPr lang="en-US">
                <a:solidFill>
                  <a:srgbClr val="002060"/>
                </a:solidFill>
                <a:ea typeface="Calibri"/>
                <a:cs typeface="Calibri"/>
              </a:rPr>
              <a:t>Consistent sequence of learning </a:t>
            </a:r>
            <a:endParaRPr lang="en-GB">
              <a:solidFill>
                <a:schemeClr val="tx2"/>
              </a:solidFill>
              <a:ea typeface="Calibri"/>
              <a:cs typeface="Calibri"/>
            </a:endParaRPr>
          </a:p>
          <a:p>
            <a:pPr marL="341630" indent="-341630">
              <a:lnSpc>
                <a:spcPct val="150000"/>
              </a:lnSpc>
            </a:pPr>
            <a:r>
              <a:rPr lang="en-GB">
                <a:solidFill>
                  <a:schemeClr val="tx2"/>
                </a:solidFill>
                <a:ea typeface="Calibri"/>
                <a:cs typeface="Calibri"/>
              </a:rPr>
              <a:t>C</a:t>
            </a:r>
            <a:r>
              <a:rPr lang="en-GB">
                <a:solidFill>
                  <a:srgbClr val="002060"/>
                </a:solidFill>
                <a:ea typeface="Calibri"/>
                <a:cs typeface="Calibri"/>
              </a:rPr>
              <a:t>arefully selected coverage of the National Curriculum </a:t>
            </a:r>
            <a:endParaRPr lang="en-GB"/>
          </a:p>
          <a:p>
            <a:pPr marL="341630" indent="-341630">
              <a:lnSpc>
                <a:spcPct val="150000"/>
              </a:lnSpc>
            </a:pPr>
            <a:r>
              <a:rPr lang="en-US">
                <a:solidFill>
                  <a:srgbClr val="002060"/>
                </a:solidFill>
                <a:ea typeface="Calibri"/>
                <a:cs typeface="Calibri"/>
              </a:rPr>
              <a:t>Concrete  examples of substantive and disciplinary concepts </a:t>
            </a:r>
          </a:p>
          <a:p>
            <a:pPr marL="341630" indent="-341630">
              <a:lnSpc>
                <a:spcPct val="150000"/>
              </a:lnSpc>
            </a:pPr>
            <a:r>
              <a:rPr lang="en-US">
                <a:solidFill>
                  <a:srgbClr val="002060"/>
                </a:solidFill>
                <a:ea typeface="Calibri"/>
                <a:cs typeface="Calibri"/>
              </a:rPr>
              <a:t>Consistent approaches to subject specific pedagogies </a:t>
            </a:r>
          </a:p>
        </p:txBody>
      </p:sp>
    </p:spTree>
    <p:extLst>
      <p:ext uri="{BB962C8B-B14F-4D97-AF65-F5344CB8AC3E}">
        <p14:creationId xmlns:p14="http://schemas.microsoft.com/office/powerpoint/2010/main" val="20447299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ECC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F54929-19F1-27BD-9EA9-8FF7900A4BA6}"/>
              </a:ext>
            </a:extLst>
          </p:cNvPr>
          <p:cNvSpPr>
            <a:spLocks noGrp="1"/>
          </p:cNvSpPr>
          <p:nvPr>
            <p:ph type="title"/>
          </p:nvPr>
        </p:nvSpPr>
        <p:spPr>
          <a:xfrm>
            <a:off x="838200" y="198870"/>
            <a:ext cx="10515600" cy="1325563"/>
          </a:xfrm>
        </p:spPr>
        <p:txBody>
          <a:bodyPr>
            <a:normAutofit/>
          </a:bodyPr>
          <a:lstStyle/>
          <a:p>
            <a:r>
              <a:rPr lang="en-GB" sz="4000">
                <a:solidFill>
                  <a:srgbClr val="002060"/>
                </a:solidFill>
              </a:rPr>
              <a:t>A consistent sequence of learning </a:t>
            </a:r>
            <a:r>
              <a:rPr lang="en-GB" sz="3200">
                <a:solidFill>
                  <a:srgbClr val="002060"/>
                </a:solidFill>
              </a:rPr>
              <a:t>(Tiffany, 2023)</a:t>
            </a:r>
          </a:p>
        </p:txBody>
      </p:sp>
      <p:pic>
        <p:nvPicPr>
          <p:cNvPr id="5" name="Picture 4" descr="A close-up of a screen&#10;&#10;Description automatically generated">
            <a:extLst>
              <a:ext uri="{FF2B5EF4-FFF2-40B4-BE49-F238E27FC236}">
                <a16:creationId xmlns:a16="http://schemas.microsoft.com/office/drawing/2014/main" id="{88A40007-35E0-5224-17BD-5C956C40B0B7}"/>
              </a:ext>
            </a:extLst>
          </p:cNvPr>
          <p:cNvPicPr>
            <a:picLocks noChangeAspect="1"/>
          </p:cNvPicPr>
          <p:nvPr/>
        </p:nvPicPr>
        <p:blipFill>
          <a:blip r:embed="rId3"/>
          <a:srcRect l="5468" t="19991" r="5004" b="6747"/>
          <a:stretch>
            <a:fillRect/>
          </a:stretch>
        </p:blipFill>
        <p:spPr>
          <a:xfrm>
            <a:off x="940340" y="1524433"/>
            <a:ext cx="10311319" cy="4838700"/>
          </a:xfrm>
          <a:prstGeom prst="rect">
            <a:avLst/>
          </a:prstGeom>
        </p:spPr>
      </p:pic>
    </p:spTree>
    <p:extLst>
      <p:ext uri="{BB962C8B-B14F-4D97-AF65-F5344CB8AC3E}">
        <p14:creationId xmlns:p14="http://schemas.microsoft.com/office/powerpoint/2010/main" val="13223728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ECC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C7950E-5EFD-5303-119B-D4D145AA9DC9}"/>
              </a:ext>
            </a:extLst>
          </p:cNvPr>
          <p:cNvSpPr>
            <a:spLocks noGrp="1"/>
          </p:cNvSpPr>
          <p:nvPr>
            <p:ph type="title"/>
          </p:nvPr>
        </p:nvSpPr>
        <p:spPr>
          <a:xfrm>
            <a:off x="355600" y="343020"/>
            <a:ext cx="11480800" cy="1361088"/>
          </a:xfrm>
        </p:spPr>
        <p:txBody>
          <a:bodyPr>
            <a:normAutofit/>
          </a:bodyPr>
          <a:lstStyle/>
          <a:p>
            <a:pPr algn="ctr"/>
            <a:r>
              <a:rPr lang="en-GB" sz="3600"/>
              <a:t>🕵️ </a:t>
            </a:r>
            <a:r>
              <a:rPr lang="en-GB" sz="3600">
                <a:solidFill>
                  <a:srgbClr val="002060"/>
                </a:solidFill>
              </a:rPr>
              <a:t>Disciplinary and Substantive Concepts🧩</a:t>
            </a:r>
            <a:endParaRPr lang="en-US" sz="4000"/>
          </a:p>
        </p:txBody>
      </p:sp>
      <p:sp>
        <p:nvSpPr>
          <p:cNvPr id="9" name="Content Placeholder 2">
            <a:extLst>
              <a:ext uri="{FF2B5EF4-FFF2-40B4-BE49-F238E27FC236}">
                <a16:creationId xmlns:a16="http://schemas.microsoft.com/office/drawing/2014/main" id="{5B2D0A42-0D28-347B-165E-7245BC10DE24}"/>
              </a:ext>
            </a:extLst>
          </p:cNvPr>
          <p:cNvSpPr>
            <a:spLocks noGrp="1"/>
          </p:cNvSpPr>
          <p:nvPr/>
        </p:nvSpPr>
        <p:spPr bwMode="auto">
          <a:xfrm>
            <a:off x="250414" y="2135430"/>
            <a:ext cx="5525523" cy="3301248"/>
          </a:xfrm>
          <a:prstGeom prst="rect">
            <a:avLst/>
          </a:prstGeom>
          <a:solidFill>
            <a:schemeClr val="bg1"/>
          </a:solidFill>
          <a:ln>
            <a:noFill/>
          </a:ln>
        </p:spPr>
        <p:txBody>
          <a:bodyPr vert="horz" wrap="square" lIns="121920" tIns="60960" rIns="121920" bIns="60960" numCol="1" anchor="t" anchorCtr="0" compatLnSpc="1">
            <a:prstTxWarp prst="textNoShape">
              <a:avLst/>
            </a:prstTxWarp>
          </a:bodyPr>
          <a:lstStyle>
            <a:lvl1pPr marL="257168" indent="-257168"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1pPr>
            <a:lvl2pPr marL="557199" indent="-214308" algn="l" rtl="0" eaLnBrk="0" fontAlgn="base" hangingPunct="0">
              <a:spcBef>
                <a:spcPct val="20000"/>
              </a:spcBef>
              <a:spcAft>
                <a:spcPct val="0"/>
              </a:spcAft>
              <a:buFont typeface="Arial" panose="020B0604020202020204" pitchFamily="34" charset="0"/>
              <a:buChar char="–"/>
              <a:defRPr sz="2100" kern="1200">
                <a:solidFill>
                  <a:schemeClr val="tx1"/>
                </a:solidFill>
                <a:latin typeface="+mn-lt"/>
                <a:ea typeface="+mn-ea"/>
                <a:cs typeface="+mn-cs"/>
              </a:defRPr>
            </a:lvl2pPr>
            <a:lvl3pPr marL="857228" indent="-171446" algn="l" rtl="0" eaLnBrk="0" fontAlgn="base" hangingPunct="0">
              <a:spcBef>
                <a:spcPct val="20000"/>
              </a:spcBef>
              <a:spcAft>
                <a:spcPct val="0"/>
              </a:spcAft>
              <a:buFont typeface="Arial" panose="020B0604020202020204" pitchFamily="34" charset="0"/>
              <a:buChar char="•"/>
              <a:defRPr sz="1800" kern="1200">
                <a:solidFill>
                  <a:schemeClr val="tx1"/>
                </a:solidFill>
                <a:latin typeface="+mn-lt"/>
                <a:ea typeface="+mn-ea"/>
                <a:cs typeface="+mn-cs"/>
              </a:defRPr>
            </a:lvl3pPr>
            <a:lvl4pPr marL="1200120" indent="-171446" algn="l"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mn-ea"/>
                <a:cs typeface="+mn-cs"/>
              </a:defRPr>
            </a:lvl4pPr>
            <a:lvl5pPr marL="1543012" indent="-171446" algn="l"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mn-ea"/>
                <a:cs typeface="+mn-cs"/>
              </a:defRPr>
            </a:lvl5pPr>
            <a:lvl6pPr marL="1885903"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795"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686"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577"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a:buNone/>
            </a:pPr>
            <a:r>
              <a:rPr lang="en-US" sz="3200">
                <a:solidFill>
                  <a:srgbClr val="002060"/>
                </a:solidFill>
                <a:ea typeface="Calibri"/>
                <a:cs typeface="Calibri"/>
              </a:rPr>
              <a:t>🕰️Time, change, chronology​</a:t>
            </a:r>
          </a:p>
          <a:p>
            <a:pPr marL="0" indent="0">
              <a:buNone/>
            </a:pPr>
            <a:r>
              <a:rPr lang="en-US" sz="3200">
                <a:solidFill>
                  <a:srgbClr val="002060"/>
                </a:solidFill>
                <a:ea typeface="Calibri"/>
                <a:cs typeface="Calibri"/>
              </a:rPr>
              <a:t>➡️ Reasons and results​</a:t>
            </a:r>
          </a:p>
          <a:p>
            <a:pPr marL="0" indent="0">
              <a:buNone/>
            </a:pPr>
            <a:r>
              <a:rPr lang="en-US" sz="3200">
                <a:solidFill>
                  <a:srgbClr val="002060"/>
                </a:solidFill>
                <a:ea typeface="Calibri"/>
                <a:cs typeface="Calibri"/>
              </a:rPr>
              <a:t>💬Interpretations​</a:t>
            </a:r>
          </a:p>
          <a:p>
            <a:pPr marL="0" indent="0">
              <a:buNone/>
            </a:pPr>
            <a:r>
              <a:rPr lang="en-US" sz="3200">
                <a:solidFill>
                  <a:srgbClr val="002060"/>
                </a:solidFill>
                <a:ea typeface="Calibri"/>
                <a:cs typeface="Calibri"/>
              </a:rPr>
              <a:t>📸 Historical evidence ​</a:t>
            </a:r>
          </a:p>
          <a:p>
            <a:pPr marL="0" indent="0">
              <a:buNone/>
            </a:pPr>
            <a:r>
              <a:rPr lang="en-US" sz="3200">
                <a:solidFill>
                  <a:srgbClr val="002060"/>
                </a:solidFill>
                <a:ea typeface="Calibri"/>
                <a:cs typeface="Calibri"/>
              </a:rPr>
              <a:t>🏅Significance​</a:t>
            </a:r>
            <a:endParaRPr lang="en-US" sz="2667">
              <a:solidFill>
                <a:srgbClr val="002060"/>
              </a:solidFill>
              <a:ea typeface="Calibri"/>
              <a:cs typeface="Calibri"/>
            </a:endParaRPr>
          </a:p>
          <a:p>
            <a:pPr marL="0" indent="0" algn="r">
              <a:buNone/>
            </a:pPr>
            <a:r>
              <a:rPr lang="en-US">
                <a:solidFill>
                  <a:srgbClr val="002060"/>
                </a:solidFill>
              </a:rPr>
              <a:t>Lomas, 2019</a:t>
            </a:r>
            <a:endParaRPr lang="en-US" sz="2650" i="1">
              <a:solidFill>
                <a:srgbClr val="002060"/>
              </a:solidFill>
              <a:ea typeface="Calibri"/>
              <a:cs typeface="Calibri"/>
            </a:endParaRPr>
          </a:p>
          <a:p>
            <a:pPr marL="0" indent="0">
              <a:buNone/>
            </a:pPr>
            <a:endParaRPr lang="en-GB" sz="2667"/>
          </a:p>
        </p:txBody>
      </p:sp>
      <p:sp>
        <p:nvSpPr>
          <p:cNvPr id="6" name="Content Placeholder 5">
            <a:extLst>
              <a:ext uri="{FF2B5EF4-FFF2-40B4-BE49-F238E27FC236}">
                <a16:creationId xmlns:a16="http://schemas.microsoft.com/office/drawing/2014/main" id="{3D57E250-ABF1-A07D-4C48-A5E2B2D1B4B9}"/>
              </a:ext>
            </a:extLst>
          </p:cNvPr>
          <p:cNvSpPr>
            <a:spLocks noGrp="1"/>
          </p:cNvSpPr>
          <p:nvPr>
            <p:ph sz="half" idx="1"/>
          </p:nvPr>
        </p:nvSpPr>
        <p:spPr>
          <a:xfrm>
            <a:off x="7358331" y="2135430"/>
            <a:ext cx="4583255" cy="3306250"/>
          </a:xfrm>
          <a:solidFill>
            <a:schemeClr val="bg1"/>
          </a:solidFill>
        </p:spPr>
        <p:txBody>
          <a:bodyPr/>
          <a:lstStyle/>
          <a:p>
            <a:pPr marL="0" indent="0">
              <a:buNone/>
            </a:pPr>
            <a:endParaRPr lang="en-US" sz="3200" b="1">
              <a:ea typeface="Calibri"/>
              <a:cs typeface="Calibri"/>
            </a:endParaRPr>
          </a:p>
          <a:p>
            <a:pPr marL="0" indent="0">
              <a:buNone/>
            </a:pPr>
            <a:r>
              <a:rPr lang="en-GB" sz="3200" b="1">
                <a:solidFill>
                  <a:srgbClr val="002060"/>
                </a:solidFill>
              </a:rPr>
              <a:t>🙏</a:t>
            </a:r>
            <a:r>
              <a:rPr lang="en-GB" sz="3200">
                <a:solidFill>
                  <a:srgbClr val="002060"/>
                </a:solidFill>
              </a:rPr>
              <a:t>Religion </a:t>
            </a:r>
            <a:endParaRPr lang="en-GB" sz="3200">
              <a:solidFill>
                <a:srgbClr val="002060"/>
              </a:solidFill>
              <a:ea typeface="Calibri"/>
              <a:cs typeface="Calibri"/>
            </a:endParaRPr>
          </a:p>
          <a:p>
            <a:pPr marL="0" indent="0">
              <a:buNone/>
            </a:pPr>
            <a:r>
              <a:rPr lang="en-GB" sz="3200">
                <a:solidFill>
                  <a:srgbClr val="002060"/>
                </a:solidFill>
                <a:ea typeface="Calibri"/>
                <a:cs typeface="Calibri"/>
              </a:rPr>
              <a:t>🤝Trade</a:t>
            </a:r>
            <a:r>
              <a:rPr lang="en-US" sz="3200">
                <a:solidFill>
                  <a:srgbClr val="002060"/>
                </a:solidFill>
                <a:ea typeface="Calibri"/>
                <a:cs typeface="Calibri"/>
              </a:rPr>
              <a:t> </a:t>
            </a:r>
          </a:p>
          <a:p>
            <a:pPr marL="0" indent="0">
              <a:buNone/>
            </a:pPr>
            <a:r>
              <a:rPr lang="en-GB" sz="3200">
                <a:solidFill>
                  <a:srgbClr val="002060"/>
                </a:solidFill>
                <a:ea typeface="Calibri"/>
                <a:cs typeface="Calibri"/>
              </a:rPr>
              <a:t>🏡Settlement</a:t>
            </a:r>
            <a:r>
              <a:rPr lang="en-GB" sz="3200" b="1">
                <a:solidFill>
                  <a:srgbClr val="002060"/>
                </a:solidFill>
                <a:ea typeface="Calibri"/>
                <a:cs typeface="Calibri"/>
              </a:rPr>
              <a:t> </a:t>
            </a:r>
            <a:r>
              <a:rPr lang="en-US" sz="3200" b="1">
                <a:solidFill>
                  <a:srgbClr val="002060"/>
                </a:solidFill>
                <a:ea typeface="Calibri"/>
                <a:cs typeface="Calibri"/>
              </a:rPr>
              <a:t> </a:t>
            </a:r>
            <a:endParaRPr lang="en-US" sz="3200">
              <a:solidFill>
                <a:srgbClr val="002060"/>
              </a:solidFill>
              <a:ea typeface="Calibri"/>
              <a:cs typeface="Calibri"/>
            </a:endParaRPr>
          </a:p>
          <a:p>
            <a:pPr marL="0" indent="0">
              <a:buNone/>
            </a:pPr>
            <a:endParaRPr lang="en-US" sz="3200">
              <a:ea typeface="Calibri"/>
              <a:cs typeface="Calibri"/>
            </a:endParaRPr>
          </a:p>
          <a:p>
            <a:pPr marL="0" indent="0">
              <a:buNone/>
            </a:pPr>
            <a:endParaRPr lang="en-US" sz="3200" b="1">
              <a:ea typeface="Calibri"/>
              <a:cs typeface="Calibri"/>
            </a:endParaRPr>
          </a:p>
        </p:txBody>
      </p:sp>
    </p:spTree>
    <p:extLst>
      <p:ext uri="{BB962C8B-B14F-4D97-AF65-F5344CB8AC3E}">
        <p14:creationId xmlns:p14="http://schemas.microsoft.com/office/powerpoint/2010/main" val="35283938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ECC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02E938-D014-D2C8-AF62-6B841A07EC9F}"/>
              </a:ext>
            </a:extLst>
          </p:cNvPr>
          <p:cNvSpPr>
            <a:spLocks noGrp="1"/>
          </p:cNvSpPr>
          <p:nvPr>
            <p:ph type="title"/>
          </p:nvPr>
        </p:nvSpPr>
        <p:spPr>
          <a:xfrm>
            <a:off x="462604" y="452157"/>
            <a:ext cx="10972800" cy="1143000"/>
          </a:xfrm>
        </p:spPr>
        <p:txBody>
          <a:bodyPr>
            <a:noAutofit/>
          </a:bodyPr>
          <a:lstStyle/>
          <a:p>
            <a:pPr algn="l"/>
            <a:r>
              <a:rPr lang="en-US" sz="3600"/>
              <a:t>Overview of our sessions</a:t>
            </a:r>
            <a:br>
              <a:rPr lang="en-US" sz="3600"/>
            </a:br>
            <a:r>
              <a:rPr lang="en-US" sz="3600"/>
              <a:t>Explicit coverage of disciplinary knowledge</a:t>
            </a:r>
          </a:p>
        </p:txBody>
      </p:sp>
      <p:sp>
        <p:nvSpPr>
          <p:cNvPr id="3" name="Content Placeholder 2">
            <a:extLst>
              <a:ext uri="{FF2B5EF4-FFF2-40B4-BE49-F238E27FC236}">
                <a16:creationId xmlns:a16="http://schemas.microsoft.com/office/drawing/2014/main" id="{07BFC264-8627-C426-66E4-AEE170DF1084}"/>
              </a:ext>
            </a:extLst>
          </p:cNvPr>
          <p:cNvSpPr>
            <a:spLocks noGrp="1"/>
          </p:cNvSpPr>
          <p:nvPr>
            <p:ph sz="half" idx="1"/>
          </p:nvPr>
        </p:nvSpPr>
        <p:spPr>
          <a:xfrm>
            <a:off x="7005" y="2081643"/>
            <a:ext cx="6060535" cy="2439184"/>
          </a:xfrm>
          <a:solidFill>
            <a:schemeClr val="bg1"/>
          </a:solidFill>
        </p:spPr>
        <p:txBody>
          <a:bodyPr/>
          <a:lstStyle/>
          <a:p>
            <a:pPr marL="0" indent="0">
              <a:buNone/>
            </a:pPr>
            <a:r>
              <a:rPr lang="en-US" sz="2400" b="1">
                <a:solidFill>
                  <a:srgbClr val="002060"/>
                </a:solidFill>
                <a:ea typeface="Calibri"/>
                <a:cs typeface="Calibri"/>
              </a:rPr>
              <a:t>First year (KS1 Focus):</a:t>
            </a:r>
          </a:p>
          <a:p>
            <a:pPr marL="609585" indent="-609585">
              <a:buAutoNum type="arabicPeriod"/>
            </a:pPr>
            <a:r>
              <a:rPr lang="en-US" sz="2400">
                <a:solidFill>
                  <a:srgbClr val="002060"/>
                </a:solidFill>
                <a:ea typeface="Calibri"/>
                <a:cs typeface="Calibri"/>
              </a:rPr>
              <a:t>Changes in living memory </a:t>
            </a:r>
            <a:r>
              <a:rPr lang="en-US" sz="2400">
                <a:solidFill>
                  <a:srgbClr val="002060"/>
                </a:solidFill>
                <a:latin typeface="Segoe UI Emoji"/>
                <a:ea typeface="Segoe UI Emoji"/>
                <a:cs typeface="Calibri"/>
              </a:rPr>
              <a:t>🕰️📸</a:t>
            </a:r>
          </a:p>
          <a:p>
            <a:pPr marL="609585" indent="-609585">
              <a:buAutoNum type="arabicPeriod"/>
            </a:pPr>
            <a:r>
              <a:rPr lang="en-US" sz="2400">
                <a:solidFill>
                  <a:srgbClr val="002060"/>
                </a:solidFill>
                <a:ea typeface="Calibri"/>
                <a:cs typeface="Calibri"/>
              </a:rPr>
              <a:t>Events beyond living memory </a:t>
            </a:r>
            <a:r>
              <a:rPr lang="en-US" sz="2400">
                <a:solidFill>
                  <a:srgbClr val="002060"/>
                </a:solidFill>
                <a:latin typeface="Segoe UI Emoji"/>
                <a:ea typeface="Segoe UI Emoji"/>
                <a:cs typeface="Calibri"/>
              </a:rPr>
              <a:t>🕰️📸➡️</a:t>
            </a:r>
            <a:r>
              <a:rPr lang="en-US" sz="2400">
                <a:solidFill>
                  <a:srgbClr val="002060"/>
                </a:solidFill>
                <a:latin typeface="Aptos"/>
                <a:ea typeface="Segoe UI Emoji"/>
                <a:cs typeface="Calibri"/>
              </a:rPr>
              <a:t> </a:t>
            </a:r>
          </a:p>
          <a:p>
            <a:pPr marL="609585" indent="-609585">
              <a:buAutoNum type="arabicPeriod"/>
            </a:pPr>
            <a:r>
              <a:rPr lang="en-US" sz="2400">
                <a:solidFill>
                  <a:srgbClr val="002060"/>
                </a:solidFill>
                <a:ea typeface="Calibri"/>
                <a:cs typeface="Calibri"/>
              </a:rPr>
              <a:t>Significant place in locality</a:t>
            </a:r>
            <a:r>
              <a:rPr lang="en-US" sz="2400">
                <a:solidFill>
                  <a:srgbClr val="002060"/>
                </a:solidFill>
                <a:latin typeface="Segoe UI Emoji"/>
                <a:ea typeface="Segoe UI Emoji"/>
                <a:cs typeface="Calibri"/>
              </a:rPr>
              <a:t>🕰️📸</a:t>
            </a:r>
            <a:r>
              <a:rPr lang="en-US" sz="2400">
                <a:solidFill>
                  <a:srgbClr val="002060"/>
                </a:solidFill>
              </a:rPr>
              <a:t>🏅</a:t>
            </a:r>
            <a:endParaRPr lang="en-US" sz="2400">
              <a:solidFill>
                <a:srgbClr val="002060"/>
              </a:solidFill>
              <a:latin typeface="Segoe UI Emoji"/>
              <a:ea typeface="Segoe UI Emoji"/>
              <a:cs typeface="Calibri"/>
            </a:endParaRPr>
          </a:p>
          <a:p>
            <a:pPr marL="609585" indent="-609585">
              <a:buAutoNum type="arabicPeriod"/>
            </a:pPr>
            <a:r>
              <a:rPr lang="en-US" sz="2400">
                <a:solidFill>
                  <a:srgbClr val="002060"/>
                </a:solidFill>
                <a:ea typeface="Calibri"/>
                <a:cs typeface="Calibri"/>
              </a:rPr>
              <a:t>Significant individuals </a:t>
            </a:r>
            <a:r>
              <a:rPr lang="en-US" sz="2400">
                <a:solidFill>
                  <a:srgbClr val="002060"/>
                </a:solidFill>
                <a:latin typeface="Segoe UI Emoji"/>
                <a:ea typeface="Segoe UI Emoji"/>
                <a:cs typeface="Calibri"/>
              </a:rPr>
              <a:t>🕰️📸🏅💬</a:t>
            </a:r>
          </a:p>
          <a:p>
            <a:pPr marL="342045" indent="-342045">
              <a:buAutoNum type="arabicPeriod"/>
            </a:pPr>
            <a:endParaRPr lang="en-US">
              <a:solidFill>
                <a:srgbClr val="002060"/>
              </a:solidFill>
              <a:ea typeface="Calibri"/>
              <a:cs typeface="Calibri"/>
            </a:endParaRPr>
          </a:p>
          <a:p>
            <a:pPr marL="342045" indent="-342045">
              <a:buAutoNum type="arabicPeriod"/>
            </a:pPr>
            <a:endParaRPr lang="en-US">
              <a:solidFill>
                <a:srgbClr val="002060"/>
              </a:solidFill>
              <a:ea typeface="Calibri"/>
              <a:cs typeface="Calibri"/>
            </a:endParaRPr>
          </a:p>
          <a:p>
            <a:pPr marL="0" indent="0">
              <a:buNone/>
            </a:pPr>
            <a:endParaRPr lang="en-US">
              <a:solidFill>
                <a:srgbClr val="002060"/>
              </a:solidFill>
              <a:ea typeface="Calibri"/>
              <a:cs typeface="Calibri"/>
            </a:endParaRPr>
          </a:p>
          <a:p>
            <a:pPr marL="0" indent="0">
              <a:buNone/>
            </a:pPr>
            <a:endParaRPr lang="en-US">
              <a:solidFill>
                <a:srgbClr val="002060"/>
              </a:solidFill>
              <a:ea typeface="Calibri"/>
              <a:cs typeface="Calibri"/>
            </a:endParaRPr>
          </a:p>
        </p:txBody>
      </p:sp>
      <p:sp>
        <p:nvSpPr>
          <p:cNvPr id="4" name="Content Placeholder 3">
            <a:extLst>
              <a:ext uri="{FF2B5EF4-FFF2-40B4-BE49-F238E27FC236}">
                <a16:creationId xmlns:a16="http://schemas.microsoft.com/office/drawing/2014/main" id="{B77293FD-69DF-922F-1F20-959941244A19}"/>
              </a:ext>
            </a:extLst>
          </p:cNvPr>
          <p:cNvSpPr>
            <a:spLocks noGrp="1"/>
          </p:cNvSpPr>
          <p:nvPr>
            <p:ph sz="half" idx="2"/>
          </p:nvPr>
        </p:nvSpPr>
        <p:spPr>
          <a:xfrm>
            <a:off x="6282906" y="2081643"/>
            <a:ext cx="5916245" cy="2439184"/>
          </a:xfrm>
          <a:solidFill>
            <a:schemeClr val="bg1"/>
          </a:solidFill>
        </p:spPr>
        <p:txBody>
          <a:bodyPr/>
          <a:lstStyle/>
          <a:p>
            <a:pPr marL="0" indent="0">
              <a:buNone/>
            </a:pPr>
            <a:r>
              <a:rPr lang="en-US" sz="2400" b="1">
                <a:solidFill>
                  <a:srgbClr val="002060"/>
                </a:solidFill>
                <a:ea typeface="Calibri"/>
                <a:cs typeface="Calibri"/>
              </a:rPr>
              <a:t>Second year (KS2 Focus):</a:t>
            </a:r>
            <a:endParaRPr lang="en-US" sz="2400" b="1">
              <a:ea typeface="Calibri"/>
              <a:cs typeface="Calibri"/>
            </a:endParaRPr>
          </a:p>
          <a:p>
            <a:pPr marL="609585" indent="-609585">
              <a:buAutoNum type="arabicPeriod"/>
            </a:pPr>
            <a:r>
              <a:rPr lang="en-US" sz="2400">
                <a:solidFill>
                  <a:srgbClr val="002060"/>
                </a:solidFill>
                <a:ea typeface="Calibri"/>
                <a:cs typeface="Calibri"/>
              </a:rPr>
              <a:t>Stone Ages </a:t>
            </a:r>
            <a:r>
              <a:rPr lang="en-US" sz="2400">
                <a:solidFill>
                  <a:srgbClr val="002060"/>
                </a:solidFill>
              </a:rPr>
              <a:t>🕰️➡️ </a:t>
            </a:r>
            <a:endParaRPr lang="en-US" sz="2400">
              <a:solidFill>
                <a:srgbClr val="002060"/>
              </a:solidFill>
              <a:ea typeface="Calibri"/>
              <a:cs typeface="Calibri"/>
            </a:endParaRPr>
          </a:p>
          <a:p>
            <a:pPr marL="609585" indent="-609585">
              <a:buAutoNum type="arabicPeriod"/>
            </a:pPr>
            <a:r>
              <a:rPr lang="en-US" sz="2400">
                <a:solidFill>
                  <a:srgbClr val="002060"/>
                </a:solidFill>
                <a:ea typeface="Calibri"/>
                <a:cs typeface="Calibri"/>
              </a:rPr>
              <a:t> Roman History </a:t>
            </a:r>
            <a:r>
              <a:rPr lang="en-US" sz="2400">
                <a:solidFill>
                  <a:srgbClr val="002060"/>
                </a:solidFill>
              </a:rPr>
              <a:t>🕰️ ➡️ 📸 </a:t>
            </a:r>
            <a:endParaRPr lang="en-US" sz="2400">
              <a:solidFill>
                <a:srgbClr val="002060"/>
              </a:solidFill>
              <a:ea typeface="Calibri"/>
              <a:cs typeface="Calibri"/>
            </a:endParaRPr>
          </a:p>
          <a:p>
            <a:pPr marL="609585" indent="-609585">
              <a:buAutoNum type="arabicPeriod"/>
            </a:pPr>
            <a:r>
              <a:rPr lang="en-US" sz="2400">
                <a:solidFill>
                  <a:srgbClr val="002060"/>
                </a:solidFill>
                <a:ea typeface="Calibri"/>
                <a:cs typeface="Calibri"/>
              </a:rPr>
              <a:t> Anglo-Saxon &amp; Viking Britain </a:t>
            </a:r>
            <a:r>
              <a:rPr lang="en-US" sz="2400">
                <a:solidFill>
                  <a:srgbClr val="002060"/>
                </a:solidFill>
              </a:rPr>
              <a:t>🕰️💬🏅</a:t>
            </a:r>
            <a:endParaRPr lang="en-US" sz="2400" b="1">
              <a:solidFill>
                <a:srgbClr val="002060"/>
              </a:solidFill>
              <a:ea typeface="Calibri"/>
              <a:cs typeface="Calibri"/>
            </a:endParaRPr>
          </a:p>
          <a:p>
            <a:pPr marL="342045" indent="-342045">
              <a:buAutoNum type="arabicPeriod"/>
            </a:pPr>
            <a:endParaRPr lang="en-US">
              <a:ea typeface="Calibri"/>
              <a:cs typeface="Calibri"/>
            </a:endParaRPr>
          </a:p>
          <a:p>
            <a:pPr marL="0" indent="0">
              <a:buNone/>
            </a:pPr>
            <a:endParaRPr lang="en-US">
              <a:ea typeface="Calibri"/>
              <a:cs typeface="Calibri"/>
            </a:endParaRPr>
          </a:p>
        </p:txBody>
      </p:sp>
      <p:sp>
        <p:nvSpPr>
          <p:cNvPr id="5" name="TextBox 4">
            <a:extLst>
              <a:ext uri="{FF2B5EF4-FFF2-40B4-BE49-F238E27FC236}">
                <a16:creationId xmlns:a16="http://schemas.microsoft.com/office/drawing/2014/main" id="{7CB0F949-D43C-1289-888D-301BBB11A2C4}"/>
              </a:ext>
            </a:extLst>
          </p:cNvPr>
          <p:cNvSpPr txBox="1"/>
          <p:nvPr/>
        </p:nvSpPr>
        <p:spPr>
          <a:xfrm>
            <a:off x="4612105" y="5394159"/>
            <a:ext cx="6096000" cy="861774"/>
          </a:xfrm>
          <a:prstGeom prst="rect">
            <a:avLst/>
          </a:prstGeom>
          <a:no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r>
              <a:rPr lang="en-US" sz="2400" b="1">
                <a:solidFill>
                  <a:srgbClr val="002060"/>
                </a:solidFill>
                <a:latin typeface="Calibri"/>
              </a:rPr>
              <a:t>12 hours in total</a:t>
            </a:r>
            <a:endParaRPr lang="en-US" sz="2400" b="1"/>
          </a:p>
          <a:p>
            <a:pPr algn="ctr"/>
            <a:endParaRPr lang="en-US" sz="2400"/>
          </a:p>
        </p:txBody>
      </p:sp>
    </p:spTree>
    <p:extLst>
      <p:ext uri="{BB962C8B-B14F-4D97-AF65-F5344CB8AC3E}">
        <p14:creationId xmlns:p14="http://schemas.microsoft.com/office/powerpoint/2010/main" val="28264683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ECCC"/>
        </a:solidFill>
        <a:effectLst/>
      </p:bgPr>
    </p:bg>
    <p:spTree>
      <p:nvGrpSpPr>
        <p:cNvPr id="1" name="">
          <a:extLst>
            <a:ext uri="{FF2B5EF4-FFF2-40B4-BE49-F238E27FC236}">
              <a16:creationId xmlns:a16="http://schemas.microsoft.com/office/drawing/2014/main" id="{2DC7E618-9D16-A124-6629-30372DCCA33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36E1208-A9AC-C1E3-B874-1696D71FFFEC}"/>
              </a:ext>
            </a:extLst>
          </p:cNvPr>
          <p:cNvSpPr>
            <a:spLocks noGrp="1"/>
          </p:cNvSpPr>
          <p:nvPr>
            <p:ph type="title"/>
          </p:nvPr>
        </p:nvSpPr>
        <p:spPr>
          <a:xfrm>
            <a:off x="452444" y="147357"/>
            <a:ext cx="10972800" cy="1143000"/>
          </a:xfrm>
        </p:spPr>
        <p:txBody>
          <a:bodyPr>
            <a:noAutofit/>
          </a:bodyPr>
          <a:lstStyle/>
          <a:p>
            <a:r>
              <a:rPr lang="en-US" sz="3600"/>
              <a:t>Overview of our sessions</a:t>
            </a:r>
            <a:br>
              <a:rPr lang="en-US" sz="3600"/>
            </a:br>
            <a:r>
              <a:rPr lang="en-US" sz="3600"/>
              <a:t>Explicit coverage of substantive concept (</a:t>
            </a:r>
            <a:r>
              <a:rPr lang="en-GB" sz="3600" b="1">
                <a:solidFill>
                  <a:srgbClr val="002060"/>
                </a:solidFill>
              </a:rPr>
              <a:t>🙏 </a:t>
            </a:r>
            <a:r>
              <a:rPr lang="en-US" sz="3600"/>
              <a:t>Religion)</a:t>
            </a:r>
          </a:p>
        </p:txBody>
      </p:sp>
      <p:sp>
        <p:nvSpPr>
          <p:cNvPr id="3" name="Content Placeholder 2">
            <a:extLst>
              <a:ext uri="{FF2B5EF4-FFF2-40B4-BE49-F238E27FC236}">
                <a16:creationId xmlns:a16="http://schemas.microsoft.com/office/drawing/2014/main" id="{66109DCC-3D09-ABD0-7AE5-6B8291B2E46A}"/>
              </a:ext>
            </a:extLst>
          </p:cNvPr>
          <p:cNvSpPr>
            <a:spLocks noGrp="1"/>
          </p:cNvSpPr>
          <p:nvPr>
            <p:ph sz="half" idx="1"/>
          </p:nvPr>
        </p:nvSpPr>
        <p:spPr>
          <a:xfrm>
            <a:off x="13486" y="1287497"/>
            <a:ext cx="6060535" cy="2376056"/>
          </a:xfrm>
          <a:solidFill>
            <a:schemeClr val="bg1"/>
          </a:solidFill>
        </p:spPr>
        <p:txBody>
          <a:bodyPr/>
          <a:lstStyle/>
          <a:p>
            <a:pPr marL="0" indent="0">
              <a:buNone/>
            </a:pPr>
            <a:r>
              <a:rPr lang="en-US" sz="2400" b="1">
                <a:solidFill>
                  <a:srgbClr val="002060"/>
                </a:solidFill>
                <a:ea typeface="Calibri"/>
                <a:cs typeface="Calibri"/>
              </a:rPr>
              <a:t>First year (KS1 Focus):</a:t>
            </a:r>
          </a:p>
          <a:p>
            <a:pPr marL="609585" indent="-609585">
              <a:buAutoNum type="arabicPeriod"/>
            </a:pPr>
            <a:r>
              <a:rPr lang="en-US" sz="2400">
                <a:solidFill>
                  <a:srgbClr val="002060"/>
                </a:solidFill>
                <a:ea typeface="Calibri"/>
                <a:cs typeface="Calibri"/>
              </a:rPr>
              <a:t>Changes in living memory </a:t>
            </a:r>
          </a:p>
          <a:p>
            <a:pPr marL="609585" indent="-609585">
              <a:buAutoNum type="arabicPeriod"/>
            </a:pPr>
            <a:r>
              <a:rPr lang="en-US" sz="2400">
                <a:solidFill>
                  <a:srgbClr val="002060"/>
                </a:solidFill>
                <a:ea typeface="Calibri"/>
                <a:cs typeface="Calibri"/>
              </a:rPr>
              <a:t>Events beyond living memory </a:t>
            </a:r>
            <a:endParaRPr lang="en-US" sz="2400">
              <a:solidFill>
                <a:srgbClr val="002060"/>
              </a:solidFill>
              <a:latin typeface="Aptos"/>
              <a:ea typeface="Segoe UI Emoji"/>
              <a:cs typeface="Calibri"/>
            </a:endParaRPr>
          </a:p>
          <a:p>
            <a:pPr marL="609585" indent="-609585">
              <a:buAutoNum type="arabicPeriod"/>
            </a:pPr>
            <a:r>
              <a:rPr lang="en-US" sz="2400">
                <a:solidFill>
                  <a:srgbClr val="002060"/>
                </a:solidFill>
                <a:ea typeface="Calibri"/>
                <a:cs typeface="Calibri"/>
              </a:rPr>
              <a:t>Significant place in locality </a:t>
            </a:r>
            <a:r>
              <a:rPr lang="en-GB" b="1">
                <a:solidFill>
                  <a:srgbClr val="002060"/>
                </a:solidFill>
              </a:rPr>
              <a:t>🙏</a:t>
            </a:r>
            <a:endParaRPr lang="en-US" sz="2400">
              <a:solidFill>
                <a:srgbClr val="002060"/>
              </a:solidFill>
              <a:ea typeface="Calibri"/>
              <a:cs typeface="Calibri"/>
            </a:endParaRPr>
          </a:p>
          <a:p>
            <a:pPr marL="609585" indent="-609585">
              <a:buAutoNum type="arabicPeriod"/>
            </a:pPr>
            <a:r>
              <a:rPr lang="en-US" sz="2400">
                <a:solidFill>
                  <a:srgbClr val="002060"/>
                </a:solidFill>
                <a:ea typeface="Calibri"/>
                <a:cs typeface="Calibri"/>
              </a:rPr>
              <a:t>Significant individuals </a:t>
            </a:r>
            <a:r>
              <a:rPr lang="en-GB" b="1">
                <a:solidFill>
                  <a:srgbClr val="002060"/>
                </a:solidFill>
              </a:rPr>
              <a:t> 🙏</a:t>
            </a:r>
            <a:endParaRPr lang="en-US">
              <a:solidFill>
                <a:srgbClr val="002060"/>
              </a:solidFill>
              <a:ea typeface="Calibri"/>
              <a:cs typeface="Calibri"/>
            </a:endParaRPr>
          </a:p>
          <a:p>
            <a:pPr marL="342045" indent="-342045">
              <a:buAutoNum type="arabicPeriod"/>
            </a:pPr>
            <a:endParaRPr lang="en-US">
              <a:solidFill>
                <a:srgbClr val="002060"/>
              </a:solidFill>
              <a:ea typeface="Calibri"/>
              <a:cs typeface="Calibri"/>
            </a:endParaRPr>
          </a:p>
          <a:p>
            <a:pPr marL="0" indent="0">
              <a:buNone/>
            </a:pPr>
            <a:endParaRPr lang="en-US">
              <a:solidFill>
                <a:srgbClr val="002060"/>
              </a:solidFill>
              <a:ea typeface="Calibri"/>
              <a:cs typeface="Calibri"/>
            </a:endParaRPr>
          </a:p>
          <a:p>
            <a:pPr marL="0" indent="0">
              <a:buNone/>
            </a:pPr>
            <a:endParaRPr lang="en-US">
              <a:solidFill>
                <a:srgbClr val="002060"/>
              </a:solidFill>
              <a:ea typeface="Calibri"/>
              <a:cs typeface="Calibri"/>
            </a:endParaRPr>
          </a:p>
        </p:txBody>
      </p:sp>
      <p:sp>
        <p:nvSpPr>
          <p:cNvPr id="4" name="Content Placeholder 3">
            <a:extLst>
              <a:ext uri="{FF2B5EF4-FFF2-40B4-BE49-F238E27FC236}">
                <a16:creationId xmlns:a16="http://schemas.microsoft.com/office/drawing/2014/main" id="{61D511AA-5F9B-021F-6CC5-253F8FAC0EE1}"/>
              </a:ext>
            </a:extLst>
          </p:cNvPr>
          <p:cNvSpPr>
            <a:spLocks noGrp="1"/>
          </p:cNvSpPr>
          <p:nvPr>
            <p:ph sz="half" idx="2"/>
          </p:nvPr>
        </p:nvSpPr>
        <p:spPr>
          <a:xfrm>
            <a:off x="6289387" y="1287496"/>
            <a:ext cx="5916245" cy="2376056"/>
          </a:xfrm>
          <a:solidFill>
            <a:schemeClr val="bg1"/>
          </a:solidFill>
        </p:spPr>
        <p:txBody>
          <a:bodyPr/>
          <a:lstStyle/>
          <a:p>
            <a:pPr marL="0" indent="0">
              <a:buNone/>
            </a:pPr>
            <a:r>
              <a:rPr lang="en-US" sz="2400" b="1">
                <a:solidFill>
                  <a:srgbClr val="002060"/>
                </a:solidFill>
                <a:ea typeface="Calibri"/>
                <a:cs typeface="Calibri"/>
              </a:rPr>
              <a:t>Second year (KS2 Focus):</a:t>
            </a:r>
            <a:endParaRPr lang="en-US" sz="2400" b="1">
              <a:ea typeface="Calibri"/>
              <a:cs typeface="Calibri"/>
            </a:endParaRPr>
          </a:p>
          <a:p>
            <a:pPr marL="609585" indent="-609585">
              <a:buAutoNum type="arabicPeriod"/>
            </a:pPr>
            <a:r>
              <a:rPr lang="en-US" sz="2400">
                <a:solidFill>
                  <a:srgbClr val="002060"/>
                </a:solidFill>
                <a:ea typeface="Calibri"/>
                <a:cs typeface="Calibri"/>
              </a:rPr>
              <a:t>Stone Ages </a:t>
            </a:r>
            <a:r>
              <a:rPr lang="en-GB" sz="2400" b="1">
                <a:solidFill>
                  <a:srgbClr val="002060"/>
                </a:solidFill>
              </a:rPr>
              <a:t>🙏</a:t>
            </a:r>
            <a:endParaRPr lang="en-US" sz="2400">
              <a:solidFill>
                <a:srgbClr val="002060"/>
              </a:solidFill>
              <a:ea typeface="Calibri"/>
              <a:cs typeface="Calibri"/>
            </a:endParaRPr>
          </a:p>
          <a:p>
            <a:pPr marL="609585" indent="-609585">
              <a:buAutoNum type="arabicPeriod"/>
            </a:pPr>
            <a:r>
              <a:rPr lang="en-US" sz="2400">
                <a:solidFill>
                  <a:srgbClr val="002060"/>
                </a:solidFill>
                <a:ea typeface="Calibri"/>
                <a:cs typeface="Calibri"/>
              </a:rPr>
              <a:t> Roman History </a:t>
            </a:r>
            <a:r>
              <a:rPr lang="en-GB" sz="2400" b="1">
                <a:solidFill>
                  <a:srgbClr val="002060"/>
                </a:solidFill>
              </a:rPr>
              <a:t>🙏</a:t>
            </a:r>
            <a:endParaRPr lang="en-US" sz="2400">
              <a:solidFill>
                <a:srgbClr val="002060"/>
              </a:solidFill>
              <a:ea typeface="Calibri"/>
              <a:cs typeface="Calibri"/>
            </a:endParaRPr>
          </a:p>
          <a:p>
            <a:pPr marL="609585" indent="-609585">
              <a:buAutoNum type="arabicPeriod"/>
            </a:pPr>
            <a:r>
              <a:rPr lang="en-US" sz="2400">
                <a:solidFill>
                  <a:srgbClr val="002060"/>
                </a:solidFill>
                <a:ea typeface="Calibri"/>
                <a:cs typeface="Calibri"/>
              </a:rPr>
              <a:t> Anglo-Saxon &amp; Viking Britain</a:t>
            </a:r>
            <a:r>
              <a:rPr lang="en-GB" sz="2400" b="1">
                <a:solidFill>
                  <a:srgbClr val="002060"/>
                </a:solidFill>
              </a:rPr>
              <a:t> 🙏</a:t>
            </a:r>
            <a:endParaRPr lang="en-US" sz="2400" b="1">
              <a:solidFill>
                <a:srgbClr val="002060"/>
              </a:solidFill>
              <a:ea typeface="Calibri"/>
              <a:cs typeface="Calibri"/>
            </a:endParaRPr>
          </a:p>
          <a:p>
            <a:pPr marL="342045" indent="-342045">
              <a:buAutoNum type="arabicPeriod"/>
            </a:pPr>
            <a:endParaRPr lang="en-US">
              <a:ea typeface="Calibri"/>
              <a:cs typeface="Calibri"/>
            </a:endParaRPr>
          </a:p>
          <a:p>
            <a:pPr marL="0" indent="0">
              <a:buNone/>
            </a:pPr>
            <a:endParaRPr lang="en-US">
              <a:ea typeface="Calibri"/>
              <a:cs typeface="Calibri"/>
            </a:endParaRPr>
          </a:p>
        </p:txBody>
      </p:sp>
      <p:pic>
        <p:nvPicPr>
          <p:cNvPr id="5" name="Picture 4" descr="A group of people walking in a church&#10;&#10;AI-generated content may be incorrect.">
            <a:extLst>
              <a:ext uri="{FF2B5EF4-FFF2-40B4-BE49-F238E27FC236}">
                <a16:creationId xmlns:a16="http://schemas.microsoft.com/office/drawing/2014/main" id="{30446B77-EA9C-43D8-E084-55973BD18068}"/>
              </a:ext>
            </a:extLst>
          </p:cNvPr>
          <p:cNvPicPr>
            <a:picLocks noChangeAspect="1"/>
          </p:cNvPicPr>
          <p:nvPr/>
        </p:nvPicPr>
        <p:blipFill>
          <a:blip r:embed="rId3"/>
          <a:stretch>
            <a:fillRect/>
          </a:stretch>
        </p:blipFill>
        <p:spPr>
          <a:xfrm>
            <a:off x="101641" y="3854992"/>
            <a:ext cx="2100836" cy="2756898"/>
          </a:xfrm>
          <a:prstGeom prst="rect">
            <a:avLst/>
          </a:prstGeom>
        </p:spPr>
      </p:pic>
      <p:pic>
        <p:nvPicPr>
          <p:cNvPr id="8" name="Picture 7" descr="A drawing of a wooden building&#10;&#10;AI-generated content may be incorrect.">
            <a:extLst>
              <a:ext uri="{FF2B5EF4-FFF2-40B4-BE49-F238E27FC236}">
                <a16:creationId xmlns:a16="http://schemas.microsoft.com/office/drawing/2014/main" id="{D1884CC9-87FA-D491-9E68-939ED4EFD6F4}"/>
              </a:ext>
            </a:extLst>
          </p:cNvPr>
          <p:cNvPicPr>
            <a:picLocks noChangeAspect="1"/>
          </p:cNvPicPr>
          <p:nvPr/>
        </p:nvPicPr>
        <p:blipFill>
          <a:blip r:embed="rId4"/>
          <a:stretch>
            <a:fillRect/>
          </a:stretch>
        </p:blipFill>
        <p:spPr>
          <a:xfrm>
            <a:off x="9520609" y="3781159"/>
            <a:ext cx="2584861" cy="2051801"/>
          </a:xfrm>
          <a:prstGeom prst="rect">
            <a:avLst/>
          </a:prstGeom>
        </p:spPr>
      </p:pic>
      <p:pic>
        <p:nvPicPr>
          <p:cNvPr id="9" name="Picture 8" descr="A person with a beard and glasses&#10;&#10;AI-generated content may be incorrect.">
            <a:extLst>
              <a:ext uri="{FF2B5EF4-FFF2-40B4-BE49-F238E27FC236}">
                <a16:creationId xmlns:a16="http://schemas.microsoft.com/office/drawing/2014/main" id="{7A902458-8A3A-B617-EAC4-82AD70F3EA9A}"/>
              </a:ext>
            </a:extLst>
          </p:cNvPr>
          <p:cNvPicPr>
            <a:picLocks noChangeAspect="1"/>
          </p:cNvPicPr>
          <p:nvPr/>
        </p:nvPicPr>
        <p:blipFill>
          <a:blip r:embed="rId5"/>
          <a:srcRect t="297" r="802" b="-1329"/>
          <a:stretch>
            <a:fillRect/>
          </a:stretch>
        </p:blipFill>
        <p:spPr>
          <a:xfrm>
            <a:off x="2300965" y="3779285"/>
            <a:ext cx="2100581" cy="2831285"/>
          </a:xfrm>
          <a:prstGeom prst="rect">
            <a:avLst/>
          </a:prstGeom>
        </p:spPr>
      </p:pic>
      <p:pic>
        <p:nvPicPr>
          <p:cNvPr id="10" name="Picture 9" descr="A postcard with a drawing of a person wearing a deer antler hat&#10;&#10;AI-generated content may be incorrect.">
            <a:extLst>
              <a:ext uri="{FF2B5EF4-FFF2-40B4-BE49-F238E27FC236}">
                <a16:creationId xmlns:a16="http://schemas.microsoft.com/office/drawing/2014/main" id="{98BD97A1-C24A-1E7D-DF4F-C2B746F5ACCD}"/>
              </a:ext>
            </a:extLst>
          </p:cNvPr>
          <p:cNvPicPr>
            <a:picLocks noChangeAspect="1"/>
          </p:cNvPicPr>
          <p:nvPr/>
        </p:nvPicPr>
        <p:blipFill>
          <a:blip r:embed="rId6"/>
          <a:stretch>
            <a:fillRect/>
          </a:stretch>
        </p:blipFill>
        <p:spPr>
          <a:xfrm>
            <a:off x="4526370" y="3782355"/>
            <a:ext cx="2444115" cy="2065838"/>
          </a:xfrm>
          <a:prstGeom prst="rect">
            <a:avLst/>
          </a:prstGeom>
        </p:spPr>
      </p:pic>
      <p:pic>
        <p:nvPicPr>
          <p:cNvPr id="12" name="Picture 11" descr="A close up of a crystal object&#10;&#10;AI-generated content may be incorrect.">
            <a:extLst>
              <a:ext uri="{FF2B5EF4-FFF2-40B4-BE49-F238E27FC236}">
                <a16:creationId xmlns:a16="http://schemas.microsoft.com/office/drawing/2014/main" id="{79263499-E1BE-E3AB-C121-44F05D2101C7}"/>
              </a:ext>
            </a:extLst>
          </p:cNvPr>
          <p:cNvPicPr>
            <a:picLocks noChangeAspect="1"/>
          </p:cNvPicPr>
          <p:nvPr/>
        </p:nvPicPr>
        <p:blipFill>
          <a:blip r:embed="rId7"/>
          <a:stretch>
            <a:fillRect/>
          </a:stretch>
        </p:blipFill>
        <p:spPr>
          <a:xfrm>
            <a:off x="7055933" y="4691192"/>
            <a:ext cx="2313431" cy="1916129"/>
          </a:xfrm>
          <a:prstGeom prst="rect">
            <a:avLst/>
          </a:prstGeom>
        </p:spPr>
      </p:pic>
    </p:spTree>
    <p:extLst>
      <p:ext uri="{BB962C8B-B14F-4D97-AF65-F5344CB8AC3E}">
        <p14:creationId xmlns:p14="http://schemas.microsoft.com/office/powerpoint/2010/main" val="1627681251"/>
      </p:ext>
    </p:extLst>
  </p:cSld>
  <p:clrMapOvr>
    <a:masterClrMapping/>
  </p:clrMapOvr>
</p:sld>
</file>

<file path=ppt/theme/theme1.xml><?xml version="1.0" encoding="utf-8"?>
<a:theme xmlns:a="http://schemas.openxmlformats.org/drawingml/2006/main" name="office theme">
  <a:themeElements>
    <a:clrScheme name="YSJ">
      <a:dk1>
        <a:srgbClr val="002060"/>
      </a:dk1>
      <a:lt1>
        <a:srgbClr val="FAE2D6"/>
      </a:lt1>
      <a:dk2>
        <a:srgbClr val="0E2841"/>
      </a:dk2>
      <a:lt2>
        <a:srgbClr val="FFFFCC"/>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Custom 2">
      <a:majorFont>
        <a:latin typeface="Aptos Display"/>
        <a:ea typeface=""/>
        <a:cs typeface=""/>
      </a:majorFont>
      <a:minorFont>
        <a:latin typeface="Aptos"/>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Metadata/LabelInfo.xml><?xml version="1.0" encoding="utf-8"?>
<clbl:labelList xmlns:clbl="http://schemas.microsoft.com/office/2020/mipLabelMetadata">
  <clbl:label id="{5c8ae38e-f85b-4309-b7ec-862815a37aee}" enabled="0" method="" siteId="{5c8ae38e-f85b-4309-b7ec-862815a37aee}" removed="1"/>
</clbl:labelList>
</file>

<file path=docProps/app.xml><?xml version="1.0" encoding="utf-8"?>
<Properties xmlns="http://schemas.openxmlformats.org/officeDocument/2006/extended-properties" xmlns:vt="http://schemas.openxmlformats.org/officeDocument/2006/docPropsVTypes">
  <Template>office theme</Template>
  <Application>Microsoft Office PowerPoint</Application>
  <PresentationFormat>Widescreen</PresentationFormat>
  <Slides>29</Slides>
  <Notes>27</Notes>
  <HiddenSlides>0</HiddenSlides>
  <ScaleCrop>false</ScaleCrop>
  <HeadingPairs>
    <vt:vector size="4" baseType="variant">
      <vt:variant>
        <vt:lpstr>Theme</vt:lpstr>
      </vt:variant>
      <vt:variant>
        <vt:i4>1</vt:i4>
      </vt:variant>
      <vt:variant>
        <vt:lpstr>Slide Titles</vt:lpstr>
      </vt:variant>
      <vt:variant>
        <vt:i4>29</vt:i4>
      </vt:variant>
    </vt:vector>
  </HeadingPairs>
  <TitlesOfParts>
    <vt:vector size="30" baseType="lpstr">
      <vt:lpstr>office theme</vt:lpstr>
      <vt:lpstr>Developing Subject Specific Pedagogies  for the Primary Foundation Subjects  in University-Based ITE ​</vt:lpstr>
      <vt:lpstr>Aims</vt:lpstr>
      <vt:lpstr>Subject-specific pedagogies</vt:lpstr>
      <vt:lpstr>Challenges of developing subject-specific pedagogies in primary foundation subjects</vt:lpstr>
      <vt:lpstr>Our approach to primary history in ITE</vt:lpstr>
      <vt:lpstr>A consistent sequence of learning (Tiffany, 2023)</vt:lpstr>
      <vt:lpstr>🕵️ Disciplinary and Substantive Concepts🧩</vt:lpstr>
      <vt:lpstr>Overview of our sessions Explicit coverage of disciplinary knowledge</vt:lpstr>
      <vt:lpstr>Overview of our sessions Explicit coverage of substantive concept (🙏 Religion)</vt:lpstr>
      <vt:lpstr>Subject specific pedagogies in history​</vt:lpstr>
      <vt:lpstr>PowerPoint Presentation</vt:lpstr>
      <vt:lpstr>PowerPoint Presentation</vt:lpstr>
      <vt:lpstr>🧱 💬 Artefacts across the Stone Ages</vt:lpstr>
      <vt:lpstr>Roberts, A., &amp; Weston Lewis, J. (2020) Human Journey. London: Red Shed</vt:lpstr>
      <vt:lpstr>How can subject specific pedagogies be meaningfully developed in university-based ITE?</vt:lpstr>
      <vt:lpstr>Towards shared principles underpinning subject specific pedagogies…</vt:lpstr>
      <vt:lpstr>Next steps in geography…</vt:lpstr>
      <vt:lpstr>PowerPoint Presentation</vt:lpstr>
      <vt:lpstr>Next steps in D&amp;T…</vt:lpstr>
      <vt:lpstr>Subject specific pedagogies in D&amp;T (in development)</vt:lpstr>
      <vt:lpstr>Next steps in art…</vt:lpstr>
      <vt:lpstr>Subject specific pedagogies in art (in development)</vt:lpstr>
      <vt:lpstr>Evaluating our aims</vt:lpstr>
      <vt:lpstr>Reflecting on implications for your own practice</vt:lpstr>
      <vt:lpstr>Further Discussion and Reflection</vt:lpstr>
      <vt:lpstr>Evaluation – feedback form</vt:lpstr>
      <vt:lpstr>References 1</vt:lpstr>
      <vt:lpstr>References 2</vt:lpstr>
      <vt:lpstr>Image Credits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Timings – to cut</dc:title>
  <dc:creator/>
  <cp:revision>94</cp:revision>
  <dcterms:created xsi:type="dcterms:W3CDTF">2026-05-15T09:09:39Z</dcterms:created>
  <dcterms:modified xsi:type="dcterms:W3CDTF">2026-05-19T20:55:30Z</dcterms:modified>
</cp:coreProperties>
</file>