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260" r:id="rId2"/>
    <p:sldId id="317" r:id="rId3"/>
    <p:sldId id="275" r:id="rId4"/>
    <p:sldId id="257" r:id="rId5"/>
    <p:sldId id="266" r:id="rId6"/>
    <p:sldId id="344" r:id="rId7"/>
    <p:sldId id="311" r:id="rId8"/>
    <p:sldId id="859" r:id="rId9"/>
    <p:sldId id="282" r:id="rId10"/>
    <p:sldId id="318" r:id="rId11"/>
    <p:sldId id="286" r:id="rId12"/>
    <p:sldId id="320" r:id="rId13"/>
    <p:sldId id="589" r:id="rId14"/>
    <p:sldId id="762" r:id="rId15"/>
    <p:sldId id="861" r:id="rId16"/>
    <p:sldId id="597" r:id="rId17"/>
    <p:sldId id="875" r:id="rId18"/>
    <p:sldId id="284" r:id="rId19"/>
    <p:sldId id="305" r:id="rId20"/>
    <p:sldId id="298" r:id="rId21"/>
    <p:sldId id="876" r:id="rId22"/>
    <p:sldId id="882" r:id="rId23"/>
    <p:sldId id="883" r:id="rId24"/>
    <p:sldId id="885" r:id="rId25"/>
    <p:sldId id="302" r:id="rId26"/>
    <p:sldId id="309" r:id="rId27"/>
    <p:sldId id="310" r:id="rId28"/>
    <p:sldId id="316" r:id="rId29"/>
    <p:sldId id="881" r:id="rId30"/>
    <p:sldId id="870" r:id="rId31"/>
    <p:sldId id="873" r:id="rId32"/>
    <p:sldId id="869" r:id="rId33"/>
    <p:sldId id="865" r:id="rId34"/>
    <p:sldId id="864" r:id="rId35"/>
    <p:sldId id="886" r:id="rId36"/>
    <p:sldId id="887" r:id="rId37"/>
    <p:sldId id="884" r:id="rId38"/>
    <p:sldId id="879" r:id="rId39"/>
    <p:sldId id="878" r:id="rId40"/>
    <p:sldId id="868"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EFD5"/>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DFF9AE2-584B-D243-09EC-1DD8E80EB115}" v="17" dt="2026-07-08T22:29:48.108"/>
    <p1510:client id="{467E4400-39F8-E20C-5361-46B40F9C25B0}" v="140" dt="2026-07-08T22:53:34.828"/>
    <p1510:client id="{633ABD60-1CC2-176E-36AF-A98A53CA7A60}" v="178" dt="2026-07-08T22:29:28.542"/>
    <p1510:client id="{65D58489-F25E-01F1-DF12-782B50BD6425}" v="1" dt="2026-07-08T19:12:14.888"/>
    <p1510:client id="{85858D11-331C-5A17-62AC-C84D2A1526C0}" v="480" dt="2026-07-08T20:03:57.849"/>
    <p1510:client id="{B00B83A8-DE83-DF71-89AD-BB5B671E7BD2}" v="36" dt="2026-07-09T20:35:15.709"/>
    <p1510:client id="{B16EC99A-E1AA-4AD2-12B1-4E91451B593A}" v="10" dt="2026-07-08T23:00:01.513"/>
    <p1510:client id="{BEAA3172-8B1A-4A91-BE8C-615C66EF828D}" v="18" dt="2026-07-08T19:14:59.281"/>
    <p1510:client id="{CA6778D3-DB13-33A6-4803-62D34D7851CF}" v="6" dt="2026-07-08T19:10:19.215"/>
    <p1510:client id="{D2F0D1E1-441D-6545-2785-619514085838}" v="67" dt="2026-07-10T14:28:04.79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48"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nnifer Huntsley" userId="S::j.huntsley@yorksj.ac.uk::b67f7ce3-7252-4750-ac23-3d6f934712d3" providerId="AD" clId="Web-{CA6778D3-DB13-33A6-4803-62D34D7851CF}"/>
    <pc:docChg chg="modSld">
      <pc:chgData name="Jennifer Huntsley" userId="S::j.huntsley@yorksj.ac.uk::b67f7ce3-7252-4750-ac23-3d6f934712d3" providerId="AD" clId="Web-{CA6778D3-DB13-33A6-4803-62D34D7851CF}" dt="2026-07-08T19:10:19.215" v="5" actId="20577"/>
      <pc:docMkLst>
        <pc:docMk/>
      </pc:docMkLst>
      <pc:sldChg chg="modSp">
        <pc:chgData name="Jennifer Huntsley" userId="S::j.huntsley@yorksj.ac.uk::b67f7ce3-7252-4750-ac23-3d6f934712d3" providerId="AD" clId="Web-{CA6778D3-DB13-33A6-4803-62D34D7851CF}" dt="2026-07-08T19:10:19.215" v="5" actId="20577"/>
        <pc:sldMkLst>
          <pc:docMk/>
          <pc:sldMk cId="4040841250" sldId="884"/>
        </pc:sldMkLst>
        <pc:spChg chg="mod">
          <ac:chgData name="Jennifer Huntsley" userId="S::j.huntsley@yorksj.ac.uk::b67f7ce3-7252-4750-ac23-3d6f934712d3" providerId="AD" clId="Web-{CA6778D3-DB13-33A6-4803-62D34D7851CF}" dt="2026-07-08T19:10:19.215" v="5" actId="20577"/>
          <ac:spMkLst>
            <pc:docMk/>
            <pc:sldMk cId="4040841250" sldId="884"/>
            <ac:spMk id="3" creationId="{76B1CD3A-4789-2A52-6FF8-40136FD8336F}"/>
          </ac:spMkLst>
        </pc:spChg>
      </pc:sldChg>
    </pc:docChg>
  </pc:docChgLst>
  <pc:docChgLst>
    <pc:chgData name="Stephanie Jach" userId="S::s.jach@yorksj.ac.uk::5c8cf6e1-1f15-4963-922a-ec9809ab38dc" providerId="AD" clId="Web-{467E4400-39F8-E20C-5361-46B40F9C25B0}"/>
    <pc:docChg chg="addSld modSld">
      <pc:chgData name="Stephanie Jach" userId="S::s.jach@yorksj.ac.uk::5c8cf6e1-1f15-4963-922a-ec9809ab38dc" providerId="AD" clId="Web-{467E4400-39F8-E20C-5361-46B40F9C25B0}" dt="2026-07-08T22:53:34.828" v="126" actId="1076"/>
      <pc:docMkLst>
        <pc:docMk/>
      </pc:docMkLst>
      <pc:sldChg chg="modSp">
        <pc:chgData name="Stephanie Jach" userId="S::s.jach@yorksj.ac.uk::5c8cf6e1-1f15-4963-922a-ec9809ab38dc" providerId="AD" clId="Web-{467E4400-39F8-E20C-5361-46B40F9C25B0}" dt="2026-07-08T22:44:08.971" v="71" actId="20577"/>
        <pc:sldMkLst>
          <pc:docMk/>
          <pc:sldMk cId="1229042136" sldId="305"/>
        </pc:sldMkLst>
        <pc:spChg chg="mod">
          <ac:chgData name="Stephanie Jach" userId="S::s.jach@yorksj.ac.uk::5c8cf6e1-1f15-4963-922a-ec9809ab38dc" providerId="AD" clId="Web-{467E4400-39F8-E20C-5361-46B40F9C25B0}" dt="2026-07-08T22:43:57.799" v="69" actId="1076"/>
          <ac:spMkLst>
            <pc:docMk/>
            <pc:sldMk cId="1229042136" sldId="305"/>
            <ac:spMk id="2" creationId="{4DAE0364-46DD-876F-5D2F-C18FEED29454}"/>
          </ac:spMkLst>
        </pc:spChg>
        <pc:spChg chg="mod">
          <ac:chgData name="Stephanie Jach" userId="S::s.jach@yorksj.ac.uk::5c8cf6e1-1f15-4963-922a-ec9809ab38dc" providerId="AD" clId="Web-{467E4400-39F8-E20C-5361-46B40F9C25B0}" dt="2026-07-08T22:44:08.971" v="71" actId="20577"/>
          <ac:spMkLst>
            <pc:docMk/>
            <pc:sldMk cId="1229042136" sldId="305"/>
            <ac:spMk id="3" creationId="{4C5B1E1D-A38A-F5AB-1233-3863CD4A55C1}"/>
          </ac:spMkLst>
        </pc:spChg>
      </pc:sldChg>
      <pc:sldChg chg="modSp">
        <pc:chgData name="Stephanie Jach" userId="S::s.jach@yorksj.ac.uk::5c8cf6e1-1f15-4963-922a-ec9809ab38dc" providerId="AD" clId="Web-{467E4400-39F8-E20C-5361-46B40F9C25B0}" dt="2026-07-08T22:53:34.828" v="126" actId="1076"/>
        <pc:sldMkLst>
          <pc:docMk/>
          <pc:sldMk cId="1291177238" sldId="316"/>
        </pc:sldMkLst>
        <pc:picChg chg="mod">
          <ac:chgData name="Stephanie Jach" userId="S::s.jach@yorksj.ac.uk::5c8cf6e1-1f15-4963-922a-ec9809ab38dc" providerId="AD" clId="Web-{467E4400-39F8-E20C-5361-46B40F9C25B0}" dt="2026-07-08T22:53:34.828" v="126" actId="1076"/>
          <ac:picMkLst>
            <pc:docMk/>
            <pc:sldMk cId="1291177238" sldId="316"/>
            <ac:picMk id="584" creationId="{49D5E233-F3AA-F77F-0054-176F6F9CC43C}"/>
          </ac:picMkLst>
        </pc:picChg>
      </pc:sldChg>
      <pc:sldChg chg="modNotes">
        <pc:chgData name="Stephanie Jach" userId="S::s.jach@yorksj.ac.uk::5c8cf6e1-1f15-4963-922a-ec9809ab38dc" providerId="AD" clId="Web-{467E4400-39F8-E20C-5361-46B40F9C25B0}" dt="2026-07-08T22:52:59.373" v="115"/>
        <pc:sldMkLst>
          <pc:docMk/>
          <pc:sldMk cId="166331588" sldId="883"/>
        </pc:sldMkLst>
      </pc:sldChg>
      <pc:sldChg chg="addSp delSp modSp add replId modNotes">
        <pc:chgData name="Stephanie Jach" userId="S::s.jach@yorksj.ac.uk::5c8cf6e1-1f15-4963-922a-ec9809ab38dc" providerId="AD" clId="Web-{467E4400-39F8-E20C-5361-46B40F9C25B0}" dt="2026-07-08T22:53:21.015" v="125" actId="20577"/>
        <pc:sldMkLst>
          <pc:docMk/>
          <pc:sldMk cId="862450499" sldId="885"/>
        </pc:sldMkLst>
        <pc:spChg chg="mod">
          <ac:chgData name="Stephanie Jach" userId="S::s.jach@yorksj.ac.uk::5c8cf6e1-1f15-4963-922a-ec9809ab38dc" providerId="AD" clId="Web-{467E4400-39F8-E20C-5361-46B40F9C25B0}" dt="2026-07-08T22:53:21.015" v="125" actId="20577"/>
          <ac:spMkLst>
            <pc:docMk/>
            <pc:sldMk cId="862450499" sldId="885"/>
            <ac:spMk id="4" creationId="{81032E16-181C-CDF4-153F-7F66E73585FA}"/>
          </ac:spMkLst>
        </pc:spChg>
        <pc:picChg chg="add mod">
          <ac:chgData name="Stephanie Jach" userId="S::s.jach@yorksj.ac.uk::5c8cf6e1-1f15-4963-922a-ec9809ab38dc" providerId="AD" clId="Web-{467E4400-39F8-E20C-5361-46B40F9C25B0}" dt="2026-07-08T22:50:25.989" v="99" actId="1076"/>
          <ac:picMkLst>
            <pc:docMk/>
            <pc:sldMk cId="862450499" sldId="885"/>
            <ac:picMk id="9" creationId="{4678871C-0609-D477-2BFA-4717A205AAE2}"/>
          </ac:picMkLst>
        </pc:picChg>
      </pc:sldChg>
    </pc:docChg>
  </pc:docChgLst>
  <pc:docChgLst>
    <pc:chgData name="Stephanie Jach" userId="S::s.jach@yorksj.ac.uk::5c8cf6e1-1f15-4963-922a-ec9809ab38dc" providerId="AD" clId="Web-{42AB468C-FD40-4094-E299-C317602CE5CF}"/>
    <pc:docChg chg="modSld">
      <pc:chgData name="Stephanie Jach" userId="S::s.jach@yorksj.ac.uk::5c8cf6e1-1f15-4963-922a-ec9809ab38dc" providerId="AD" clId="Web-{42AB468C-FD40-4094-E299-C317602CE5CF}" dt="2026-07-06T21:18:24.169" v="4" actId="20577"/>
      <pc:docMkLst>
        <pc:docMk/>
      </pc:docMkLst>
      <pc:sldChg chg="modSp">
        <pc:chgData name="Stephanie Jach" userId="S::s.jach@yorksj.ac.uk::5c8cf6e1-1f15-4963-922a-ec9809ab38dc" providerId="AD" clId="Web-{42AB468C-FD40-4094-E299-C317602CE5CF}" dt="2026-07-06T21:18:10.215" v="2" actId="14100"/>
        <pc:sldMkLst>
          <pc:docMk/>
          <pc:sldMk cId="193376487" sldId="260"/>
        </pc:sldMkLst>
        <pc:spChg chg="mod">
          <ac:chgData name="Stephanie Jach" userId="S::s.jach@yorksj.ac.uk::5c8cf6e1-1f15-4963-922a-ec9809ab38dc" providerId="AD" clId="Web-{42AB468C-FD40-4094-E299-C317602CE5CF}" dt="2026-07-06T21:18:10.215" v="2" actId="14100"/>
          <ac:spMkLst>
            <pc:docMk/>
            <pc:sldMk cId="193376487" sldId="260"/>
            <ac:spMk id="3" creationId="{E8F553E1-402A-8C57-AFC0-4538C0BC6733}"/>
          </ac:spMkLst>
        </pc:spChg>
      </pc:sldChg>
      <pc:sldChg chg="modSp">
        <pc:chgData name="Stephanie Jach" userId="S::s.jach@yorksj.ac.uk::5c8cf6e1-1f15-4963-922a-ec9809ab38dc" providerId="AD" clId="Web-{42AB468C-FD40-4094-E299-C317602CE5CF}" dt="2026-07-06T21:17:45.012" v="1" actId="20577"/>
        <pc:sldMkLst>
          <pc:docMk/>
          <pc:sldMk cId="400582116" sldId="311"/>
        </pc:sldMkLst>
        <pc:spChg chg="mod">
          <ac:chgData name="Stephanie Jach" userId="S::s.jach@yorksj.ac.uk::5c8cf6e1-1f15-4963-922a-ec9809ab38dc" providerId="AD" clId="Web-{42AB468C-FD40-4094-E299-C317602CE5CF}" dt="2026-07-06T21:17:36.136" v="0" actId="20577"/>
          <ac:spMkLst>
            <pc:docMk/>
            <pc:sldMk cId="400582116" sldId="311"/>
            <ac:spMk id="2" creationId="{5B03D195-4B08-BA8F-85BB-1A712250F061}"/>
          </ac:spMkLst>
        </pc:spChg>
        <pc:spChg chg="mod">
          <ac:chgData name="Stephanie Jach" userId="S::s.jach@yorksj.ac.uk::5c8cf6e1-1f15-4963-922a-ec9809ab38dc" providerId="AD" clId="Web-{42AB468C-FD40-4094-E299-C317602CE5CF}" dt="2026-07-06T21:17:45.012" v="1" actId="20577"/>
          <ac:spMkLst>
            <pc:docMk/>
            <pc:sldMk cId="400582116" sldId="311"/>
            <ac:spMk id="3" creationId="{A087443C-EE5C-6EF2-09C0-B1454A47CECE}"/>
          </ac:spMkLst>
        </pc:spChg>
      </pc:sldChg>
      <pc:sldChg chg="modSp">
        <pc:chgData name="Stephanie Jach" userId="S::s.jach@yorksj.ac.uk::5c8cf6e1-1f15-4963-922a-ec9809ab38dc" providerId="AD" clId="Web-{42AB468C-FD40-4094-E299-C317602CE5CF}" dt="2026-07-06T21:18:24.169" v="4" actId="20577"/>
        <pc:sldMkLst>
          <pc:docMk/>
          <pc:sldMk cId="1665541795" sldId="317"/>
        </pc:sldMkLst>
        <pc:spChg chg="mod">
          <ac:chgData name="Stephanie Jach" userId="S::s.jach@yorksj.ac.uk::5c8cf6e1-1f15-4963-922a-ec9809ab38dc" providerId="AD" clId="Web-{42AB468C-FD40-4094-E299-C317602CE5CF}" dt="2026-07-06T21:18:24.169" v="4" actId="20577"/>
          <ac:spMkLst>
            <pc:docMk/>
            <pc:sldMk cId="1665541795" sldId="317"/>
            <ac:spMk id="4" creationId="{78449204-B363-075D-C126-D0EA51358629}"/>
          </ac:spMkLst>
        </pc:spChg>
      </pc:sldChg>
    </pc:docChg>
  </pc:docChgLst>
  <pc:docChgLst>
    <pc:chgData name="Stephanie Jach" userId="S::s.jach@yorksj.ac.uk::5c8cf6e1-1f15-4963-922a-ec9809ab38dc" providerId="AD" clId="Web-{BEFBC351-B203-E46C-3A28-693556C0BBA4}"/>
    <pc:docChg chg="addSld delSld modSld">
      <pc:chgData name="Stephanie Jach" userId="S::s.jach@yorksj.ac.uk::5c8cf6e1-1f15-4963-922a-ec9809ab38dc" providerId="AD" clId="Web-{BEFBC351-B203-E46C-3A28-693556C0BBA4}" dt="2026-07-06T21:11:25.434" v="177" actId="20577"/>
      <pc:docMkLst>
        <pc:docMk/>
      </pc:docMkLst>
      <pc:sldChg chg="modSp">
        <pc:chgData name="Stephanie Jach" userId="S::s.jach@yorksj.ac.uk::5c8cf6e1-1f15-4963-922a-ec9809ab38dc" providerId="AD" clId="Web-{BEFBC351-B203-E46C-3A28-693556C0BBA4}" dt="2026-07-06T21:05:05.424" v="129" actId="20577"/>
        <pc:sldMkLst>
          <pc:docMk/>
          <pc:sldMk cId="4096649556" sldId="865"/>
        </pc:sldMkLst>
        <pc:spChg chg="mod">
          <ac:chgData name="Stephanie Jach" userId="S::s.jach@yorksj.ac.uk::5c8cf6e1-1f15-4963-922a-ec9809ab38dc" providerId="AD" clId="Web-{BEFBC351-B203-E46C-3A28-693556C0BBA4}" dt="2026-07-06T21:05:05.424" v="129" actId="20577"/>
          <ac:spMkLst>
            <pc:docMk/>
            <pc:sldMk cId="4096649556" sldId="865"/>
            <ac:spMk id="2" creationId="{1D6B96B7-0947-7C87-3315-D8E37AAA8CAF}"/>
          </ac:spMkLst>
        </pc:spChg>
      </pc:sldChg>
      <pc:sldChg chg="addSp delSp modSp">
        <pc:chgData name="Stephanie Jach" userId="S::s.jach@yorksj.ac.uk::5c8cf6e1-1f15-4963-922a-ec9809ab38dc" providerId="AD" clId="Web-{BEFBC351-B203-E46C-3A28-693556C0BBA4}" dt="2026-07-06T20:56:36.701" v="111" actId="20577"/>
        <pc:sldMkLst>
          <pc:docMk/>
          <pc:sldMk cId="3702783107" sldId="876"/>
        </pc:sldMkLst>
        <pc:spChg chg="add del mod">
          <ac:chgData name="Stephanie Jach" userId="S::s.jach@yorksj.ac.uk::5c8cf6e1-1f15-4963-922a-ec9809ab38dc" providerId="AD" clId="Web-{BEFBC351-B203-E46C-3A28-693556C0BBA4}" dt="2026-07-06T20:53:52.488" v="71" actId="1076"/>
          <ac:spMkLst>
            <pc:docMk/>
            <pc:sldMk cId="3702783107" sldId="876"/>
            <ac:spMk id="2" creationId="{CA5B572B-7402-3220-E179-5064119F1695}"/>
          </ac:spMkLst>
        </pc:spChg>
        <pc:spChg chg="mod">
          <ac:chgData name="Stephanie Jach" userId="S::s.jach@yorksj.ac.uk::5c8cf6e1-1f15-4963-922a-ec9809ab38dc" providerId="AD" clId="Web-{BEFBC351-B203-E46C-3A28-693556C0BBA4}" dt="2026-07-06T20:53:27.689" v="66" actId="1076"/>
          <ac:spMkLst>
            <pc:docMk/>
            <pc:sldMk cId="3702783107" sldId="876"/>
            <ac:spMk id="3" creationId="{1D0CD911-F101-7DE6-B00F-D92C79AA9CB2}"/>
          </ac:spMkLst>
        </pc:spChg>
        <pc:spChg chg="add mod">
          <ac:chgData name="Stephanie Jach" userId="S::s.jach@yorksj.ac.uk::5c8cf6e1-1f15-4963-922a-ec9809ab38dc" providerId="AD" clId="Web-{BEFBC351-B203-E46C-3A28-693556C0BBA4}" dt="2026-07-06T20:56:36.701" v="111" actId="20577"/>
          <ac:spMkLst>
            <pc:docMk/>
            <pc:sldMk cId="3702783107" sldId="876"/>
            <ac:spMk id="7" creationId="{DE97E58E-B29C-A5DB-7E71-F04D21E5FFD7}"/>
          </ac:spMkLst>
        </pc:spChg>
        <pc:spChg chg="add mod">
          <ac:chgData name="Stephanie Jach" userId="S::s.jach@yorksj.ac.uk::5c8cf6e1-1f15-4963-922a-ec9809ab38dc" providerId="AD" clId="Web-{BEFBC351-B203-E46C-3A28-693556C0BBA4}" dt="2026-07-06T20:53:17.485" v="63" actId="1076"/>
          <ac:spMkLst>
            <pc:docMk/>
            <pc:sldMk cId="3702783107" sldId="876"/>
            <ac:spMk id="9" creationId="{9540ED75-023D-1DB5-AA36-4908F1C752F0}"/>
          </ac:spMkLst>
        </pc:spChg>
        <pc:picChg chg="add mod">
          <ac:chgData name="Stephanie Jach" userId="S::s.jach@yorksj.ac.uk::5c8cf6e1-1f15-4963-922a-ec9809ab38dc" providerId="AD" clId="Web-{BEFBC351-B203-E46C-3A28-693556C0BBA4}" dt="2026-07-06T20:53:33.236" v="68" actId="1076"/>
          <ac:picMkLst>
            <pc:docMk/>
            <pc:sldMk cId="3702783107" sldId="876"/>
            <ac:picMk id="6" creationId="{9CC39A04-8646-E203-4B88-70AC7AB5F47E}"/>
          </ac:picMkLst>
        </pc:picChg>
        <pc:picChg chg="add mod">
          <ac:chgData name="Stephanie Jach" userId="S::s.jach@yorksj.ac.uk::5c8cf6e1-1f15-4963-922a-ec9809ab38dc" providerId="AD" clId="Web-{BEFBC351-B203-E46C-3A28-693556C0BBA4}" dt="2026-07-06T20:53:36.596" v="69" actId="1076"/>
          <ac:picMkLst>
            <pc:docMk/>
            <pc:sldMk cId="3702783107" sldId="876"/>
            <ac:picMk id="8" creationId="{B04AC0B3-5CCD-3E91-1873-85AB716DBDCB}"/>
          </ac:picMkLst>
        </pc:picChg>
      </pc:sldChg>
      <pc:sldChg chg="modSp">
        <pc:chgData name="Stephanie Jach" userId="S::s.jach@yorksj.ac.uk::5c8cf6e1-1f15-4963-922a-ec9809ab38dc" providerId="AD" clId="Web-{BEFBC351-B203-E46C-3A28-693556C0BBA4}" dt="2026-07-06T21:11:25.434" v="177" actId="20577"/>
        <pc:sldMkLst>
          <pc:docMk/>
          <pc:sldMk cId="3686350678" sldId="878"/>
        </pc:sldMkLst>
        <pc:spChg chg="mod">
          <ac:chgData name="Stephanie Jach" userId="S::s.jach@yorksj.ac.uk::5c8cf6e1-1f15-4963-922a-ec9809ab38dc" providerId="AD" clId="Web-{BEFBC351-B203-E46C-3A28-693556C0BBA4}" dt="2026-07-06T21:11:25.434" v="177" actId="20577"/>
          <ac:spMkLst>
            <pc:docMk/>
            <pc:sldMk cId="3686350678" sldId="878"/>
            <ac:spMk id="4" creationId="{EA9CCE3A-C866-7B40-292B-A47DBCB042A8}"/>
          </ac:spMkLst>
        </pc:spChg>
      </pc:sldChg>
      <pc:sldChg chg="addSp delSp modSp add del mod setBg modNotes">
        <pc:chgData name="Stephanie Jach" userId="S::s.jach@yorksj.ac.uk::5c8cf6e1-1f15-4963-922a-ec9809ab38dc" providerId="AD" clId="Web-{BEFBC351-B203-E46C-3A28-693556C0BBA4}" dt="2026-07-06T21:07:05.260" v="152" actId="1076"/>
        <pc:sldMkLst>
          <pc:docMk/>
          <pc:sldMk cId="3476983860" sldId="881"/>
        </pc:sldMkLst>
        <pc:spChg chg="mod">
          <ac:chgData name="Stephanie Jach" userId="S::s.jach@yorksj.ac.uk::5c8cf6e1-1f15-4963-922a-ec9809ab38dc" providerId="AD" clId="Web-{BEFBC351-B203-E46C-3A28-693556C0BBA4}" dt="2026-07-06T21:07:04.120" v="151" actId="20577"/>
          <ac:spMkLst>
            <pc:docMk/>
            <pc:sldMk cId="3476983860" sldId="881"/>
            <ac:spMk id="2" creationId="{6042D33E-60A5-C326-1DA2-307E2F57C8FB}"/>
          </ac:spMkLst>
        </pc:spChg>
        <pc:picChg chg="add mod ord">
          <ac:chgData name="Stephanie Jach" userId="S::s.jach@yorksj.ac.uk::5c8cf6e1-1f15-4963-922a-ec9809ab38dc" providerId="AD" clId="Web-{BEFBC351-B203-E46C-3A28-693556C0BBA4}" dt="2026-07-06T21:07:05.260" v="152" actId="1076"/>
          <ac:picMkLst>
            <pc:docMk/>
            <pc:sldMk cId="3476983860" sldId="881"/>
            <ac:picMk id="4" creationId="{ED1E39C3-36E5-A97E-5FE7-A9D07E3CFEAD}"/>
          </ac:picMkLst>
        </pc:picChg>
      </pc:sldChg>
      <pc:sldChg chg="addSp delSp modSp add replId">
        <pc:chgData name="Stephanie Jach" userId="S::s.jach@yorksj.ac.uk::5c8cf6e1-1f15-4963-922a-ec9809ab38dc" providerId="AD" clId="Web-{BEFBC351-B203-E46C-3A28-693556C0BBA4}" dt="2026-07-06T20:52:36.326" v="59" actId="14100"/>
        <pc:sldMkLst>
          <pc:docMk/>
          <pc:sldMk cId="3692755332" sldId="882"/>
        </pc:sldMkLst>
        <pc:spChg chg="add del mod">
          <ac:chgData name="Stephanie Jach" userId="S::s.jach@yorksj.ac.uk::5c8cf6e1-1f15-4963-922a-ec9809ab38dc" providerId="AD" clId="Web-{BEFBC351-B203-E46C-3A28-693556C0BBA4}" dt="2026-07-06T20:50:45.038" v="29" actId="20577"/>
          <ac:spMkLst>
            <pc:docMk/>
            <pc:sldMk cId="3692755332" sldId="882"/>
            <ac:spMk id="2" creationId="{37A8A778-C092-6EBF-838B-D43A9B8366D4}"/>
          </ac:spMkLst>
        </pc:spChg>
        <pc:picChg chg="add mod">
          <ac:chgData name="Stephanie Jach" userId="S::s.jach@yorksj.ac.uk::5c8cf6e1-1f15-4963-922a-ec9809ab38dc" providerId="AD" clId="Web-{BEFBC351-B203-E46C-3A28-693556C0BBA4}" dt="2026-07-06T20:52:26.357" v="56" actId="1076"/>
          <ac:picMkLst>
            <pc:docMk/>
            <pc:sldMk cId="3692755332" sldId="882"/>
            <ac:picMk id="9" creationId="{4E8C5045-B019-3AC1-0000-B4793E4B0817}"/>
          </ac:picMkLst>
        </pc:picChg>
        <pc:picChg chg="add mod">
          <ac:chgData name="Stephanie Jach" userId="S::s.jach@yorksj.ac.uk::5c8cf6e1-1f15-4963-922a-ec9809ab38dc" providerId="AD" clId="Web-{BEFBC351-B203-E46C-3A28-693556C0BBA4}" dt="2026-07-06T20:52:23.294" v="54" actId="1076"/>
          <ac:picMkLst>
            <pc:docMk/>
            <pc:sldMk cId="3692755332" sldId="882"/>
            <ac:picMk id="10" creationId="{746EB24D-A4D0-C2B5-8922-67234F525E82}"/>
          </ac:picMkLst>
        </pc:picChg>
        <pc:picChg chg="add mod">
          <ac:chgData name="Stephanie Jach" userId="S::s.jach@yorksj.ac.uk::5c8cf6e1-1f15-4963-922a-ec9809ab38dc" providerId="AD" clId="Web-{BEFBC351-B203-E46C-3A28-693556C0BBA4}" dt="2026-07-06T20:52:36.326" v="59" actId="14100"/>
          <ac:picMkLst>
            <pc:docMk/>
            <pc:sldMk cId="3692755332" sldId="882"/>
            <ac:picMk id="11" creationId="{A1E0EBBE-87E1-FD5C-2A4B-B07ADD08E6FB}"/>
          </ac:picMkLst>
        </pc:picChg>
      </pc:sldChg>
      <pc:sldChg chg="addSp modSp add replId">
        <pc:chgData name="Stephanie Jach" userId="S::s.jach@yorksj.ac.uk::5c8cf6e1-1f15-4963-922a-ec9809ab38dc" providerId="AD" clId="Web-{BEFBC351-B203-E46C-3A28-693556C0BBA4}" dt="2026-07-06T20:56:21.200" v="110" actId="1076"/>
        <pc:sldMkLst>
          <pc:docMk/>
          <pc:sldMk cId="166331588" sldId="883"/>
        </pc:sldMkLst>
        <pc:spChg chg="add mod">
          <ac:chgData name="Stephanie Jach" userId="S::s.jach@yorksj.ac.uk::5c8cf6e1-1f15-4963-922a-ec9809ab38dc" providerId="AD" clId="Web-{BEFBC351-B203-E46C-3A28-693556C0BBA4}" dt="2026-07-06T20:56:21.200" v="110" actId="1076"/>
          <ac:spMkLst>
            <pc:docMk/>
            <pc:sldMk cId="166331588" sldId="883"/>
            <ac:spMk id="4" creationId="{7AFC0986-CE75-02D2-0790-AF0E3DACE099}"/>
          </ac:spMkLst>
        </pc:spChg>
        <pc:picChg chg="add mod">
          <ac:chgData name="Stephanie Jach" userId="S::s.jach@yorksj.ac.uk::5c8cf6e1-1f15-4963-922a-ec9809ab38dc" providerId="AD" clId="Web-{BEFBC351-B203-E46C-3A28-693556C0BBA4}" dt="2026-07-06T20:54:45.179" v="87" actId="1076"/>
          <ac:picMkLst>
            <pc:docMk/>
            <pc:sldMk cId="166331588" sldId="883"/>
            <ac:picMk id="5" creationId="{591D6FF6-1DF2-6FA3-EAF7-1C53D33D6CAF}"/>
          </ac:picMkLst>
        </pc:picChg>
        <pc:picChg chg="add mod">
          <ac:chgData name="Stephanie Jach" userId="S::s.jach@yorksj.ac.uk::5c8cf6e1-1f15-4963-922a-ec9809ab38dc" providerId="AD" clId="Web-{BEFBC351-B203-E46C-3A28-693556C0BBA4}" dt="2026-07-06T20:54:57.679" v="89" actId="1076"/>
          <ac:picMkLst>
            <pc:docMk/>
            <pc:sldMk cId="166331588" sldId="883"/>
            <ac:picMk id="6" creationId="{A67647F1-802C-E24A-832D-96A32F698EE5}"/>
          </ac:picMkLst>
        </pc:picChg>
        <pc:picChg chg="add mod">
          <ac:chgData name="Stephanie Jach" userId="S::s.jach@yorksj.ac.uk::5c8cf6e1-1f15-4963-922a-ec9809ab38dc" providerId="AD" clId="Web-{BEFBC351-B203-E46C-3A28-693556C0BBA4}" dt="2026-07-06T20:55:06.430" v="91" actId="1076"/>
          <ac:picMkLst>
            <pc:docMk/>
            <pc:sldMk cId="166331588" sldId="883"/>
            <ac:picMk id="7" creationId="{C8B52EE6-E118-0097-7708-39D27C6AB364}"/>
          </ac:picMkLst>
        </pc:picChg>
      </pc:sldChg>
    </pc:docChg>
  </pc:docChgLst>
  <pc:docChgLst>
    <pc:chgData name="Stephanie Jach" userId="S::s.jach@yorksj.ac.uk::5c8cf6e1-1f15-4963-922a-ec9809ab38dc" providerId="AD" clId="Web-{85858D11-331C-5A17-62AC-C84D2A1526C0}"/>
    <pc:docChg chg="addSld modSld">
      <pc:chgData name="Stephanie Jach" userId="S::s.jach@yorksj.ac.uk::5c8cf6e1-1f15-4963-922a-ec9809ab38dc" providerId="AD" clId="Web-{85858D11-331C-5A17-62AC-C84D2A1526C0}" dt="2026-07-08T20:03:57.849" v="509" actId="1076"/>
      <pc:docMkLst>
        <pc:docMk/>
      </pc:docMkLst>
      <pc:sldChg chg="modNotes">
        <pc:chgData name="Stephanie Jach" userId="S::s.jach@yorksj.ac.uk::5c8cf6e1-1f15-4963-922a-ec9809ab38dc" providerId="AD" clId="Web-{85858D11-331C-5A17-62AC-C84D2A1526C0}" dt="2026-07-08T13:49:49.898" v="213"/>
        <pc:sldMkLst>
          <pc:docMk/>
          <pc:sldMk cId="3993234301" sldId="257"/>
        </pc:sldMkLst>
      </pc:sldChg>
      <pc:sldChg chg="modSp">
        <pc:chgData name="Stephanie Jach" userId="S::s.jach@yorksj.ac.uk::5c8cf6e1-1f15-4963-922a-ec9809ab38dc" providerId="AD" clId="Web-{85858D11-331C-5A17-62AC-C84D2A1526C0}" dt="2026-07-08T13:50:20.071" v="229" actId="20577"/>
        <pc:sldMkLst>
          <pc:docMk/>
          <pc:sldMk cId="3388620323" sldId="286"/>
        </pc:sldMkLst>
        <pc:spChg chg="mod">
          <ac:chgData name="Stephanie Jach" userId="S::s.jach@yorksj.ac.uk::5c8cf6e1-1f15-4963-922a-ec9809ab38dc" providerId="AD" clId="Web-{85858D11-331C-5A17-62AC-C84D2A1526C0}" dt="2026-07-08T13:50:20.071" v="229" actId="20577"/>
          <ac:spMkLst>
            <pc:docMk/>
            <pc:sldMk cId="3388620323" sldId="286"/>
            <ac:spMk id="2" creationId="{AB799FE7-D1FE-7F7C-D28A-79B482BA221B}"/>
          </ac:spMkLst>
        </pc:spChg>
      </pc:sldChg>
      <pc:sldChg chg="modNotes">
        <pc:chgData name="Stephanie Jach" userId="S::s.jach@yorksj.ac.uk::5c8cf6e1-1f15-4963-922a-ec9809ab38dc" providerId="AD" clId="Web-{85858D11-331C-5A17-62AC-C84D2A1526C0}" dt="2026-07-08T13:52:20.542" v="248"/>
        <pc:sldMkLst>
          <pc:docMk/>
          <pc:sldMk cId="4234649909" sldId="302"/>
        </pc:sldMkLst>
      </pc:sldChg>
      <pc:sldChg chg="modSp">
        <pc:chgData name="Stephanie Jach" userId="S::s.jach@yorksj.ac.uk::5c8cf6e1-1f15-4963-922a-ec9809ab38dc" providerId="AD" clId="Web-{85858D11-331C-5A17-62AC-C84D2A1526C0}" dt="2026-07-08T13:50:50.790" v="232" actId="20577"/>
        <pc:sldMkLst>
          <pc:docMk/>
          <pc:sldMk cId="1229042136" sldId="305"/>
        </pc:sldMkLst>
        <pc:spChg chg="mod">
          <ac:chgData name="Stephanie Jach" userId="S::s.jach@yorksj.ac.uk::5c8cf6e1-1f15-4963-922a-ec9809ab38dc" providerId="AD" clId="Web-{85858D11-331C-5A17-62AC-C84D2A1526C0}" dt="2026-07-08T13:50:50.790" v="232" actId="20577"/>
          <ac:spMkLst>
            <pc:docMk/>
            <pc:sldMk cId="1229042136" sldId="305"/>
            <ac:spMk id="3" creationId="{4C5B1E1D-A38A-F5AB-1233-3863CD4A55C1}"/>
          </ac:spMkLst>
        </pc:spChg>
      </pc:sldChg>
      <pc:sldChg chg="modSp">
        <pc:chgData name="Stephanie Jach" userId="S::s.jach@yorksj.ac.uk::5c8cf6e1-1f15-4963-922a-ec9809ab38dc" providerId="AD" clId="Web-{85858D11-331C-5A17-62AC-C84D2A1526C0}" dt="2026-07-08T13:53:11.403" v="263" actId="20577"/>
        <pc:sldMkLst>
          <pc:docMk/>
          <pc:sldMk cId="1291177238" sldId="316"/>
        </pc:sldMkLst>
        <pc:graphicFrameChg chg="modGraphic">
          <ac:chgData name="Stephanie Jach" userId="S::s.jach@yorksj.ac.uk::5c8cf6e1-1f15-4963-922a-ec9809ab38dc" providerId="AD" clId="Web-{85858D11-331C-5A17-62AC-C84D2A1526C0}" dt="2026-07-08T13:53:11.403" v="263" actId="20577"/>
          <ac:graphicFrameMkLst>
            <pc:docMk/>
            <pc:sldMk cId="1291177238" sldId="316"/>
            <ac:graphicFrameMk id="83" creationId="{AEA469C5-9B7E-6D75-2989-1C8BB4BE7C0C}"/>
          </ac:graphicFrameMkLst>
        </pc:graphicFrameChg>
      </pc:sldChg>
      <pc:sldChg chg="modSp">
        <pc:chgData name="Stephanie Jach" userId="S::s.jach@yorksj.ac.uk::5c8cf6e1-1f15-4963-922a-ec9809ab38dc" providerId="AD" clId="Web-{85858D11-331C-5A17-62AC-C84D2A1526C0}" dt="2026-07-08T19:25:28.228" v="355" actId="20577"/>
        <pc:sldMkLst>
          <pc:docMk/>
          <pc:sldMk cId="1745778360" sldId="318"/>
        </pc:sldMkLst>
        <pc:spChg chg="mod">
          <ac:chgData name="Stephanie Jach" userId="S::s.jach@yorksj.ac.uk::5c8cf6e1-1f15-4963-922a-ec9809ab38dc" providerId="AD" clId="Web-{85858D11-331C-5A17-62AC-C84D2A1526C0}" dt="2026-07-08T19:06:37.402" v="287" actId="1076"/>
          <ac:spMkLst>
            <pc:docMk/>
            <pc:sldMk cId="1745778360" sldId="318"/>
            <ac:spMk id="2" creationId="{CF9558ED-8B7E-80F5-DD70-A3E1959796D2}"/>
          </ac:spMkLst>
        </pc:spChg>
        <pc:spChg chg="mod">
          <ac:chgData name="Stephanie Jach" userId="S::s.jach@yorksj.ac.uk::5c8cf6e1-1f15-4963-922a-ec9809ab38dc" providerId="AD" clId="Web-{85858D11-331C-5A17-62AC-C84D2A1526C0}" dt="2026-07-08T19:25:28.228" v="355" actId="20577"/>
          <ac:spMkLst>
            <pc:docMk/>
            <pc:sldMk cId="1745778360" sldId="318"/>
            <ac:spMk id="3" creationId="{01CBCCAF-A7A3-8716-6093-77E76CAB0CE2}"/>
          </ac:spMkLst>
        </pc:spChg>
      </pc:sldChg>
      <pc:sldChg chg="modSp">
        <pc:chgData name="Stephanie Jach" userId="S::s.jach@yorksj.ac.uk::5c8cf6e1-1f15-4963-922a-ec9809ab38dc" providerId="AD" clId="Web-{85858D11-331C-5A17-62AC-C84D2A1526C0}" dt="2026-07-08T19:32:47.557" v="385" actId="20577"/>
        <pc:sldMkLst>
          <pc:docMk/>
          <pc:sldMk cId="885209314" sldId="320"/>
        </pc:sldMkLst>
        <pc:spChg chg="mod">
          <ac:chgData name="Stephanie Jach" userId="S::s.jach@yorksj.ac.uk::5c8cf6e1-1f15-4963-922a-ec9809ab38dc" providerId="AD" clId="Web-{85858D11-331C-5A17-62AC-C84D2A1526C0}" dt="2026-07-08T19:32:47.557" v="385" actId="20577"/>
          <ac:spMkLst>
            <pc:docMk/>
            <pc:sldMk cId="885209314" sldId="320"/>
            <ac:spMk id="9" creationId="{0DFE0274-FCB2-F280-A96A-E074792D7CA6}"/>
          </ac:spMkLst>
        </pc:spChg>
      </pc:sldChg>
      <pc:sldChg chg="addSp delSp modSp modNotes">
        <pc:chgData name="Stephanie Jach" userId="S::s.jach@yorksj.ac.uk::5c8cf6e1-1f15-4963-922a-ec9809ab38dc" providerId="AD" clId="Web-{85858D11-331C-5A17-62AC-C84D2A1526C0}" dt="2026-07-08T19:43:30.973" v="496" actId="20577"/>
        <pc:sldMkLst>
          <pc:docMk/>
          <pc:sldMk cId="1452654943" sldId="589"/>
        </pc:sldMkLst>
        <pc:spChg chg="mod">
          <ac:chgData name="Stephanie Jach" userId="S::s.jach@yorksj.ac.uk::5c8cf6e1-1f15-4963-922a-ec9809ab38dc" providerId="AD" clId="Web-{85858D11-331C-5A17-62AC-C84D2A1526C0}" dt="2026-07-08T19:33:45.091" v="401" actId="20577"/>
          <ac:spMkLst>
            <pc:docMk/>
            <pc:sldMk cId="1452654943" sldId="589"/>
            <ac:spMk id="2" creationId="{2C90298D-F250-4155-BEF4-181FBD158CD0}"/>
          </ac:spMkLst>
        </pc:spChg>
        <pc:spChg chg="add mod">
          <ac:chgData name="Stephanie Jach" userId="S::s.jach@yorksj.ac.uk::5c8cf6e1-1f15-4963-922a-ec9809ab38dc" providerId="AD" clId="Web-{85858D11-331C-5A17-62AC-C84D2A1526C0}" dt="2026-07-08T19:41:45.422" v="476" actId="20577"/>
          <ac:spMkLst>
            <pc:docMk/>
            <pc:sldMk cId="1452654943" sldId="589"/>
            <ac:spMk id="3" creationId="{3CB1C94D-AB87-461E-469B-1DC23BB89FD0}"/>
          </ac:spMkLst>
        </pc:spChg>
        <pc:spChg chg="mod">
          <ac:chgData name="Stephanie Jach" userId="S::s.jach@yorksj.ac.uk::5c8cf6e1-1f15-4963-922a-ec9809ab38dc" providerId="AD" clId="Web-{85858D11-331C-5A17-62AC-C84D2A1526C0}" dt="2026-07-08T19:43:30.973" v="496" actId="20577"/>
          <ac:spMkLst>
            <pc:docMk/>
            <pc:sldMk cId="1452654943" sldId="589"/>
            <ac:spMk id="5" creationId="{68B72610-77B1-4595-A580-948A36494946}"/>
          </ac:spMkLst>
        </pc:spChg>
      </pc:sldChg>
      <pc:sldChg chg="modSp">
        <pc:chgData name="Stephanie Jach" userId="S::s.jach@yorksj.ac.uk::5c8cf6e1-1f15-4963-922a-ec9809ab38dc" providerId="AD" clId="Web-{85858D11-331C-5A17-62AC-C84D2A1526C0}" dt="2026-07-08T19:45:32.962" v="498" actId="20577"/>
        <pc:sldMkLst>
          <pc:docMk/>
          <pc:sldMk cId="0" sldId="762"/>
        </pc:sldMkLst>
        <pc:spChg chg="mod">
          <ac:chgData name="Stephanie Jach" userId="S::s.jach@yorksj.ac.uk::5c8cf6e1-1f15-4963-922a-ec9809ab38dc" providerId="AD" clId="Web-{85858D11-331C-5A17-62AC-C84D2A1526C0}" dt="2026-07-08T19:45:32.962" v="498" actId="20577"/>
          <ac:spMkLst>
            <pc:docMk/>
            <pc:sldMk cId="0" sldId="762"/>
            <ac:spMk id="107" creationId="{00000000-0000-0000-0000-000000000000}"/>
          </ac:spMkLst>
        </pc:spChg>
      </pc:sldChg>
      <pc:sldChg chg="modSp">
        <pc:chgData name="Stephanie Jach" userId="S::s.jach@yorksj.ac.uk::5c8cf6e1-1f15-4963-922a-ec9809ab38dc" providerId="AD" clId="Web-{85858D11-331C-5A17-62AC-C84D2A1526C0}" dt="2026-07-08T13:20:29.012" v="7" actId="14100"/>
        <pc:sldMkLst>
          <pc:docMk/>
          <pc:sldMk cId="1400184682" sldId="861"/>
        </pc:sldMkLst>
        <pc:spChg chg="mod">
          <ac:chgData name="Stephanie Jach" userId="S::s.jach@yorksj.ac.uk::5c8cf6e1-1f15-4963-922a-ec9809ab38dc" providerId="AD" clId="Web-{85858D11-331C-5A17-62AC-C84D2A1526C0}" dt="2026-07-08T13:20:29.012" v="7" actId="14100"/>
          <ac:spMkLst>
            <pc:docMk/>
            <pc:sldMk cId="1400184682" sldId="861"/>
            <ac:spMk id="2" creationId="{34C6B345-7C77-FE12-0956-4A789B8351B9}"/>
          </ac:spMkLst>
        </pc:spChg>
        <pc:spChg chg="mod">
          <ac:chgData name="Stephanie Jach" userId="S::s.jach@yorksj.ac.uk::5c8cf6e1-1f15-4963-922a-ec9809ab38dc" providerId="AD" clId="Web-{85858D11-331C-5A17-62AC-C84D2A1526C0}" dt="2026-07-08T13:20:20.184" v="6" actId="1076"/>
          <ac:spMkLst>
            <pc:docMk/>
            <pc:sldMk cId="1400184682" sldId="861"/>
            <ac:spMk id="3" creationId="{D906EA07-D802-66B1-D496-78764B8D12F5}"/>
          </ac:spMkLst>
        </pc:spChg>
      </pc:sldChg>
      <pc:sldChg chg="modNotes">
        <pc:chgData name="Stephanie Jach" userId="S::s.jach@yorksj.ac.uk::5c8cf6e1-1f15-4963-922a-ec9809ab38dc" providerId="AD" clId="Web-{85858D11-331C-5A17-62AC-C84D2A1526C0}" dt="2026-07-08T13:39:29.446" v="173"/>
        <pc:sldMkLst>
          <pc:docMk/>
          <pc:sldMk cId="4096649556" sldId="865"/>
        </pc:sldMkLst>
      </pc:sldChg>
      <pc:sldChg chg="addSp delSp modSp addAnim delAnim modNotes">
        <pc:chgData name="Stephanie Jach" userId="S::s.jach@yorksj.ac.uk::5c8cf6e1-1f15-4963-922a-ec9809ab38dc" providerId="AD" clId="Web-{85858D11-331C-5A17-62AC-C84D2A1526C0}" dt="2026-07-08T13:33:46.563" v="149"/>
        <pc:sldMkLst>
          <pc:docMk/>
          <pc:sldMk cId="1279452526" sldId="870"/>
        </pc:sldMkLst>
        <pc:spChg chg="mod">
          <ac:chgData name="Stephanie Jach" userId="S::s.jach@yorksj.ac.uk::5c8cf6e1-1f15-4963-922a-ec9809ab38dc" providerId="AD" clId="Web-{85858D11-331C-5A17-62AC-C84D2A1526C0}" dt="2026-07-08T13:32:59.421" v="125" actId="20577"/>
          <ac:spMkLst>
            <pc:docMk/>
            <pc:sldMk cId="1279452526" sldId="870"/>
            <ac:spMk id="2" creationId="{38C6DE69-9523-3DB5-2CA6-D4EDD5BF64F4}"/>
          </ac:spMkLst>
        </pc:spChg>
        <pc:spChg chg="add mod">
          <ac:chgData name="Stephanie Jach" userId="S::s.jach@yorksj.ac.uk::5c8cf6e1-1f15-4963-922a-ec9809ab38dc" providerId="AD" clId="Web-{85858D11-331C-5A17-62AC-C84D2A1526C0}" dt="2026-07-08T13:31:13.137" v="113" actId="20577"/>
          <ac:spMkLst>
            <pc:docMk/>
            <pc:sldMk cId="1279452526" sldId="870"/>
            <ac:spMk id="55" creationId="{FE62ED08-0D1F-6DE4-EBA6-5E422BFD180C}"/>
          </ac:spMkLst>
        </pc:spChg>
        <pc:picChg chg="mod">
          <ac:chgData name="Stephanie Jach" userId="S::s.jach@yorksj.ac.uk::5c8cf6e1-1f15-4963-922a-ec9809ab38dc" providerId="AD" clId="Web-{85858D11-331C-5A17-62AC-C84D2A1526C0}" dt="2026-07-08T13:27:14.037" v="80" actId="1076"/>
          <ac:picMkLst>
            <pc:docMk/>
            <pc:sldMk cId="1279452526" sldId="870"/>
            <ac:picMk id="9" creationId="{4408C302-8DCB-762C-6B76-42782720FAA4}"/>
          </ac:picMkLst>
        </pc:picChg>
        <pc:picChg chg="add mod">
          <ac:chgData name="Stephanie Jach" userId="S::s.jach@yorksj.ac.uk::5c8cf6e1-1f15-4963-922a-ec9809ab38dc" providerId="AD" clId="Web-{85858D11-331C-5A17-62AC-C84D2A1526C0}" dt="2026-07-08T13:27:12.959" v="79" actId="1076"/>
          <ac:picMkLst>
            <pc:docMk/>
            <pc:sldMk cId="1279452526" sldId="870"/>
            <ac:picMk id="57" creationId="{2046A2B0-9793-E342-2EA7-B6B54BB21FCE}"/>
          </ac:picMkLst>
        </pc:picChg>
        <pc:picChg chg="add mod">
          <ac:chgData name="Stephanie Jach" userId="S::s.jach@yorksj.ac.uk::5c8cf6e1-1f15-4963-922a-ec9809ab38dc" providerId="AD" clId="Web-{85858D11-331C-5A17-62AC-C84D2A1526C0}" dt="2026-07-08T13:27:15.662" v="81" actId="1076"/>
          <ac:picMkLst>
            <pc:docMk/>
            <pc:sldMk cId="1279452526" sldId="870"/>
            <ac:picMk id="59" creationId="{220E4F3F-E937-5971-BAD5-57CDDF46FBE8}"/>
          </ac:picMkLst>
        </pc:picChg>
      </pc:sldChg>
      <pc:sldChg chg="addAnim delAnim">
        <pc:chgData name="Stephanie Jach" userId="S::s.jach@yorksj.ac.uk::5c8cf6e1-1f15-4963-922a-ec9809ab38dc" providerId="AD" clId="Web-{85858D11-331C-5A17-62AC-C84D2A1526C0}" dt="2026-07-08T13:34:29.798" v="151"/>
        <pc:sldMkLst>
          <pc:docMk/>
          <pc:sldMk cId="2575866346" sldId="873"/>
        </pc:sldMkLst>
      </pc:sldChg>
      <pc:sldChg chg="addSp modSp modNotes">
        <pc:chgData name="Stephanie Jach" userId="S::s.jach@yorksj.ac.uk::5c8cf6e1-1f15-4963-922a-ec9809ab38dc" providerId="AD" clId="Web-{85858D11-331C-5A17-62AC-C84D2A1526C0}" dt="2026-07-08T20:00:53.154" v="502" actId="1076"/>
        <pc:sldMkLst>
          <pc:docMk/>
          <pc:sldMk cId="3702783107" sldId="876"/>
        </pc:sldMkLst>
        <pc:spChg chg="add mod">
          <ac:chgData name="Stephanie Jach" userId="S::s.jach@yorksj.ac.uk::5c8cf6e1-1f15-4963-922a-ec9809ab38dc" providerId="AD" clId="Web-{85858D11-331C-5A17-62AC-C84D2A1526C0}" dt="2026-07-08T20:00:53.154" v="502" actId="1076"/>
          <ac:spMkLst>
            <pc:docMk/>
            <pc:sldMk cId="3702783107" sldId="876"/>
            <ac:spMk id="5" creationId="{28A23461-4F16-59F9-AABA-D9FA516F9118}"/>
          </ac:spMkLst>
        </pc:spChg>
      </pc:sldChg>
      <pc:sldChg chg="modSp">
        <pc:chgData name="Stephanie Jach" userId="S::s.jach@yorksj.ac.uk::5c8cf6e1-1f15-4963-922a-ec9809ab38dc" providerId="AD" clId="Web-{85858D11-331C-5A17-62AC-C84D2A1526C0}" dt="2026-07-08T13:54:11.826" v="271" actId="20577"/>
        <pc:sldMkLst>
          <pc:docMk/>
          <pc:sldMk cId="3476983860" sldId="881"/>
        </pc:sldMkLst>
        <pc:spChg chg="mod">
          <ac:chgData name="Stephanie Jach" userId="S::s.jach@yorksj.ac.uk::5c8cf6e1-1f15-4963-922a-ec9809ab38dc" providerId="AD" clId="Web-{85858D11-331C-5A17-62AC-C84D2A1526C0}" dt="2026-07-08T13:54:11.826" v="271" actId="20577"/>
          <ac:spMkLst>
            <pc:docMk/>
            <pc:sldMk cId="3476983860" sldId="881"/>
            <ac:spMk id="3" creationId="{5DB1C981-644C-AAB1-4E6B-3406C4DBD658}"/>
          </ac:spMkLst>
        </pc:spChg>
      </pc:sldChg>
      <pc:sldChg chg="modSp new mod setBg modNotes">
        <pc:chgData name="Stephanie Jach" userId="S::s.jach@yorksj.ac.uk::5c8cf6e1-1f15-4963-922a-ec9809ab38dc" providerId="AD" clId="Web-{85858D11-331C-5A17-62AC-C84D2A1526C0}" dt="2026-07-08T20:03:57.849" v="509" actId="1076"/>
        <pc:sldMkLst>
          <pc:docMk/>
          <pc:sldMk cId="4040841250" sldId="884"/>
        </pc:sldMkLst>
        <pc:spChg chg="mod">
          <ac:chgData name="Stephanie Jach" userId="S::s.jach@yorksj.ac.uk::5c8cf6e1-1f15-4963-922a-ec9809ab38dc" providerId="AD" clId="Web-{85858D11-331C-5A17-62AC-C84D2A1526C0}" dt="2026-07-08T19:08:52.954" v="337" actId="20577"/>
          <ac:spMkLst>
            <pc:docMk/>
            <pc:sldMk cId="4040841250" sldId="884"/>
            <ac:spMk id="2" creationId="{2E12DFFF-FB6F-85F7-EBE6-12EFF047568C}"/>
          </ac:spMkLst>
        </pc:spChg>
        <pc:spChg chg="mod">
          <ac:chgData name="Stephanie Jach" userId="S::s.jach@yorksj.ac.uk::5c8cf6e1-1f15-4963-922a-ec9809ab38dc" providerId="AD" clId="Web-{85858D11-331C-5A17-62AC-C84D2A1526C0}" dt="2026-07-08T20:03:52.271" v="507" actId="14100"/>
          <ac:spMkLst>
            <pc:docMk/>
            <pc:sldMk cId="4040841250" sldId="884"/>
            <ac:spMk id="3" creationId="{76B1CD3A-4789-2A52-6FF8-40136FD8336F}"/>
          </ac:spMkLst>
        </pc:spChg>
        <pc:picChg chg="mod">
          <ac:chgData name="Stephanie Jach" userId="S::s.jach@yorksj.ac.uk::5c8cf6e1-1f15-4963-922a-ec9809ab38dc" providerId="AD" clId="Web-{85858D11-331C-5A17-62AC-C84D2A1526C0}" dt="2026-07-08T20:03:57.849" v="509" actId="1076"/>
          <ac:picMkLst>
            <pc:docMk/>
            <pc:sldMk cId="4040841250" sldId="884"/>
            <ac:picMk id="8" creationId="{F0602589-D6F7-6948-810C-4DB78C1A2087}"/>
          </ac:picMkLst>
        </pc:picChg>
      </pc:sldChg>
    </pc:docChg>
  </pc:docChgLst>
  <pc:docChgLst>
    <pc:chgData name="Jennifer Huntsley" userId="b67f7ce3-7252-4750-ac23-3d6f934712d3" providerId="ADAL" clId="{B2FA1BE1-D98A-4324-B9A0-484A4CDF1ABD}"/>
    <pc:docChg chg="undo custSel modSld">
      <pc:chgData name="Jennifer Huntsley" userId="b67f7ce3-7252-4750-ac23-3d6f934712d3" providerId="ADAL" clId="{B2FA1BE1-D98A-4324-B9A0-484A4CDF1ABD}" dt="2026-07-08T19:14:59.281" v="193" actId="1076"/>
      <pc:docMkLst>
        <pc:docMk/>
      </pc:docMkLst>
      <pc:sldChg chg="addSp delSp modSp mod">
        <pc:chgData name="Jennifer Huntsley" userId="b67f7ce3-7252-4750-ac23-3d6f934712d3" providerId="ADAL" clId="{B2FA1BE1-D98A-4324-B9A0-484A4CDF1ABD}" dt="2026-07-06T14:16:14.795" v="175" actId="1076"/>
        <pc:sldMkLst>
          <pc:docMk/>
          <pc:sldMk cId="4234649909" sldId="302"/>
        </pc:sldMkLst>
        <pc:picChg chg="add mod">
          <ac:chgData name="Jennifer Huntsley" userId="b67f7ce3-7252-4750-ac23-3d6f934712d3" providerId="ADAL" clId="{B2FA1BE1-D98A-4324-B9A0-484A4CDF1ABD}" dt="2026-07-06T14:16:14.795" v="175" actId="1076"/>
          <ac:picMkLst>
            <pc:docMk/>
            <pc:sldMk cId="4234649909" sldId="302"/>
            <ac:picMk id="8" creationId="{AD31A1B3-714D-6E5D-8F70-865A35C0E8D2}"/>
          </ac:picMkLst>
        </pc:picChg>
      </pc:sldChg>
      <pc:sldChg chg="addSp modSp mod modNotesTx">
        <pc:chgData name="Jennifer Huntsley" userId="b67f7ce3-7252-4750-ac23-3d6f934712d3" providerId="ADAL" clId="{B2FA1BE1-D98A-4324-B9A0-484A4CDF1ABD}" dt="2026-07-06T14:15:53.523" v="166" actId="1076"/>
        <pc:sldMkLst>
          <pc:docMk/>
          <pc:sldMk cId="3720601152" sldId="309"/>
        </pc:sldMkLst>
        <pc:spChg chg="mod">
          <ac:chgData name="Jennifer Huntsley" userId="b67f7ce3-7252-4750-ac23-3d6f934712d3" providerId="ADAL" clId="{B2FA1BE1-D98A-4324-B9A0-484A4CDF1ABD}" dt="2026-07-06T14:14:53.688" v="35" actId="207"/>
          <ac:spMkLst>
            <pc:docMk/>
            <pc:sldMk cId="3720601152" sldId="309"/>
            <ac:spMk id="2" creationId="{B5BB26D2-B69D-0153-EC8E-F6F8DD7C6CB2}"/>
          </ac:spMkLst>
        </pc:spChg>
        <pc:spChg chg="mod">
          <ac:chgData name="Jennifer Huntsley" userId="b67f7ce3-7252-4750-ac23-3d6f934712d3" providerId="ADAL" clId="{B2FA1BE1-D98A-4324-B9A0-484A4CDF1ABD}" dt="2026-07-06T14:15:48.693" v="165" actId="20577"/>
          <ac:spMkLst>
            <pc:docMk/>
            <pc:sldMk cId="3720601152" sldId="309"/>
            <ac:spMk id="3" creationId="{B3DDFFAC-B388-5F7A-911F-330188416236}"/>
          </ac:spMkLst>
        </pc:spChg>
        <pc:picChg chg="add mod">
          <ac:chgData name="Jennifer Huntsley" userId="b67f7ce3-7252-4750-ac23-3d6f934712d3" providerId="ADAL" clId="{B2FA1BE1-D98A-4324-B9A0-484A4CDF1ABD}" dt="2026-07-06T14:15:53.523" v="166" actId="1076"/>
          <ac:picMkLst>
            <pc:docMk/>
            <pc:sldMk cId="3720601152" sldId="309"/>
            <ac:picMk id="5" creationId="{8B26E97D-F321-0B9B-7D91-67E81B8EA4BA}"/>
          </ac:picMkLst>
        </pc:picChg>
      </pc:sldChg>
      <pc:sldChg chg="addSp modSp mod modNotesTx">
        <pc:chgData name="Jennifer Huntsley" userId="b67f7ce3-7252-4750-ac23-3d6f934712d3" providerId="ADAL" clId="{B2FA1BE1-D98A-4324-B9A0-484A4CDF1ABD}" dt="2026-07-06T14:14:43.367" v="34" actId="207"/>
        <pc:sldMkLst>
          <pc:docMk/>
          <pc:sldMk cId="4096649556" sldId="865"/>
        </pc:sldMkLst>
        <pc:spChg chg="mod">
          <ac:chgData name="Jennifer Huntsley" userId="b67f7ce3-7252-4750-ac23-3d6f934712d3" providerId="ADAL" clId="{B2FA1BE1-D98A-4324-B9A0-484A4CDF1ABD}" dt="2026-07-06T14:14:43.367" v="34" actId="207"/>
          <ac:spMkLst>
            <pc:docMk/>
            <pc:sldMk cId="4096649556" sldId="865"/>
            <ac:spMk id="2" creationId="{1D6B96B7-0947-7C87-3315-D8E37AAA8CAF}"/>
          </ac:spMkLst>
        </pc:spChg>
        <pc:graphicFrameChg chg="modGraphic">
          <ac:chgData name="Jennifer Huntsley" userId="b67f7ce3-7252-4750-ac23-3d6f934712d3" providerId="ADAL" clId="{B2FA1BE1-D98A-4324-B9A0-484A4CDF1ABD}" dt="2026-07-06T14:13:39.042" v="24" actId="20577"/>
          <ac:graphicFrameMkLst>
            <pc:docMk/>
            <pc:sldMk cId="4096649556" sldId="865"/>
            <ac:graphicFrameMk id="4" creationId="{49868D83-0828-5584-7041-AA75A208D0B2}"/>
          </ac:graphicFrameMkLst>
        </pc:graphicFrameChg>
        <pc:picChg chg="add mod">
          <ac:chgData name="Jennifer Huntsley" userId="b67f7ce3-7252-4750-ac23-3d6f934712d3" providerId="ADAL" clId="{B2FA1BE1-D98A-4324-B9A0-484A4CDF1ABD}" dt="2026-07-06T14:13:56.516" v="26" actId="1076"/>
          <ac:picMkLst>
            <pc:docMk/>
            <pc:sldMk cId="4096649556" sldId="865"/>
            <ac:picMk id="6" creationId="{D089E791-4EF9-F718-DF0B-40802DAF2A42}"/>
          </ac:picMkLst>
        </pc:picChg>
      </pc:sldChg>
      <pc:sldChg chg="addSp delSp modSp mod">
        <pc:chgData name="Jennifer Huntsley" userId="b67f7ce3-7252-4750-ac23-3d6f934712d3" providerId="ADAL" clId="{B2FA1BE1-D98A-4324-B9A0-484A4CDF1ABD}" dt="2026-07-08T19:14:59.281" v="193" actId="1076"/>
        <pc:sldMkLst>
          <pc:docMk/>
          <pc:sldMk cId="4040841250" sldId="884"/>
        </pc:sldMkLst>
        <pc:spChg chg="mod">
          <ac:chgData name="Jennifer Huntsley" userId="b67f7ce3-7252-4750-ac23-3d6f934712d3" providerId="ADAL" clId="{B2FA1BE1-D98A-4324-B9A0-484A4CDF1ABD}" dt="2026-07-08T19:13:03.786" v="183" actId="14100"/>
          <ac:spMkLst>
            <pc:docMk/>
            <pc:sldMk cId="4040841250" sldId="884"/>
            <ac:spMk id="3" creationId="{76B1CD3A-4789-2A52-6FF8-40136FD8336F}"/>
          </ac:spMkLst>
        </pc:spChg>
        <pc:picChg chg="add mod">
          <ac:chgData name="Jennifer Huntsley" userId="b67f7ce3-7252-4750-ac23-3d6f934712d3" providerId="ADAL" clId="{B2FA1BE1-D98A-4324-B9A0-484A4CDF1ABD}" dt="2026-07-08T19:14:59.281" v="193" actId="1076"/>
          <ac:picMkLst>
            <pc:docMk/>
            <pc:sldMk cId="4040841250" sldId="884"/>
            <ac:picMk id="8" creationId="{F0602589-D6F7-6948-810C-4DB78C1A2087}"/>
          </ac:picMkLst>
        </pc:picChg>
      </pc:sldChg>
    </pc:docChg>
  </pc:docChgLst>
  <pc:docChgLst>
    <pc:chgData name="Stephanie Jach" userId="S::s.jach@yorksj.ac.uk::5c8cf6e1-1f15-4963-922a-ec9809ab38dc" providerId="AD" clId="Web-{25417228-3006-C1F0-82DF-B5091D2A4BB5}"/>
    <pc:docChg chg="addSld delSld modSld">
      <pc:chgData name="Stephanie Jach" userId="S::s.jach@yorksj.ac.uk::5c8cf6e1-1f15-4963-922a-ec9809ab38dc" providerId="AD" clId="Web-{25417228-3006-C1F0-82DF-B5091D2A4BB5}" dt="2026-07-08T13:18:51.012" v="962" actId="20577"/>
      <pc:docMkLst>
        <pc:docMk/>
      </pc:docMkLst>
      <pc:sldChg chg="modNotes">
        <pc:chgData name="Stephanie Jach" userId="S::s.jach@yorksj.ac.uk::5c8cf6e1-1f15-4963-922a-ec9809ab38dc" providerId="AD" clId="Web-{25417228-3006-C1F0-82DF-B5091D2A4BB5}" dt="2026-07-08T12:47:43.112" v="705"/>
        <pc:sldMkLst>
          <pc:docMk/>
          <pc:sldMk cId="3993234301" sldId="257"/>
        </pc:sldMkLst>
      </pc:sldChg>
      <pc:sldChg chg="modNotes">
        <pc:chgData name="Stephanie Jach" userId="S::s.jach@yorksj.ac.uk::5c8cf6e1-1f15-4963-922a-ec9809ab38dc" providerId="AD" clId="Web-{25417228-3006-C1F0-82DF-B5091D2A4BB5}" dt="2026-07-08T12:42:25.243" v="693"/>
        <pc:sldMkLst>
          <pc:docMk/>
          <pc:sldMk cId="1892391401" sldId="275"/>
        </pc:sldMkLst>
      </pc:sldChg>
      <pc:sldChg chg="modNotes">
        <pc:chgData name="Stephanie Jach" userId="S::s.jach@yorksj.ac.uk::5c8cf6e1-1f15-4963-922a-ec9809ab38dc" providerId="AD" clId="Web-{25417228-3006-C1F0-82DF-B5091D2A4BB5}" dt="2026-07-08T13:06:05.754" v="957"/>
        <pc:sldMkLst>
          <pc:docMk/>
          <pc:sldMk cId="3388620323" sldId="286"/>
        </pc:sldMkLst>
      </pc:sldChg>
      <pc:sldChg chg="modNotes">
        <pc:chgData name="Stephanie Jach" userId="S::s.jach@yorksj.ac.uk::5c8cf6e1-1f15-4963-922a-ec9809ab38dc" providerId="AD" clId="Web-{25417228-3006-C1F0-82DF-B5091D2A4BB5}" dt="2026-07-08T11:11:31.100" v="339"/>
        <pc:sldMkLst>
          <pc:docMk/>
          <pc:sldMk cId="99058226" sldId="298"/>
        </pc:sldMkLst>
      </pc:sldChg>
      <pc:sldChg chg="modSp modNotes">
        <pc:chgData name="Stephanie Jach" userId="S::s.jach@yorksj.ac.uk::5c8cf6e1-1f15-4963-922a-ec9809ab38dc" providerId="AD" clId="Web-{25417228-3006-C1F0-82DF-B5091D2A4BB5}" dt="2026-07-08T11:25:03.771" v="388"/>
        <pc:sldMkLst>
          <pc:docMk/>
          <pc:sldMk cId="4234649909" sldId="302"/>
        </pc:sldMkLst>
        <pc:spChg chg="mod">
          <ac:chgData name="Stephanie Jach" userId="S::s.jach@yorksj.ac.uk::5c8cf6e1-1f15-4963-922a-ec9809ab38dc" providerId="AD" clId="Web-{25417228-3006-C1F0-82DF-B5091D2A4BB5}" dt="2026-07-08T11:21:34.888" v="376" actId="20577"/>
          <ac:spMkLst>
            <pc:docMk/>
            <pc:sldMk cId="4234649909" sldId="302"/>
            <ac:spMk id="3" creationId="{FB68D1D7-3188-5A7B-C893-21FFC0B2704C}"/>
          </ac:spMkLst>
        </pc:spChg>
      </pc:sldChg>
      <pc:sldChg chg="modSp modNotes">
        <pc:chgData name="Stephanie Jach" userId="S::s.jach@yorksj.ac.uk::5c8cf6e1-1f15-4963-922a-ec9809ab38dc" providerId="AD" clId="Web-{25417228-3006-C1F0-82DF-B5091D2A4BB5}" dt="2026-07-08T11:09:10.501" v="325"/>
        <pc:sldMkLst>
          <pc:docMk/>
          <pc:sldMk cId="1229042136" sldId="305"/>
        </pc:sldMkLst>
        <pc:spChg chg="mod">
          <ac:chgData name="Stephanie Jach" userId="S::s.jach@yorksj.ac.uk::5c8cf6e1-1f15-4963-922a-ec9809ab38dc" providerId="AD" clId="Web-{25417228-3006-C1F0-82DF-B5091D2A4BB5}" dt="2026-07-08T11:03:01.707" v="308" actId="20577"/>
          <ac:spMkLst>
            <pc:docMk/>
            <pc:sldMk cId="1229042136" sldId="305"/>
            <ac:spMk id="3" creationId="{4C5B1E1D-A38A-F5AB-1233-3863CD4A55C1}"/>
          </ac:spMkLst>
        </pc:spChg>
      </pc:sldChg>
      <pc:sldChg chg="modSp modNotes">
        <pc:chgData name="Stephanie Jach" userId="S::s.jach@yorksj.ac.uk::5c8cf6e1-1f15-4963-922a-ec9809ab38dc" providerId="AD" clId="Web-{25417228-3006-C1F0-82DF-B5091D2A4BB5}" dt="2026-07-08T11:31:31.629" v="432" actId="1076"/>
        <pc:sldMkLst>
          <pc:docMk/>
          <pc:sldMk cId="3720601152" sldId="309"/>
        </pc:sldMkLst>
        <pc:spChg chg="mod">
          <ac:chgData name="Stephanie Jach" userId="S::s.jach@yorksj.ac.uk::5c8cf6e1-1f15-4963-922a-ec9809ab38dc" providerId="AD" clId="Web-{25417228-3006-C1F0-82DF-B5091D2A4BB5}" dt="2026-07-08T11:31:31.629" v="432" actId="1076"/>
          <ac:spMkLst>
            <pc:docMk/>
            <pc:sldMk cId="3720601152" sldId="309"/>
            <ac:spMk id="2" creationId="{B5BB26D2-B69D-0153-EC8E-F6F8DD7C6CB2}"/>
          </ac:spMkLst>
        </pc:spChg>
        <pc:spChg chg="mod">
          <ac:chgData name="Stephanie Jach" userId="S::s.jach@yorksj.ac.uk::5c8cf6e1-1f15-4963-922a-ec9809ab38dc" providerId="AD" clId="Web-{25417228-3006-C1F0-82DF-B5091D2A4BB5}" dt="2026-07-08T11:27:44.636" v="403" actId="1076"/>
          <ac:spMkLst>
            <pc:docMk/>
            <pc:sldMk cId="3720601152" sldId="309"/>
            <ac:spMk id="3" creationId="{B3DDFFAC-B388-5F7A-911F-330188416236}"/>
          </ac:spMkLst>
        </pc:spChg>
        <pc:picChg chg="mod">
          <ac:chgData name="Stephanie Jach" userId="S::s.jach@yorksj.ac.uk::5c8cf6e1-1f15-4963-922a-ec9809ab38dc" providerId="AD" clId="Web-{25417228-3006-C1F0-82DF-B5091D2A4BB5}" dt="2026-07-08T11:27:51.777" v="406" actId="14100"/>
          <ac:picMkLst>
            <pc:docMk/>
            <pc:sldMk cId="3720601152" sldId="309"/>
            <ac:picMk id="5" creationId="{8B26E97D-F321-0B9B-7D91-67E81B8EA4BA}"/>
          </ac:picMkLst>
        </pc:picChg>
      </pc:sldChg>
      <pc:sldChg chg="modSp modNotes">
        <pc:chgData name="Stephanie Jach" userId="S::s.jach@yorksj.ac.uk::5c8cf6e1-1f15-4963-922a-ec9809ab38dc" providerId="AD" clId="Web-{25417228-3006-C1F0-82DF-B5091D2A4BB5}" dt="2026-07-08T11:37:07" v="500" actId="20577"/>
        <pc:sldMkLst>
          <pc:docMk/>
          <pc:sldMk cId="1838023471" sldId="310"/>
        </pc:sldMkLst>
        <pc:spChg chg="mod">
          <ac:chgData name="Stephanie Jach" userId="S::s.jach@yorksj.ac.uk::5c8cf6e1-1f15-4963-922a-ec9809ab38dc" providerId="AD" clId="Web-{25417228-3006-C1F0-82DF-B5091D2A4BB5}" dt="2026-07-08T11:37:07" v="500" actId="20577"/>
          <ac:spMkLst>
            <pc:docMk/>
            <pc:sldMk cId="1838023471" sldId="310"/>
            <ac:spMk id="3" creationId="{C13E5BB2-5704-8892-F369-83E92AB9B1FB}"/>
          </ac:spMkLst>
        </pc:spChg>
      </pc:sldChg>
      <pc:sldChg chg="modNotes">
        <pc:chgData name="Stephanie Jach" userId="S::s.jach@yorksj.ac.uk::5c8cf6e1-1f15-4963-922a-ec9809ab38dc" providerId="AD" clId="Web-{25417228-3006-C1F0-82DF-B5091D2A4BB5}" dt="2026-07-08T11:45:08.284" v="602"/>
        <pc:sldMkLst>
          <pc:docMk/>
          <pc:sldMk cId="1291177238" sldId="316"/>
        </pc:sldMkLst>
      </pc:sldChg>
      <pc:sldChg chg="modNotes">
        <pc:chgData name="Stephanie Jach" userId="S::s.jach@yorksj.ac.uk::5c8cf6e1-1f15-4963-922a-ec9809ab38dc" providerId="AD" clId="Web-{25417228-3006-C1F0-82DF-B5091D2A4BB5}" dt="2026-07-08T12:41:36.600" v="689"/>
        <pc:sldMkLst>
          <pc:docMk/>
          <pc:sldMk cId="1665541795" sldId="317"/>
        </pc:sldMkLst>
      </pc:sldChg>
      <pc:sldChg chg="addSp modSp">
        <pc:chgData name="Stephanie Jach" userId="S::s.jach@yorksj.ac.uk::5c8cf6e1-1f15-4963-922a-ec9809ab38dc" providerId="AD" clId="Web-{25417228-3006-C1F0-82DF-B5091D2A4BB5}" dt="2026-07-08T12:57:23.473" v="758" actId="1076"/>
        <pc:sldMkLst>
          <pc:docMk/>
          <pc:sldMk cId="1745778360" sldId="318"/>
        </pc:sldMkLst>
        <pc:spChg chg="mod">
          <ac:chgData name="Stephanie Jach" userId="S::s.jach@yorksj.ac.uk::5c8cf6e1-1f15-4963-922a-ec9809ab38dc" providerId="AD" clId="Web-{25417228-3006-C1F0-82DF-B5091D2A4BB5}" dt="2026-07-08T12:57:15.894" v="757" actId="1076"/>
          <ac:spMkLst>
            <pc:docMk/>
            <pc:sldMk cId="1745778360" sldId="318"/>
            <ac:spMk id="2" creationId="{CF9558ED-8B7E-80F5-DD70-A3E1959796D2}"/>
          </ac:spMkLst>
        </pc:spChg>
        <pc:spChg chg="mod">
          <ac:chgData name="Stephanie Jach" userId="S::s.jach@yorksj.ac.uk::5c8cf6e1-1f15-4963-922a-ec9809ab38dc" providerId="AD" clId="Web-{25417228-3006-C1F0-82DF-B5091D2A4BB5}" dt="2026-07-08T12:57:08.363" v="755" actId="1076"/>
          <ac:spMkLst>
            <pc:docMk/>
            <pc:sldMk cId="1745778360" sldId="318"/>
            <ac:spMk id="3" creationId="{01CBCCAF-A7A3-8716-6093-77E76CAB0CE2}"/>
          </ac:spMkLst>
        </pc:spChg>
        <pc:picChg chg="add mod">
          <ac:chgData name="Stephanie Jach" userId="S::s.jach@yorksj.ac.uk::5c8cf6e1-1f15-4963-922a-ec9809ab38dc" providerId="AD" clId="Web-{25417228-3006-C1F0-82DF-B5091D2A4BB5}" dt="2026-07-08T12:57:23.473" v="758" actId="1076"/>
          <ac:picMkLst>
            <pc:docMk/>
            <pc:sldMk cId="1745778360" sldId="318"/>
            <ac:picMk id="5" creationId="{CF0C0523-18ED-8524-CF5B-55EDE070661B}"/>
          </ac:picMkLst>
        </pc:picChg>
      </pc:sldChg>
      <pc:sldChg chg="modSp modNotes">
        <pc:chgData name="Stephanie Jach" userId="S::s.jach@yorksj.ac.uk::5c8cf6e1-1f15-4963-922a-ec9809ab38dc" providerId="AD" clId="Web-{25417228-3006-C1F0-82DF-B5091D2A4BB5}" dt="2026-07-08T09:53:29.006" v="66"/>
        <pc:sldMkLst>
          <pc:docMk/>
          <pc:sldMk cId="885209314" sldId="320"/>
        </pc:sldMkLst>
        <pc:spChg chg="mod">
          <ac:chgData name="Stephanie Jach" userId="S::s.jach@yorksj.ac.uk::5c8cf6e1-1f15-4963-922a-ec9809ab38dc" providerId="AD" clId="Web-{25417228-3006-C1F0-82DF-B5091D2A4BB5}" dt="2026-07-08T09:50:28.936" v="30" actId="1076"/>
          <ac:spMkLst>
            <pc:docMk/>
            <pc:sldMk cId="885209314" sldId="320"/>
            <ac:spMk id="2" creationId="{655B0B71-0FC8-D0E4-775A-71701AB2D637}"/>
          </ac:spMkLst>
        </pc:spChg>
        <pc:spChg chg="mod">
          <ac:chgData name="Stephanie Jach" userId="S::s.jach@yorksj.ac.uk::5c8cf6e1-1f15-4963-922a-ec9809ab38dc" providerId="AD" clId="Web-{25417228-3006-C1F0-82DF-B5091D2A4BB5}" dt="2026-07-08T09:50:32.499" v="31" actId="1076"/>
          <ac:spMkLst>
            <pc:docMk/>
            <pc:sldMk cId="885209314" sldId="320"/>
            <ac:spMk id="7" creationId="{92AD0BEF-9E9C-9888-F748-9187AA8195C9}"/>
          </ac:spMkLst>
        </pc:spChg>
        <pc:spChg chg="mod">
          <ac:chgData name="Stephanie Jach" userId="S::s.jach@yorksj.ac.uk::5c8cf6e1-1f15-4963-922a-ec9809ab38dc" providerId="AD" clId="Web-{25417228-3006-C1F0-82DF-B5091D2A4BB5}" dt="2026-07-08T09:50:35.358" v="32" actId="1076"/>
          <ac:spMkLst>
            <pc:docMk/>
            <pc:sldMk cId="885209314" sldId="320"/>
            <ac:spMk id="9" creationId="{0DFE0274-FCB2-F280-A96A-E074792D7CA6}"/>
          </ac:spMkLst>
        </pc:spChg>
        <pc:picChg chg="mod">
          <ac:chgData name="Stephanie Jach" userId="S::s.jach@yorksj.ac.uk::5c8cf6e1-1f15-4963-922a-ec9809ab38dc" providerId="AD" clId="Web-{25417228-3006-C1F0-82DF-B5091D2A4BB5}" dt="2026-07-08T09:50:12.905" v="17" actId="1076"/>
          <ac:picMkLst>
            <pc:docMk/>
            <pc:sldMk cId="885209314" sldId="320"/>
            <ac:picMk id="4" creationId="{2980164E-6525-FF69-E9E9-DB434B330853}"/>
          </ac:picMkLst>
        </pc:picChg>
        <pc:picChg chg="mod">
          <ac:chgData name="Stephanie Jach" userId="S::s.jach@yorksj.ac.uk::5c8cf6e1-1f15-4963-922a-ec9809ab38dc" providerId="AD" clId="Web-{25417228-3006-C1F0-82DF-B5091D2A4BB5}" dt="2026-07-08T09:50:14.030" v="18" actId="1076"/>
          <ac:picMkLst>
            <pc:docMk/>
            <pc:sldMk cId="885209314" sldId="320"/>
            <ac:picMk id="5" creationId="{7554BF64-F3E5-8598-7CE1-A68663445A08}"/>
          </ac:picMkLst>
        </pc:picChg>
      </pc:sldChg>
      <pc:sldChg chg="modSp">
        <pc:chgData name="Stephanie Jach" userId="S::s.jach@yorksj.ac.uk::5c8cf6e1-1f15-4963-922a-ec9809ab38dc" providerId="AD" clId="Web-{25417228-3006-C1F0-82DF-B5091D2A4BB5}" dt="2026-07-08T13:07:29.053" v="958" actId="1076"/>
        <pc:sldMkLst>
          <pc:docMk/>
          <pc:sldMk cId="3528393814" sldId="344"/>
        </pc:sldMkLst>
        <pc:spChg chg="mod">
          <ac:chgData name="Stephanie Jach" userId="S::s.jach@yorksj.ac.uk::5c8cf6e1-1f15-4963-922a-ec9809ab38dc" providerId="AD" clId="Web-{25417228-3006-C1F0-82DF-B5091D2A4BB5}" dt="2026-07-08T13:07:29.053" v="958" actId="1076"/>
          <ac:spMkLst>
            <pc:docMk/>
            <pc:sldMk cId="3528393814" sldId="344"/>
            <ac:spMk id="3" creationId="{92EF1991-6D7C-C5CB-5F91-DEB24CD4A219}"/>
          </ac:spMkLst>
        </pc:spChg>
        <pc:picChg chg="mod">
          <ac:chgData name="Stephanie Jach" userId="S::s.jach@yorksj.ac.uk::5c8cf6e1-1f15-4963-922a-ec9809ab38dc" providerId="AD" clId="Web-{25417228-3006-C1F0-82DF-B5091D2A4BB5}" dt="2026-07-08T12:49:51.037" v="706" actId="1076"/>
          <ac:picMkLst>
            <pc:docMk/>
            <pc:sldMk cId="3528393814" sldId="344"/>
            <ac:picMk id="14" creationId="{F6E9F81D-7283-3AEC-0B33-3BBD8F4DC2D3}"/>
          </ac:picMkLst>
        </pc:picChg>
      </pc:sldChg>
      <pc:sldChg chg="modSp addAnim modNotes">
        <pc:chgData name="Stephanie Jach" userId="S::s.jach@yorksj.ac.uk::5c8cf6e1-1f15-4963-922a-ec9809ab38dc" providerId="AD" clId="Web-{25417228-3006-C1F0-82DF-B5091D2A4BB5}" dt="2026-07-08T10:00:54.335" v="199"/>
        <pc:sldMkLst>
          <pc:docMk/>
          <pc:sldMk cId="1452654943" sldId="589"/>
        </pc:sldMkLst>
        <pc:spChg chg="mod">
          <ac:chgData name="Stephanie Jach" userId="S::s.jach@yorksj.ac.uk::5c8cf6e1-1f15-4963-922a-ec9809ab38dc" providerId="AD" clId="Web-{25417228-3006-C1F0-82DF-B5091D2A4BB5}" dt="2026-07-08T10:00:42.428" v="187" actId="20577"/>
          <ac:spMkLst>
            <pc:docMk/>
            <pc:sldMk cId="1452654943" sldId="589"/>
            <ac:spMk id="5" creationId="{68B72610-77B1-4595-A580-948A36494946}"/>
          </ac:spMkLst>
        </pc:spChg>
      </pc:sldChg>
      <pc:sldChg chg="addSp delSp modSp">
        <pc:chgData name="Stephanie Jach" userId="S::s.jach@yorksj.ac.uk::5c8cf6e1-1f15-4963-922a-ec9809ab38dc" providerId="AD" clId="Web-{25417228-3006-C1F0-82DF-B5091D2A4BB5}" dt="2026-07-08T12:54:39.593" v="739" actId="1076"/>
        <pc:sldMkLst>
          <pc:docMk/>
          <pc:sldMk cId="1759897849" sldId="859"/>
        </pc:sldMkLst>
        <pc:picChg chg="add del mod modCrop">
          <ac:chgData name="Stephanie Jach" userId="S::s.jach@yorksj.ac.uk::5c8cf6e1-1f15-4963-922a-ec9809ab38dc" providerId="AD" clId="Web-{25417228-3006-C1F0-82DF-B5091D2A4BB5}" dt="2026-07-08T12:54:27.046" v="736" actId="1076"/>
          <ac:picMkLst>
            <pc:docMk/>
            <pc:sldMk cId="1759897849" sldId="859"/>
            <ac:picMk id="3" creationId="{3E093E82-1B92-8DEB-0D66-21D86D6EDEA4}"/>
          </ac:picMkLst>
        </pc:picChg>
        <pc:picChg chg="mod modCrop">
          <ac:chgData name="Stephanie Jach" userId="S::s.jach@yorksj.ac.uk::5c8cf6e1-1f15-4963-922a-ec9809ab38dc" providerId="AD" clId="Web-{25417228-3006-C1F0-82DF-B5091D2A4BB5}" dt="2026-07-08T12:54:30.046" v="737" actId="1076"/>
          <ac:picMkLst>
            <pc:docMk/>
            <pc:sldMk cId="1759897849" sldId="859"/>
            <ac:picMk id="5" creationId="{12C50CAD-D175-C7DC-6E25-A85EFB6E80A5}"/>
          </ac:picMkLst>
        </pc:picChg>
        <pc:picChg chg="add mod">
          <ac:chgData name="Stephanie Jach" userId="S::s.jach@yorksj.ac.uk::5c8cf6e1-1f15-4963-922a-ec9809ab38dc" providerId="AD" clId="Web-{25417228-3006-C1F0-82DF-B5091D2A4BB5}" dt="2026-07-08T12:54:39.593" v="739" actId="1076"/>
          <ac:picMkLst>
            <pc:docMk/>
            <pc:sldMk cId="1759897849" sldId="859"/>
            <ac:picMk id="6" creationId="{C68724D6-88E5-8A61-4CF7-D6F36752C01C}"/>
          </ac:picMkLst>
        </pc:picChg>
      </pc:sldChg>
      <pc:sldChg chg="addSp modSp addAnim modNotes">
        <pc:chgData name="Stephanie Jach" userId="S::s.jach@yorksj.ac.uk::5c8cf6e1-1f15-4963-922a-ec9809ab38dc" providerId="AD" clId="Web-{25417228-3006-C1F0-82DF-B5091D2A4BB5}" dt="2026-07-08T13:18:51.012" v="962" actId="20577"/>
        <pc:sldMkLst>
          <pc:docMk/>
          <pc:sldMk cId="1400184682" sldId="861"/>
        </pc:sldMkLst>
        <pc:spChg chg="mod">
          <ac:chgData name="Stephanie Jach" userId="S::s.jach@yorksj.ac.uk::5c8cf6e1-1f15-4963-922a-ec9809ab38dc" providerId="AD" clId="Web-{25417228-3006-C1F0-82DF-B5091D2A4BB5}" dt="2026-07-08T13:18:51.012" v="962" actId="20577"/>
          <ac:spMkLst>
            <pc:docMk/>
            <pc:sldMk cId="1400184682" sldId="861"/>
            <ac:spMk id="2" creationId="{34C6B345-7C77-FE12-0956-4A789B8351B9}"/>
          </ac:spMkLst>
        </pc:spChg>
        <pc:spChg chg="mod">
          <ac:chgData name="Stephanie Jach" userId="S::s.jach@yorksj.ac.uk::5c8cf6e1-1f15-4963-922a-ec9809ab38dc" providerId="AD" clId="Web-{25417228-3006-C1F0-82DF-B5091D2A4BB5}" dt="2026-07-08T10:05:05.672" v="234" actId="1076"/>
          <ac:spMkLst>
            <pc:docMk/>
            <pc:sldMk cId="1400184682" sldId="861"/>
            <ac:spMk id="3" creationId="{D906EA07-D802-66B1-D496-78764B8D12F5}"/>
          </ac:spMkLst>
        </pc:spChg>
        <pc:picChg chg="mod">
          <ac:chgData name="Stephanie Jach" userId="S::s.jach@yorksj.ac.uk::5c8cf6e1-1f15-4963-922a-ec9809ab38dc" providerId="AD" clId="Web-{25417228-3006-C1F0-82DF-B5091D2A4BB5}" dt="2026-07-08T10:05:26.876" v="239" actId="1076"/>
          <ac:picMkLst>
            <pc:docMk/>
            <pc:sldMk cId="1400184682" sldId="861"/>
            <ac:picMk id="5" creationId="{07703593-8CEE-59FE-3E77-91E762B3B4DC}"/>
          </ac:picMkLst>
        </pc:picChg>
        <pc:picChg chg="add mod">
          <ac:chgData name="Stephanie Jach" userId="S::s.jach@yorksj.ac.uk::5c8cf6e1-1f15-4963-922a-ec9809ab38dc" providerId="AD" clId="Web-{25417228-3006-C1F0-82DF-B5091D2A4BB5}" dt="2026-07-08T10:05:18.251" v="237" actId="1076"/>
          <ac:picMkLst>
            <pc:docMk/>
            <pc:sldMk cId="1400184682" sldId="861"/>
            <ac:picMk id="6" creationId="{802EFCAB-7C6A-18E0-9172-EF7C8D06B818}"/>
          </ac:picMkLst>
        </pc:picChg>
      </pc:sldChg>
      <pc:sldChg chg="modSp">
        <pc:chgData name="Stephanie Jach" userId="S::s.jach@yorksj.ac.uk::5c8cf6e1-1f15-4963-922a-ec9809ab38dc" providerId="AD" clId="Web-{25417228-3006-C1F0-82DF-B5091D2A4BB5}" dt="2026-07-08T13:00:35.666" v="780" actId="14100"/>
        <pc:sldMkLst>
          <pc:docMk/>
          <pc:sldMk cId="3360750657" sldId="868"/>
        </pc:sldMkLst>
        <pc:spChg chg="mod">
          <ac:chgData name="Stephanie Jach" userId="S::s.jach@yorksj.ac.uk::5c8cf6e1-1f15-4963-922a-ec9809ab38dc" providerId="AD" clId="Web-{25417228-3006-C1F0-82DF-B5091D2A4BB5}" dt="2026-07-08T13:00:35.666" v="780" actId="14100"/>
          <ac:spMkLst>
            <pc:docMk/>
            <pc:sldMk cId="3360750657" sldId="868"/>
            <ac:spMk id="3" creationId="{AE402E8B-C3B6-A9CD-6BC6-B490EA194322}"/>
          </ac:spMkLst>
        </pc:spChg>
      </pc:sldChg>
      <pc:sldChg chg="modNotes">
        <pc:chgData name="Stephanie Jach" userId="S::s.jach@yorksj.ac.uk::5c8cf6e1-1f15-4963-922a-ec9809ab38dc" providerId="AD" clId="Web-{25417228-3006-C1F0-82DF-B5091D2A4BB5}" dt="2026-07-08T11:18:45.663" v="357"/>
        <pc:sldMkLst>
          <pc:docMk/>
          <pc:sldMk cId="3702783107" sldId="876"/>
        </pc:sldMkLst>
      </pc:sldChg>
      <pc:sldChg chg="modSp">
        <pc:chgData name="Stephanie Jach" userId="S::s.jach@yorksj.ac.uk::5c8cf6e1-1f15-4963-922a-ec9809ab38dc" providerId="AD" clId="Web-{25417228-3006-C1F0-82DF-B5091D2A4BB5}" dt="2026-07-08T13:02:37.513" v="783" actId="1076"/>
        <pc:sldMkLst>
          <pc:docMk/>
          <pc:sldMk cId="1109922389" sldId="879"/>
        </pc:sldMkLst>
        <pc:spChg chg="mod">
          <ac:chgData name="Stephanie Jach" userId="S::s.jach@yorksj.ac.uk::5c8cf6e1-1f15-4963-922a-ec9809ab38dc" providerId="AD" clId="Web-{25417228-3006-C1F0-82DF-B5091D2A4BB5}" dt="2026-07-08T13:02:31.888" v="781" actId="14100"/>
          <ac:spMkLst>
            <pc:docMk/>
            <pc:sldMk cId="1109922389" sldId="879"/>
            <ac:spMk id="2" creationId="{D86CAA7D-BADE-1481-20EB-80AFC75D1A79}"/>
          </ac:spMkLst>
        </pc:spChg>
        <pc:spChg chg="mod">
          <ac:chgData name="Stephanie Jach" userId="S::s.jach@yorksj.ac.uk::5c8cf6e1-1f15-4963-922a-ec9809ab38dc" providerId="AD" clId="Web-{25417228-3006-C1F0-82DF-B5091D2A4BB5}" dt="2026-07-08T13:02:37.513" v="783" actId="1076"/>
          <ac:spMkLst>
            <pc:docMk/>
            <pc:sldMk cId="1109922389" sldId="879"/>
            <ac:spMk id="4" creationId="{9511CCE4-7F5B-5BA2-980A-B8692732BF97}"/>
          </ac:spMkLst>
        </pc:spChg>
      </pc:sldChg>
      <pc:sldChg chg="addSp modSp modNotes">
        <pc:chgData name="Stephanie Jach" userId="S::s.jach@yorksj.ac.uk::5c8cf6e1-1f15-4963-922a-ec9809ab38dc" providerId="AD" clId="Web-{25417228-3006-C1F0-82DF-B5091D2A4BB5}" dt="2026-07-08T11:52:01.455" v="677" actId="1076"/>
        <pc:sldMkLst>
          <pc:docMk/>
          <pc:sldMk cId="3476983860" sldId="881"/>
        </pc:sldMkLst>
        <pc:spChg chg="add mod">
          <ac:chgData name="Stephanie Jach" userId="S::s.jach@yorksj.ac.uk::5c8cf6e1-1f15-4963-922a-ec9809ab38dc" providerId="AD" clId="Web-{25417228-3006-C1F0-82DF-B5091D2A4BB5}" dt="2026-07-08T11:51:53.924" v="674" actId="20577"/>
          <ac:spMkLst>
            <pc:docMk/>
            <pc:sldMk cId="3476983860" sldId="881"/>
            <ac:spMk id="3" creationId="{5DB1C981-644C-AAB1-4E6B-3406C4DBD658}"/>
          </ac:spMkLst>
        </pc:spChg>
        <pc:picChg chg="mod">
          <ac:chgData name="Stephanie Jach" userId="S::s.jach@yorksj.ac.uk::5c8cf6e1-1f15-4963-922a-ec9809ab38dc" providerId="AD" clId="Web-{25417228-3006-C1F0-82DF-B5091D2A4BB5}" dt="2026-07-08T11:52:01.455" v="677" actId="1076"/>
          <ac:picMkLst>
            <pc:docMk/>
            <pc:sldMk cId="3476983860" sldId="881"/>
            <ac:picMk id="4" creationId="{ED1E39C3-36E5-A97E-5FE7-A9D07E3CFEAD}"/>
          </ac:picMkLst>
        </pc:picChg>
      </pc:sldChg>
      <pc:sldChg chg="modNotes">
        <pc:chgData name="Stephanie Jach" userId="S::s.jach@yorksj.ac.uk::5c8cf6e1-1f15-4963-922a-ec9809ab38dc" providerId="AD" clId="Web-{25417228-3006-C1F0-82DF-B5091D2A4BB5}" dt="2026-07-08T11:16:52.956" v="355"/>
        <pc:sldMkLst>
          <pc:docMk/>
          <pc:sldMk cId="3692755332" sldId="882"/>
        </pc:sldMkLst>
      </pc:sldChg>
      <pc:sldChg chg="modNotes">
        <pc:chgData name="Stephanie Jach" userId="S::s.jach@yorksj.ac.uk::5c8cf6e1-1f15-4963-922a-ec9809ab38dc" providerId="AD" clId="Web-{25417228-3006-C1F0-82DF-B5091D2A4BB5}" dt="2026-07-08T11:21:16.934" v="375"/>
        <pc:sldMkLst>
          <pc:docMk/>
          <pc:sldMk cId="166331588" sldId="883"/>
        </pc:sldMkLst>
      </pc:sldChg>
    </pc:docChg>
  </pc:docChgLst>
  <pc:docChgLst>
    <pc:chgData name="Jennifer Huntsley" userId="S::j.huntsley@yorksj.ac.uk::b67f7ce3-7252-4750-ac23-3d6f934712d3" providerId="AD" clId="Web-{3DFF9AE2-584B-D243-09EC-1DD8E80EB115}"/>
    <pc:docChg chg="delSld modSld sldOrd">
      <pc:chgData name="Jennifer Huntsley" userId="S::j.huntsley@yorksj.ac.uk::b67f7ce3-7252-4750-ac23-3d6f934712d3" providerId="AD" clId="Web-{3DFF9AE2-584B-D243-09EC-1DD8E80EB115}" dt="2026-07-08T22:30:12.547" v="26"/>
      <pc:docMkLst>
        <pc:docMk/>
      </pc:docMkLst>
      <pc:sldChg chg="modSp">
        <pc:chgData name="Jennifer Huntsley" userId="S::j.huntsley@yorksj.ac.uk::b67f7ce3-7252-4750-ac23-3d6f934712d3" providerId="AD" clId="Web-{3DFF9AE2-584B-D243-09EC-1DD8E80EB115}" dt="2026-07-08T19:19:57.803" v="1" actId="20577"/>
        <pc:sldMkLst>
          <pc:docMk/>
          <pc:sldMk cId="1099984556" sldId="266"/>
        </pc:sldMkLst>
        <pc:spChg chg="mod">
          <ac:chgData name="Jennifer Huntsley" userId="S::j.huntsley@yorksj.ac.uk::b67f7ce3-7252-4750-ac23-3d6f934712d3" providerId="AD" clId="Web-{3DFF9AE2-584B-D243-09EC-1DD8E80EB115}" dt="2026-07-08T19:19:57.803" v="1" actId="20577"/>
          <ac:spMkLst>
            <pc:docMk/>
            <pc:sldMk cId="1099984556" sldId="266"/>
            <ac:spMk id="2" creationId="{60F37EFC-B284-FED4-74C7-441FCE7ADB65}"/>
          </ac:spMkLst>
        </pc:spChg>
      </pc:sldChg>
      <pc:sldChg chg="addSp modSp">
        <pc:chgData name="Jennifer Huntsley" userId="S::j.huntsley@yorksj.ac.uk::b67f7ce3-7252-4750-ac23-3d6f934712d3" providerId="AD" clId="Web-{3DFF9AE2-584B-D243-09EC-1DD8E80EB115}" dt="2026-07-08T19:39:57.329" v="3" actId="1076"/>
        <pc:sldMkLst>
          <pc:docMk/>
          <pc:sldMk cId="1452654943" sldId="589"/>
        </pc:sldMkLst>
      </pc:sldChg>
      <pc:sldChg chg="addSp delSp modSp">
        <pc:chgData name="Jennifer Huntsley" userId="S::j.huntsley@yorksj.ac.uk::b67f7ce3-7252-4750-ac23-3d6f934712d3" providerId="AD" clId="Web-{3DFF9AE2-584B-D243-09EC-1DD8E80EB115}" dt="2026-07-08T20:49:28.549" v="17"/>
        <pc:sldMkLst>
          <pc:docMk/>
          <pc:sldMk cId="0" sldId="762"/>
        </pc:sldMkLst>
      </pc:sldChg>
      <pc:sldChg chg="ord">
        <pc:chgData name="Jennifer Huntsley" userId="S::j.huntsley@yorksj.ac.uk::b67f7ce3-7252-4750-ac23-3d6f934712d3" providerId="AD" clId="Web-{3DFF9AE2-584B-D243-09EC-1DD8E80EB115}" dt="2026-07-08T22:22:24.514" v="18"/>
        <pc:sldMkLst>
          <pc:docMk/>
          <pc:sldMk cId="3561419714" sldId="864"/>
        </pc:sldMkLst>
      </pc:sldChg>
      <pc:sldChg chg="modSp">
        <pc:chgData name="Jennifer Huntsley" userId="S::j.huntsley@yorksj.ac.uk::b67f7ce3-7252-4750-ac23-3d6f934712d3" providerId="AD" clId="Web-{3DFF9AE2-584B-D243-09EC-1DD8E80EB115}" dt="2026-07-08T20:35:44.723" v="12" actId="14100"/>
        <pc:sldMkLst>
          <pc:docMk/>
          <pc:sldMk cId="193152059" sldId="875"/>
        </pc:sldMkLst>
        <pc:graphicFrameChg chg="mod">
          <ac:chgData name="Jennifer Huntsley" userId="S::j.huntsley@yorksj.ac.uk::b67f7ce3-7252-4750-ac23-3d6f934712d3" providerId="AD" clId="Web-{3DFF9AE2-584B-D243-09EC-1DD8E80EB115}" dt="2026-07-08T20:35:44.723" v="12" actId="14100"/>
          <ac:graphicFrameMkLst>
            <pc:docMk/>
            <pc:sldMk cId="193152059" sldId="875"/>
            <ac:graphicFrameMk id="4" creationId="{2A09FAEC-7AF7-F11F-D4DE-C97A7117EAAD}"/>
          </ac:graphicFrameMkLst>
        </pc:graphicFrameChg>
      </pc:sldChg>
      <pc:sldChg chg="modNotes">
        <pc:chgData name="Jennifer Huntsley" userId="S::j.huntsley@yorksj.ac.uk::b67f7ce3-7252-4750-ac23-3d6f934712d3" providerId="AD" clId="Web-{3DFF9AE2-584B-D243-09EC-1DD8E80EB115}" dt="2026-07-08T22:30:12.547" v="26"/>
        <pc:sldMkLst>
          <pc:docMk/>
          <pc:sldMk cId="4040841250" sldId="884"/>
        </pc:sldMkLst>
      </pc:sldChg>
    </pc:docChg>
  </pc:docChgLst>
  <pc:docChgLst>
    <pc:chgData name="Jennifer Huntsley" userId="S::j.huntsley@yorksj.ac.uk::b67f7ce3-7252-4750-ac23-3d6f934712d3" providerId="AD" clId="Web-{CD82C48E-3A22-A666-DCBA-3EB3C298E0AA}"/>
    <pc:docChg chg="modSld">
      <pc:chgData name="Jennifer Huntsley" userId="S::j.huntsley@yorksj.ac.uk::b67f7ce3-7252-4750-ac23-3d6f934712d3" providerId="AD" clId="Web-{CD82C48E-3A22-A666-DCBA-3EB3C298E0AA}" dt="2026-07-08T21:21:27.972" v="8" actId="1076"/>
      <pc:docMkLst>
        <pc:docMk/>
      </pc:docMkLst>
      <pc:sldChg chg="modSp">
        <pc:chgData name="Jennifer Huntsley" userId="S::j.huntsley@yorksj.ac.uk::b67f7ce3-7252-4750-ac23-3d6f934712d3" providerId="AD" clId="Web-{CD82C48E-3A22-A666-DCBA-3EB3C298E0AA}" dt="2026-07-08T21:21:27.972" v="8" actId="1076"/>
        <pc:sldMkLst>
          <pc:docMk/>
          <pc:sldMk cId="193152059" sldId="875"/>
        </pc:sldMkLst>
        <pc:graphicFrameChg chg="mod modGraphic">
          <ac:chgData name="Jennifer Huntsley" userId="S::j.huntsley@yorksj.ac.uk::b67f7ce3-7252-4750-ac23-3d6f934712d3" providerId="AD" clId="Web-{CD82C48E-3A22-A666-DCBA-3EB3C298E0AA}" dt="2026-07-08T21:21:27.972" v="8" actId="1076"/>
          <ac:graphicFrameMkLst>
            <pc:docMk/>
            <pc:sldMk cId="193152059" sldId="875"/>
            <ac:graphicFrameMk id="4" creationId="{2A09FAEC-7AF7-F11F-D4DE-C97A7117EAAD}"/>
          </ac:graphicFrameMkLst>
        </pc:graphicFrameChg>
      </pc:sldChg>
    </pc:docChg>
  </pc:docChgLst>
  <pc:docChgLst>
    <pc:chgData name="Stephanie Jach" userId="S::s.jach@yorksj.ac.uk::5c8cf6e1-1f15-4963-922a-ec9809ab38dc" providerId="AD" clId="Web-{0B3D119C-B37B-591B-703B-695F4CE8C8C1}"/>
    <pc:docChg chg="modSld sldOrd">
      <pc:chgData name="Stephanie Jach" userId="S::s.jach@yorksj.ac.uk::5c8cf6e1-1f15-4963-922a-ec9809ab38dc" providerId="AD" clId="Web-{0B3D119C-B37B-591B-703B-695F4CE8C8C1}" dt="2026-07-08T09:48:09.628" v="384" actId="1076"/>
      <pc:docMkLst>
        <pc:docMk/>
      </pc:docMkLst>
      <pc:sldChg chg="ord modNotes">
        <pc:chgData name="Stephanie Jach" userId="S::s.jach@yorksj.ac.uk::5c8cf6e1-1f15-4963-922a-ec9809ab38dc" providerId="AD" clId="Web-{0B3D119C-B37B-591B-703B-695F4CE8C8C1}" dt="2026-07-08T09:31:40.330" v="291"/>
        <pc:sldMkLst>
          <pc:docMk/>
          <pc:sldMk cId="3993234301" sldId="257"/>
        </pc:sldMkLst>
      </pc:sldChg>
      <pc:sldChg chg="ord">
        <pc:chgData name="Stephanie Jach" userId="S::s.jach@yorksj.ac.uk::5c8cf6e1-1f15-4963-922a-ec9809ab38dc" providerId="AD" clId="Web-{0B3D119C-B37B-591B-703B-695F4CE8C8C1}" dt="2026-07-08T08:48:50.541" v="154"/>
        <pc:sldMkLst>
          <pc:docMk/>
          <pc:sldMk cId="193376487" sldId="260"/>
        </pc:sldMkLst>
      </pc:sldChg>
      <pc:sldChg chg="modSp modNotes">
        <pc:chgData name="Stephanie Jach" userId="S::s.jach@yorksj.ac.uk::5c8cf6e1-1f15-4963-922a-ec9809ab38dc" providerId="AD" clId="Web-{0B3D119C-B37B-591B-703B-695F4CE8C8C1}" dt="2026-07-08T09:01:36.231" v="247"/>
        <pc:sldMkLst>
          <pc:docMk/>
          <pc:sldMk cId="1099984556" sldId="266"/>
        </pc:sldMkLst>
        <pc:spChg chg="mod">
          <ac:chgData name="Stephanie Jach" userId="S::s.jach@yorksj.ac.uk::5c8cf6e1-1f15-4963-922a-ec9809ab38dc" providerId="AD" clId="Web-{0B3D119C-B37B-591B-703B-695F4CE8C8C1}" dt="2026-07-08T09:00:26.198" v="245" actId="20577"/>
          <ac:spMkLst>
            <pc:docMk/>
            <pc:sldMk cId="1099984556" sldId="266"/>
            <ac:spMk id="8" creationId="{7CACA6F8-FF21-6866-4471-84CD70C5EE5D}"/>
          </ac:spMkLst>
        </pc:spChg>
      </pc:sldChg>
      <pc:sldChg chg="modNotes">
        <pc:chgData name="Stephanie Jach" userId="S::s.jach@yorksj.ac.uk::5c8cf6e1-1f15-4963-922a-ec9809ab38dc" providerId="AD" clId="Web-{0B3D119C-B37B-591B-703B-695F4CE8C8C1}" dt="2026-07-08T09:17:43.589" v="256"/>
        <pc:sldMkLst>
          <pc:docMk/>
          <pc:sldMk cId="1892391401" sldId="275"/>
        </pc:sldMkLst>
      </pc:sldChg>
      <pc:sldChg chg="modSp">
        <pc:chgData name="Stephanie Jach" userId="S::s.jach@yorksj.ac.uk::5c8cf6e1-1f15-4963-922a-ec9809ab38dc" providerId="AD" clId="Web-{0B3D119C-B37B-591B-703B-695F4CE8C8C1}" dt="2026-07-08T09:47:17.375" v="379" actId="20577"/>
        <pc:sldMkLst>
          <pc:docMk/>
          <pc:sldMk cId="99058226" sldId="298"/>
        </pc:sldMkLst>
        <pc:spChg chg="mod">
          <ac:chgData name="Stephanie Jach" userId="S::s.jach@yorksj.ac.uk::5c8cf6e1-1f15-4963-922a-ec9809ab38dc" providerId="AD" clId="Web-{0B3D119C-B37B-591B-703B-695F4CE8C8C1}" dt="2026-07-08T09:47:17.375" v="379" actId="20577"/>
          <ac:spMkLst>
            <pc:docMk/>
            <pc:sldMk cId="99058226" sldId="298"/>
            <ac:spMk id="14" creationId="{F6E16671-55BD-7B40-E8B3-F82AE0143E2D}"/>
          </ac:spMkLst>
        </pc:spChg>
      </pc:sldChg>
      <pc:sldChg chg="addSp delSp modSp">
        <pc:chgData name="Stephanie Jach" userId="S::s.jach@yorksj.ac.uk::5c8cf6e1-1f15-4963-922a-ec9809ab38dc" providerId="AD" clId="Web-{0B3D119C-B37B-591B-703B-695F4CE8C8C1}" dt="2026-07-08T08:52:39.484" v="159" actId="1076"/>
        <pc:sldMkLst>
          <pc:docMk/>
          <pc:sldMk cId="1838023471" sldId="310"/>
        </pc:sldMkLst>
        <pc:picChg chg="add mod">
          <ac:chgData name="Stephanie Jach" userId="S::s.jach@yorksj.ac.uk::5c8cf6e1-1f15-4963-922a-ec9809ab38dc" providerId="AD" clId="Web-{0B3D119C-B37B-591B-703B-695F4CE8C8C1}" dt="2026-07-08T08:52:39.484" v="159" actId="1076"/>
          <ac:picMkLst>
            <pc:docMk/>
            <pc:sldMk cId="1838023471" sldId="310"/>
            <ac:picMk id="5" creationId="{DB5412ED-98B6-C224-3547-D5CCE6AEC3F6}"/>
          </ac:picMkLst>
        </pc:picChg>
      </pc:sldChg>
      <pc:sldChg chg="modSp">
        <pc:chgData name="Stephanie Jach" userId="S::s.jach@yorksj.ac.uk::5c8cf6e1-1f15-4963-922a-ec9809ab38dc" providerId="AD" clId="Web-{0B3D119C-B37B-591B-703B-695F4CE8C8C1}" dt="2026-07-08T08:42:16.297" v="67" actId="20577"/>
        <pc:sldMkLst>
          <pc:docMk/>
          <pc:sldMk cId="1291177238" sldId="316"/>
        </pc:sldMkLst>
        <pc:graphicFrameChg chg="modGraphic">
          <ac:chgData name="Stephanie Jach" userId="S::s.jach@yorksj.ac.uk::5c8cf6e1-1f15-4963-922a-ec9809ab38dc" providerId="AD" clId="Web-{0B3D119C-B37B-591B-703B-695F4CE8C8C1}" dt="2026-07-08T08:42:16.297" v="67" actId="20577"/>
          <ac:graphicFrameMkLst>
            <pc:docMk/>
            <pc:sldMk cId="1291177238" sldId="316"/>
            <ac:graphicFrameMk id="83" creationId="{AEA469C5-9B7E-6D75-2989-1C8BB4BE7C0C}"/>
          </ac:graphicFrameMkLst>
        </pc:graphicFrameChg>
      </pc:sldChg>
      <pc:sldChg chg="modNotes">
        <pc:chgData name="Stephanie Jach" userId="S::s.jach@yorksj.ac.uk::5c8cf6e1-1f15-4963-922a-ec9809ab38dc" providerId="AD" clId="Web-{0B3D119C-B37B-591B-703B-695F4CE8C8C1}" dt="2026-07-08T08:55:55.676" v="221"/>
        <pc:sldMkLst>
          <pc:docMk/>
          <pc:sldMk cId="1665541795" sldId="317"/>
        </pc:sldMkLst>
      </pc:sldChg>
      <pc:sldChg chg="modSp modNotes">
        <pc:chgData name="Stephanie Jach" userId="S::s.jach@yorksj.ac.uk::5c8cf6e1-1f15-4963-922a-ec9809ab38dc" providerId="AD" clId="Web-{0B3D119C-B37B-591B-703B-695F4CE8C8C1}" dt="2026-07-08T09:48:09.628" v="384" actId="1076"/>
        <pc:sldMkLst>
          <pc:docMk/>
          <pc:sldMk cId="885209314" sldId="320"/>
        </pc:sldMkLst>
        <pc:spChg chg="mod">
          <ac:chgData name="Stephanie Jach" userId="S::s.jach@yorksj.ac.uk::5c8cf6e1-1f15-4963-922a-ec9809ab38dc" providerId="AD" clId="Web-{0B3D119C-B37B-591B-703B-695F4CE8C8C1}" dt="2026-07-08T09:46:27.043" v="375" actId="1076"/>
          <ac:spMkLst>
            <pc:docMk/>
            <pc:sldMk cId="885209314" sldId="320"/>
            <ac:spMk id="7" creationId="{92AD0BEF-9E9C-9888-F748-9187AA8195C9}"/>
          </ac:spMkLst>
        </pc:spChg>
        <pc:spChg chg="mod">
          <ac:chgData name="Stephanie Jach" userId="S::s.jach@yorksj.ac.uk::5c8cf6e1-1f15-4963-922a-ec9809ab38dc" providerId="AD" clId="Web-{0B3D119C-B37B-591B-703B-695F4CE8C8C1}" dt="2026-07-08T09:46:31.356" v="376" actId="1076"/>
          <ac:spMkLst>
            <pc:docMk/>
            <pc:sldMk cId="885209314" sldId="320"/>
            <ac:spMk id="9" creationId="{0DFE0274-FCB2-F280-A96A-E074792D7CA6}"/>
          </ac:spMkLst>
        </pc:spChg>
        <pc:picChg chg="mod">
          <ac:chgData name="Stephanie Jach" userId="S::s.jach@yorksj.ac.uk::5c8cf6e1-1f15-4963-922a-ec9809ab38dc" providerId="AD" clId="Web-{0B3D119C-B37B-591B-703B-695F4CE8C8C1}" dt="2026-07-08T09:48:09.628" v="384" actId="1076"/>
          <ac:picMkLst>
            <pc:docMk/>
            <pc:sldMk cId="885209314" sldId="320"/>
            <ac:picMk id="4" creationId="{2980164E-6525-FF69-E9E9-DB434B330853}"/>
          </ac:picMkLst>
        </pc:picChg>
        <pc:picChg chg="mod">
          <ac:chgData name="Stephanie Jach" userId="S::s.jach@yorksj.ac.uk::5c8cf6e1-1f15-4963-922a-ec9809ab38dc" providerId="AD" clId="Web-{0B3D119C-B37B-591B-703B-695F4CE8C8C1}" dt="2026-07-08T09:47:52.455" v="383" actId="1076"/>
          <ac:picMkLst>
            <pc:docMk/>
            <pc:sldMk cId="885209314" sldId="320"/>
            <ac:picMk id="5" creationId="{7554BF64-F3E5-8598-7CE1-A68663445A08}"/>
          </ac:picMkLst>
        </pc:picChg>
      </pc:sldChg>
      <pc:sldChg chg="addSp delSp modSp modNotes">
        <pc:chgData name="Stephanie Jach" userId="S::s.jach@yorksj.ac.uk::5c8cf6e1-1f15-4963-922a-ec9809ab38dc" providerId="AD" clId="Web-{0B3D119C-B37B-591B-703B-695F4CE8C8C1}" dt="2026-07-08T09:44:40.943" v="355"/>
        <pc:sldMkLst>
          <pc:docMk/>
          <pc:sldMk cId="3528393814" sldId="344"/>
        </pc:sldMkLst>
        <pc:spChg chg="mod">
          <ac:chgData name="Stephanie Jach" userId="S::s.jach@yorksj.ac.uk::5c8cf6e1-1f15-4963-922a-ec9809ab38dc" providerId="AD" clId="Web-{0B3D119C-B37B-591B-703B-695F4CE8C8C1}" dt="2026-07-08T09:34:20.762" v="297" actId="20577"/>
          <ac:spMkLst>
            <pc:docMk/>
            <pc:sldMk cId="3528393814" sldId="344"/>
            <ac:spMk id="2" creationId="{C4C7950E-5EFD-5303-119B-D4D145AA9DC9}"/>
          </ac:spMkLst>
        </pc:spChg>
        <pc:spChg chg="add mod">
          <ac:chgData name="Stephanie Jach" userId="S::s.jach@yorksj.ac.uk::5c8cf6e1-1f15-4963-922a-ec9809ab38dc" providerId="AD" clId="Web-{0B3D119C-B37B-591B-703B-695F4CE8C8C1}" dt="2026-07-08T09:37:25.618" v="321" actId="20577"/>
          <ac:spMkLst>
            <pc:docMk/>
            <pc:sldMk cId="3528393814" sldId="344"/>
            <ac:spMk id="3" creationId="{92EF1991-6D7C-C5CB-5F91-DEB24CD4A219}"/>
          </ac:spMkLst>
        </pc:spChg>
        <pc:spChg chg="mod">
          <ac:chgData name="Stephanie Jach" userId="S::s.jach@yorksj.ac.uk::5c8cf6e1-1f15-4963-922a-ec9809ab38dc" providerId="AD" clId="Web-{0B3D119C-B37B-591B-703B-695F4CE8C8C1}" dt="2026-07-08T09:36:52.475" v="309" actId="20577"/>
          <ac:spMkLst>
            <pc:docMk/>
            <pc:sldMk cId="3528393814" sldId="344"/>
            <ac:spMk id="9" creationId="{5B2D0A42-0D28-347B-165E-7245BC10DE24}"/>
          </ac:spMkLst>
        </pc:spChg>
        <pc:picChg chg="mod">
          <ac:chgData name="Stephanie Jach" userId="S::s.jach@yorksj.ac.uk::5c8cf6e1-1f15-4963-922a-ec9809ab38dc" providerId="AD" clId="Web-{0B3D119C-B37B-591B-703B-695F4CE8C8C1}" dt="2026-07-08T09:37:05.804" v="317" actId="1076"/>
          <ac:picMkLst>
            <pc:docMk/>
            <pc:sldMk cId="3528393814" sldId="344"/>
            <ac:picMk id="12" creationId="{2D6A3FE7-C411-D94E-15A6-3D924C5CC999}"/>
          </ac:picMkLst>
        </pc:picChg>
        <pc:picChg chg="mod">
          <ac:chgData name="Stephanie Jach" userId="S::s.jach@yorksj.ac.uk::5c8cf6e1-1f15-4963-922a-ec9809ab38dc" providerId="AD" clId="Web-{0B3D119C-B37B-591B-703B-695F4CE8C8C1}" dt="2026-07-08T09:37:30.853" v="322" actId="1076"/>
          <ac:picMkLst>
            <pc:docMk/>
            <pc:sldMk cId="3528393814" sldId="344"/>
            <ac:picMk id="16" creationId="{95C31C02-B64E-5AF3-14BC-A68955076C51}"/>
          </ac:picMkLst>
        </pc:picChg>
        <pc:picChg chg="mod">
          <ac:chgData name="Stephanie Jach" userId="S::s.jach@yorksj.ac.uk::5c8cf6e1-1f15-4963-922a-ec9809ab38dc" providerId="AD" clId="Web-{0B3D119C-B37B-591B-703B-695F4CE8C8C1}" dt="2026-07-08T09:36:56.710" v="311" actId="1076"/>
          <ac:picMkLst>
            <pc:docMk/>
            <pc:sldMk cId="3528393814" sldId="344"/>
            <ac:picMk id="18" creationId="{E65C2F91-CEE8-A425-7DF3-EDE91C3B8343}"/>
          </ac:picMkLst>
        </pc:picChg>
      </pc:sldChg>
      <pc:sldChg chg="modSp">
        <pc:chgData name="Stephanie Jach" userId="S::s.jach@yorksj.ac.uk::5c8cf6e1-1f15-4963-922a-ec9809ab38dc" providerId="AD" clId="Web-{0B3D119C-B37B-591B-703B-695F4CE8C8C1}" dt="2026-07-08T08:32:31.813" v="43" actId="20577"/>
        <pc:sldMkLst>
          <pc:docMk/>
          <pc:sldMk cId="1279452526" sldId="870"/>
        </pc:sldMkLst>
        <pc:spChg chg="mod">
          <ac:chgData name="Stephanie Jach" userId="S::s.jach@yorksj.ac.uk::5c8cf6e1-1f15-4963-922a-ec9809ab38dc" providerId="AD" clId="Web-{0B3D119C-B37B-591B-703B-695F4CE8C8C1}" dt="2026-07-08T08:32:31.813" v="43" actId="20577"/>
          <ac:spMkLst>
            <pc:docMk/>
            <pc:sldMk cId="1279452526" sldId="870"/>
            <ac:spMk id="2" creationId="{38C6DE69-9523-3DB5-2CA6-D4EDD5BF64F4}"/>
          </ac:spMkLst>
        </pc:spChg>
      </pc:sldChg>
      <pc:sldChg chg="modSp">
        <pc:chgData name="Stephanie Jach" userId="S::s.jach@yorksj.ac.uk::5c8cf6e1-1f15-4963-922a-ec9809ab38dc" providerId="AD" clId="Web-{0B3D119C-B37B-591B-703B-695F4CE8C8C1}" dt="2026-07-08T08:26:34.211" v="3" actId="14100"/>
        <pc:sldMkLst>
          <pc:docMk/>
          <pc:sldMk cId="2575866346" sldId="873"/>
        </pc:sldMkLst>
        <pc:graphicFrameChg chg="mod modGraphic">
          <ac:chgData name="Stephanie Jach" userId="S::s.jach@yorksj.ac.uk::5c8cf6e1-1f15-4963-922a-ec9809ab38dc" providerId="AD" clId="Web-{0B3D119C-B37B-591B-703B-695F4CE8C8C1}" dt="2026-07-08T08:26:34.211" v="3" actId="14100"/>
          <ac:graphicFrameMkLst>
            <pc:docMk/>
            <pc:sldMk cId="2575866346" sldId="873"/>
            <ac:graphicFrameMk id="22" creationId="{8DE6A0C8-D5F5-C6C3-C2F4-E84A539B5A34}"/>
          </ac:graphicFrameMkLst>
        </pc:graphicFrameChg>
      </pc:sldChg>
    </pc:docChg>
  </pc:docChgLst>
  <pc:docChgLst>
    <pc:chgData name="Stephanie Jach" userId="S::s.jach@yorksj.ac.uk::5c8cf6e1-1f15-4963-922a-ec9809ab38dc" providerId="AD" clId="Web-{B16EC99A-E1AA-4AD2-12B1-4E91451B593A}"/>
    <pc:docChg chg="modSld">
      <pc:chgData name="Stephanie Jach" userId="S::s.jach@yorksj.ac.uk::5c8cf6e1-1f15-4963-922a-ec9809ab38dc" providerId="AD" clId="Web-{B16EC99A-E1AA-4AD2-12B1-4E91451B593A}" dt="2026-07-08T23:00:01.513" v="9" actId="20577"/>
      <pc:docMkLst>
        <pc:docMk/>
      </pc:docMkLst>
      <pc:sldChg chg="modSp">
        <pc:chgData name="Stephanie Jach" userId="S::s.jach@yorksj.ac.uk::5c8cf6e1-1f15-4963-922a-ec9809ab38dc" providerId="AD" clId="Web-{B16EC99A-E1AA-4AD2-12B1-4E91451B593A}" dt="2026-07-08T23:00:01.513" v="9" actId="20577"/>
        <pc:sldMkLst>
          <pc:docMk/>
          <pc:sldMk cId="1229042136" sldId="305"/>
        </pc:sldMkLst>
        <pc:spChg chg="mod">
          <ac:chgData name="Stephanie Jach" userId="S::s.jach@yorksj.ac.uk::5c8cf6e1-1f15-4963-922a-ec9809ab38dc" providerId="AD" clId="Web-{B16EC99A-E1AA-4AD2-12B1-4E91451B593A}" dt="2026-07-08T23:00:01.513" v="9" actId="20577"/>
          <ac:spMkLst>
            <pc:docMk/>
            <pc:sldMk cId="1229042136" sldId="305"/>
            <ac:spMk id="3" creationId="{4C5B1E1D-A38A-F5AB-1233-3863CD4A55C1}"/>
          </ac:spMkLst>
        </pc:spChg>
      </pc:sldChg>
    </pc:docChg>
  </pc:docChgLst>
  <pc:docChgLst>
    <pc:chgData name="Stephanie Jach" userId="S::s.jach@yorksj.ac.uk::5c8cf6e1-1f15-4963-922a-ec9809ab38dc" providerId="AD" clId="Web-{B00B83A8-DE83-DF71-89AD-BB5B671E7BD2}"/>
    <pc:docChg chg="addSld delSld modSld sldOrd">
      <pc:chgData name="Stephanie Jach" userId="S::s.jach@yorksj.ac.uk::5c8cf6e1-1f15-4963-922a-ec9809ab38dc" providerId="AD" clId="Web-{B00B83A8-DE83-DF71-89AD-BB5B671E7BD2}" dt="2026-07-09T20:36:11.819" v="57" actId="14100"/>
      <pc:docMkLst>
        <pc:docMk/>
      </pc:docMkLst>
      <pc:sldChg chg="modNotes">
        <pc:chgData name="Stephanie Jach" userId="S::s.jach@yorksj.ac.uk::5c8cf6e1-1f15-4963-922a-ec9809ab38dc" providerId="AD" clId="Web-{B00B83A8-DE83-DF71-89AD-BB5B671E7BD2}" dt="2026-07-09T19:43:48.410" v="23"/>
        <pc:sldMkLst>
          <pc:docMk/>
          <pc:sldMk cId="1432838954" sldId="284"/>
        </pc:sldMkLst>
      </pc:sldChg>
      <pc:sldChg chg="del">
        <pc:chgData name="Stephanie Jach" userId="S::s.jach@yorksj.ac.uk::5c8cf6e1-1f15-4963-922a-ec9809ab38dc" providerId="AD" clId="Web-{B00B83A8-DE83-DF71-89AD-BB5B671E7BD2}" dt="2026-07-09T20:13:05.735" v="39"/>
        <pc:sldMkLst>
          <pc:docMk/>
          <pc:sldMk cId="2245310428" sldId="296"/>
        </pc:sldMkLst>
      </pc:sldChg>
      <pc:sldChg chg="modSp">
        <pc:chgData name="Stephanie Jach" userId="S::s.jach@yorksj.ac.uk::5c8cf6e1-1f15-4963-922a-ec9809ab38dc" providerId="AD" clId="Web-{B00B83A8-DE83-DF71-89AD-BB5B671E7BD2}" dt="2026-07-09T19:54:54.344" v="26" actId="20577"/>
        <pc:sldMkLst>
          <pc:docMk/>
          <pc:sldMk cId="4234649909" sldId="302"/>
        </pc:sldMkLst>
        <pc:spChg chg="mod">
          <ac:chgData name="Stephanie Jach" userId="S::s.jach@yorksj.ac.uk::5c8cf6e1-1f15-4963-922a-ec9809ab38dc" providerId="AD" clId="Web-{B00B83A8-DE83-DF71-89AD-BB5B671E7BD2}" dt="2026-07-09T19:54:54.344" v="26" actId="20577"/>
          <ac:spMkLst>
            <pc:docMk/>
            <pc:sldMk cId="4234649909" sldId="302"/>
            <ac:spMk id="3" creationId="{FB68D1D7-3188-5A7B-C893-21FFC0B2704C}"/>
          </ac:spMkLst>
        </pc:spChg>
      </pc:sldChg>
      <pc:sldChg chg="modSp">
        <pc:chgData name="Stephanie Jach" userId="S::s.jach@yorksj.ac.uk::5c8cf6e1-1f15-4963-922a-ec9809ab38dc" providerId="AD" clId="Web-{B00B83A8-DE83-DF71-89AD-BB5B671E7BD2}" dt="2026-07-09T20:35:15.709" v="55" actId="14100"/>
        <pc:sldMkLst>
          <pc:docMk/>
          <pc:sldMk cId="1229042136" sldId="305"/>
        </pc:sldMkLst>
        <pc:spChg chg="mod">
          <ac:chgData name="Stephanie Jach" userId="S::s.jach@yorksj.ac.uk::5c8cf6e1-1f15-4963-922a-ec9809ab38dc" providerId="AD" clId="Web-{B00B83A8-DE83-DF71-89AD-BB5B671E7BD2}" dt="2026-07-09T20:35:15.709" v="55" actId="14100"/>
          <ac:spMkLst>
            <pc:docMk/>
            <pc:sldMk cId="1229042136" sldId="305"/>
            <ac:spMk id="3" creationId="{4C5B1E1D-A38A-F5AB-1233-3863CD4A55C1}"/>
          </ac:spMkLst>
        </pc:spChg>
      </pc:sldChg>
      <pc:sldChg chg="del">
        <pc:chgData name="Stephanie Jach" userId="S::s.jach@yorksj.ac.uk::5c8cf6e1-1f15-4963-922a-ec9809ab38dc" providerId="AD" clId="Web-{B00B83A8-DE83-DF71-89AD-BB5B671E7BD2}" dt="2026-07-09T20:10:42.857" v="28"/>
        <pc:sldMkLst>
          <pc:docMk/>
          <pc:sldMk cId="3375007596" sldId="308"/>
        </pc:sldMkLst>
      </pc:sldChg>
      <pc:sldChg chg="modSp">
        <pc:chgData name="Stephanie Jach" userId="S::s.jach@yorksj.ac.uk::5c8cf6e1-1f15-4963-922a-ec9809ab38dc" providerId="AD" clId="Web-{B00B83A8-DE83-DF71-89AD-BB5B671E7BD2}" dt="2026-07-09T20:36:11.819" v="57" actId="14100"/>
        <pc:sldMkLst>
          <pc:docMk/>
          <pc:sldMk cId="2406117188" sldId="597"/>
        </pc:sldMkLst>
        <pc:graphicFrameChg chg="mod">
          <ac:chgData name="Stephanie Jach" userId="S::s.jach@yorksj.ac.uk::5c8cf6e1-1f15-4963-922a-ec9809ab38dc" providerId="AD" clId="Web-{B00B83A8-DE83-DF71-89AD-BB5B671E7BD2}" dt="2026-07-09T20:36:11.819" v="57" actId="14100"/>
          <ac:graphicFrameMkLst>
            <pc:docMk/>
            <pc:sldMk cId="2406117188" sldId="597"/>
            <ac:graphicFrameMk id="22" creationId="{172CAE8D-A59A-BDD4-D4E2-8F6898D0F5E8}"/>
          </ac:graphicFrameMkLst>
        </pc:graphicFrameChg>
      </pc:sldChg>
      <pc:sldChg chg="modNotes">
        <pc:chgData name="Stephanie Jach" userId="S::s.jach@yorksj.ac.uk::5c8cf6e1-1f15-4963-922a-ec9809ab38dc" providerId="AD" clId="Web-{B00B83A8-DE83-DF71-89AD-BB5B671E7BD2}" dt="2026-07-09T17:15:37.525" v="18"/>
        <pc:sldMkLst>
          <pc:docMk/>
          <pc:sldMk cId="1400184682" sldId="861"/>
        </pc:sldMkLst>
      </pc:sldChg>
      <pc:sldChg chg="ord">
        <pc:chgData name="Stephanie Jach" userId="S::s.jach@yorksj.ac.uk::5c8cf6e1-1f15-4963-922a-ec9809ab38dc" providerId="AD" clId="Web-{B00B83A8-DE83-DF71-89AD-BB5B671E7BD2}" dt="2026-07-09T20:10:35.966" v="27"/>
        <pc:sldMkLst>
          <pc:docMk/>
          <pc:sldMk cId="3561419714" sldId="864"/>
        </pc:sldMkLst>
      </pc:sldChg>
      <pc:sldChg chg="modSp">
        <pc:chgData name="Stephanie Jach" userId="S::s.jach@yorksj.ac.uk::5c8cf6e1-1f15-4963-922a-ec9809ab38dc" providerId="AD" clId="Web-{B00B83A8-DE83-DF71-89AD-BB5B671E7BD2}" dt="2026-07-09T20:13:27.267" v="41" actId="1076"/>
        <pc:sldMkLst>
          <pc:docMk/>
          <pc:sldMk cId="4096649556" sldId="865"/>
        </pc:sldMkLst>
        <pc:graphicFrameChg chg="mod">
          <ac:chgData name="Stephanie Jach" userId="S::s.jach@yorksj.ac.uk::5c8cf6e1-1f15-4963-922a-ec9809ab38dc" providerId="AD" clId="Web-{B00B83A8-DE83-DF71-89AD-BB5B671E7BD2}" dt="2026-07-09T20:13:24.126" v="40" actId="14100"/>
          <ac:graphicFrameMkLst>
            <pc:docMk/>
            <pc:sldMk cId="4096649556" sldId="865"/>
            <ac:graphicFrameMk id="4" creationId="{49868D83-0828-5584-7041-AA75A208D0B2}"/>
          </ac:graphicFrameMkLst>
        </pc:graphicFrameChg>
        <pc:picChg chg="mod">
          <ac:chgData name="Stephanie Jach" userId="S::s.jach@yorksj.ac.uk::5c8cf6e1-1f15-4963-922a-ec9809ab38dc" providerId="AD" clId="Web-{B00B83A8-DE83-DF71-89AD-BB5B671E7BD2}" dt="2026-07-09T20:13:27.267" v="41" actId="1076"/>
          <ac:picMkLst>
            <pc:docMk/>
            <pc:sldMk cId="4096649556" sldId="865"/>
            <ac:picMk id="6" creationId="{D089E791-4EF9-F718-DF0B-40802DAF2A42}"/>
          </ac:picMkLst>
        </pc:picChg>
      </pc:sldChg>
      <pc:sldChg chg="addSp delSp modSp del">
        <pc:chgData name="Stephanie Jach" userId="S::s.jach@yorksj.ac.uk::5c8cf6e1-1f15-4963-922a-ec9809ab38dc" providerId="AD" clId="Web-{B00B83A8-DE83-DF71-89AD-BB5B671E7BD2}" dt="2026-07-09T20:12:11.953" v="38"/>
        <pc:sldMkLst>
          <pc:docMk/>
          <pc:sldMk cId="683000066" sldId="867"/>
        </pc:sldMkLst>
        <pc:spChg chg="mod">
          <ac:chgData name="Stephanie Jach" userId="S::s.jach@yorksj.ac.uk::5c8cf6e1-1f15-4963-922a-ec9809ab38dc" providerId="AD" clId="Web-{B00B83A8-DE83-DF71-89AD-BB5B671E7BD2}" dt="2026-07-09T20:11:44.514" v="36" actId="14100"/>
          <ac:spMkLst>
            <pc:docMk/>
            <pc:sldMk cId="683000066" sldId="867"/>
            <ac:spMk id="3" creationId="{B5FE13AB-ECBA-C6C7-7BA1-B8592412F3AB}"/>
          </ac:spMkLst>
        </pc:spChg>
        <pc:picChg chg="add del mod">
          <ac:chgData name="Stephanie Jach" userId="S::s.jach@yorksj.ac.uk::5c8cf6e1-1f15-4963-922a-ec9809ab38dc" providerId="AD" clId="Web-{B00B83A8-DE83-DF71-89AD-BB5B671E7BD2}" dt="2026-07-09T20:12:03.718" v="37"/>
          <ac:picMkLst>
            <pc:docMk/>
            <pc:sldMk cId="683000066" sldId="867"/>
            <ac:picMk id="6" creationId="{D024A6B7-A368-BCEE-136B-2EE25C26109F}"/>
          </ac:picMkLst>
        </pc:picChg>
      </pc:sldChg>
      <pc:sldChg chg="delSp">
        <pc:chgData name="Stephanie Jach" userId="S::s.jach@yorksj.ac.uk::5c8cf6e1-1f15-4963-922a-ec9809ab38dc" providerId="AD" clId="Web-{B00B83A8-DE83-DF71-89AD-BB5B671E7BD2}" dt="2026-07-09T17:16:51.856" v="19"/>
        <pc:sldMkLst>
          <pc:docMk/>
          <pc:sldMk cId="193152059" sldId="875"/>
        </pc:sldMkLst>
        <pc:picChg chg="del">
          <ac:chgData name="Stephanie Jach" userId="S::s.jach@yorksj.ac.uk::5c8cf6e1-1f15-4963-922a-ec9809ab38dc" providerId="AD" clId="Web-{B00B83A8-DE83-DF71-89AD-BB5B671E7BD2}" dt="2026-07-09T17:16:51.856" v="19"/>
          <ac:picMkLst>
            <pc:docMk/>
            <pc:sldMk cId="193152059" sldId="875"/>
            <ac:picMk id="9" creationId="{6BFD31FC-BA22-ECF8-B5CE-581AA4659B29}"/>
          </ac:picMkLst>
        </pc:picChg>
      </pc:sldChg>
      <pc:sldChg chg="add replId">
        <pc:chgData name="Stephanie Jach" userId="S::s.jach@yorksj.ac.uk::5c8cf6e1-1f15-4963-922a-ec9809ab38dc" providerId="AD" clId="Web-{B00B83A8-DE83-DF71-89AD-BB5B671E7BD2}" dt="2026-07-09T20:11:23.951" v="29"/>
        <pc:sldMkLst>
          <pc:docMk/>
          <pc:sldMk cId="2062311821" sldId="886"/>
        </pc:sldMkLst>
      </pc:sldChg>
    </pc:docChg>
  </pc:docChgLst>
  <pc:docChgLst>
    <pc:chgData name="Jennifer Huntsley" userId="S::j.huntsley@yorksj.ac.uk::b67f7ce3-7252-4750-ac23-3d6f934712d3" providerId="AD" clId="Web-{D7EEDFAB-CF7B-AD3C-B904-A72474B32490}"/>
    <pc:docChg chg="addSld delSld modSld sldOrd">
      <pc:chgData name="Jennifer Huntsley" userId="S::j.huntsley@yorksj.ac.uk::b67f7ce3-7252-4750-ac23-3d6f934712d3" providerId="AD" clId="Web-{D7EEDFAB-CF7B-AD3C-B904-A72474B32490}" dt="2026-07-06T14:01:24.438" v="754" actId="20577"/>
      <pc:docMkLst>
        <pc:docMk/>
      </pc:docMkLst>
      <pc:sldChg chg="modSp">
        <pc:chgData name="Jennifer Huntsley" userId="S::j.huntsley@yorksj.ac.uk::b67f7ce3-7252-4750-ac23-3d6f934712d3" providerId="AD" clId="Web-{D7EEDFAB-CF7B-AD3C-B904-A72474B32490}" dt="2026-07-06T12:30:03.758" v="94"/>
        <pc:sldMkLst>
          <pc:docMk/>
          <pc:sldMk cId="3993234301" sldId="257"/>
        </pc:sldMkLst>
        <pc:spChg chg="mod">
          <ac:chgData name="Jennifer Huntsley" userId="S::j.huntsley@yorksj.ac.uk::b67f7ce3-7252-4750-ac23-3d6f934712d3" providerId="AD" clId="Web-{D7EEDFAB-CF7B-AD3C-B904-A72474B32490}" dt="2026-07-06T12:30:03.758" v="94"/>
          <ac:spMkLst>
            <pc:docMk/>
            <pc:sldMk cId="3993234301" sldId="257"/>
            <ac:spMk id="3" creationId="{25A568DB-82BD-4F20-8336-097B48122244}"/>
          </ac:spMkLst>
        </pc:spChg>
      </pc:sldChg>
      <pc:sldChg chg="modSp modNotes">
        <pc:chgData name="Jennifer Huntsley" userId="S::j.huntsley@yorksj.ac.uk::b67f7ce3-7252-4750-ac23-3d6f934712d3" providerId="AD" clId="Web-{D7EEDFAB-CF7B-AD3C-B904-A72474B32490}" dt="2026-07-06T12:49:02.931" v="126" actId="14100"/>
        <pc:sldMkLst>
          <pc:docMk/>
          <pc:sldMk cId="400582116" sldId="311"/>
        </pc:sldMkLst>
        <pc:spChg chg="mod">
          <ac:chgData name="Jennifer Huntsley" userId="S::j.huntsley@yorksj.ac.uk::b67f7ce3-7252-4750-ac23-3d6f934712d3" providerId="AD" clId="Web-{D7EEDFAB-CF7B-AD3C-B904-A72474B32490}" dt="2026-07-06T12:49:02.931" v="126" actId="14100"/>
          <ac:spMkLst>
            <pc:docMk/>
            <pc:sldMk cId="400582116" sldId="311"/>
            <ac:spMk id="2" creationId="{5B03D195-4B08-BA8F-85BB-1A712250F061}"/>
          </ac:spMkLst>
        </pc:spChg>
        <pc:spChg chg="mod">
          <ac:chgData name="Jennifer Huntsley" userId="S::j.huntsley@yorksj.ac.uk::b67f7ce3-7252-4750-ac23-3d6f934712d3" providerId="AD" clId="Web-{D7EEDFAB-CF7B-AD3C-B904-A72474B32490}" dt="2026-07-06T12:27:41.779" v="93" actId="20577"/>
          <ac:spMkLst>
            <pc:docMk/>
            <pc:sldMk cId="400582116" sldId="311"/>
            <ac:spMk id="3" creationId="{A087443C-EE5C-6EF2-09C0-B1454A47CECE}"/>
          </ac:spMkLst>
        </pc:spChg>
      </pc:sldChg>
      <pc:sldChg chg="modSp">
        <pc:chgData name="Jennifer Huntsley" userId="S::j.huntsley@yorksj.ac.uk::b67f7ce3-7252-4750-ac23-3d6f934712d3" providerId="AD" clId="Web-{D7EEDFAB-CF7B-AD3C-B904-A72474B32490}" dt="2026-07-06T12:37:58.338" v="95" actId="20577"/>
        <pc:sldMkLst>
          <pc:docMk/>
          <pc:sldMk cId="1665541795" sldId="317"/>
        </pc:sldMkLst>
        <pc:spChg chg="mod">
          <ac:chgData name="Jennifer Huntsley" userId="S::j.huntsley@yorksj.ac.uk::b67f7ce3-7252-4750-ac23-3d6f934712d3" providerId="AD" clId="Web-{D7EEDFAB-CF7B-AD3C-B904-A72474B32490}" dt="2026-07-06T12:37:58.338" v="95" actId="20577"/>
          <ac:spMkLst>
            <pc:docMk/>
            <pc:sldMk cId="1665541795" sldId="317"/>
            <ac:spMk id="4" creationId="{78449204-B363-075D-C126-D0EA51358629}"/>
          </ac:spMkLst>
        </pc:spChg>
      </pc:sldChg>
      <pc:sldChg chg="modSp add ord">
        <pc:chgData name="Jennifer Huntsley" userId="S::j.huntsley@yorksj.ac.uk::b67f7ce3-7252-4750-ac23-3d6f934712d3" providerId="AD" clId="Web-{D7EEDFAB-CF7B-AD3C-B904-A72474B32490}" dt="2026-07-06T13:00:37.776" v="184" actId="20577"/>
        <pc:sldMkLst>
          <pc:docMk/>
          <pc:sldMk cId="3528393814" sldId="344"/>
        </pc:sldMkLst>
        <pc:spChg chg="mod">
          <ac:chgData name="Jennifer Huntsley" userId="S::j.huntsley@yorksj.ac.uk::b67f7ce3-7252-4750-ac23-3d6f934712d3" providerId="AD" clId="Web-{D7EEDFAB-CF7B-AD3C-B904-A72474B32490}" dt="2026-07-06T13:00:37.776" v="184" actId="20577"/>
          <ac:spMkLst>
            <pc:docMk/>
            <pc:sldMk cId="3528393814" sldId="344"/>
            <ac:spMk id="6" creationId="{3D57E250-ABF1-A07D-4C48-A5E2B2D1B4B9}"/>
          </ac:spMkLst>
        </pc:spChg>
        <pc:spChg chg="mod">
          <ac:chgData name="Jennifer Huntsley" userId="S::j.huntsley@yorksj.ac.uk::b67f7ce3-7252-4750-ac23-3d6f934712d3" providerId="AD" clId="Web-{D7EEDFAB-CF7B-AD3C-B904-A72474B32490}" dt="2026-07-06T12:51:31.504" v="151"/>
          <ac:spMkLst>
            <pc:docMk/>
            <pc:sldMk cId="3528393814" sldId="344"/>
            <ac:spMk id="9" creationId="{5B2D0A42-0D28-347B-165E-7245BC10DE24}"/>
          </ac:spMkLst>
        </pc:spChg>
        <pc:picChg chg="mod">
          <ac:chgData name="Jennifer Huntsley" userId="S::j.huntsley@yorksj.ac.uk::b67f7ce3-7252-4750-ac23-3d6f934712d3" providerId="AD" clId="Web-{D7EEDFAB-CF7B-AD3C-B904-A72474B32490}" dt="2026-07-06T12:51:43.380" v="153" actId="1076"/>
          <ac:picMkLst>
            <pc:docMk/>
            <pc:sldMk cId="3528393814" sldId="344"/>
            <ac:picMk id="12" creationId="{2D6A3FE7-C411-D94E-15A6-3D924C5CC999}"/>
          </ac:picMkLst>
        </pc:picChg>
        <pc:picChg chg="mod">
          <ac:chgData name="Jennifer Huntsley" userId="S::j.huntsley@yorksj.ac.uk::b67f7ce3-7252-4750-ac23-3d6f934712d3" providerId="AD" clId="Web-{D7EEDFAB-CF7B-AD3C-B904-A72474B32490}" dt="2026-07-06T12:51:43.380" v="154" actId="1076"/>
          <ac:picMkLst>
            <pc:docMk/>
            <pc:sldMk cId="3528393814" sldId="344"/>
            <ac:picMk id="14" creationId="{F6E9F81D-7283-3AEC-0B33-3BBD8F4DC2D3}"/>
          </ac:picMkLst>
        </pc:picChg>
        <pc:picChg chg="mod">
          <ac:chgData name="Jennifer Huntsley" userId="S::j.huntsley@yorksj.ac.uk::b67f7ce3-7252-4750-ac23-3d6f934712d3" providerId="AD" clId="Web-{D7EEDFAB-CF7B-AD3C-B904-A72474B32490}" dt="2026-07-06T12:51:43.395" v="155" actId="1076"/>
          <ac:picMkLst>
            <pc:docMk/>
            <pc:sldMk cId="3528393814" sldId="344"/>
            <ac:picMk id="16" creationId="{95C31C02-B64E-5AF3-14BC-A68955076C51}"/>
          </ac:picMkLst>
        </pc:picChg>
        <pc:picChg chg="mod">
          <ac:chgData name="Jennifer Huntsley" userId="S::j.huntsley@yorksj.ac.uk::b67f7ce3-7252-4750-ac23-3d6f934712d3" providerId="AD" clId="Web-{D7EEDFAB-CF7B-AD3C-B904-A72474B32490}" dt="2026-07-06T12:51:52.802" v="158" actId="1076"/>
          <ac:picMkLst>
            <pc:docMk/>
            <pc:sldMk cId="3528393814" sldId="344"/>
            <ac:picMk id="18" creationId="{E65C2F91-CEE8-A425-7DF3-EDE91C3B8343}"/>
          </ac:picMkLst>
        </pc:picChg>
      </pc:sldChg>
      <pc:sldChg chg="modSp">
        <pc:chgData name="Jennifer Huntsley" userId="S::j.huntsley@yorksj.ac.uk::b67f7ce3-7252-4750-ac23-3d6f934712d3" providerId="AD" clId="Web-{D7EEDFAB-CF7B-AD3C-B904-A72474B32490}" dt="2026-07-06T12:43:29.048" v="107" actId="1076"/>
        <pc:sldMkLst>
          <pc:docMk/>
          <pc:sldMk cId="1452654943" sldId="589"/>
        </pc:sldMkLst>
        <pc:spChg chg="mod">
          <ac:chgData name="Jennifer Huntsley" userId="S::j.huntsley@yorksj.ac.uk::b67f7ce3-7252-4750-ac23-3d6f934712d3" providerId="AD" clId="Web-{D7EEDFAB-CF7B-AD3C-B904-A72474B32490}" dt="2026-07-06T12:43:29.048" v="107" actId="1076"/>
          <ac:spMkLst>
            <pc:docMk/>
            <pc:sldMk cId="1452654943" sldId="589"/>
            <ac:spMk id="2" creationId="{2C90298D-F250-4155-BEF4-181FBD158CD0}"/>
          </ac:spMkLst>
        </pc:spChg>
      </pc:sldChg>
      <pc:sldChg chg="modSp modNotes">
        <pc:chgData name="Jennifer Huntsley" userId="S::j.huntsley@yorksj.ac.uk::b67f7ce3-7252-4750-ac23-3d6f934712d3" providerId="AD" clId="Web-{D7EEDFAB-CF7B-AD3C-B904-A72474B32490}" dt="2026-07-06T12:26:40.899" v="77" actId="20577"/>
        <pc:sldMkLst>
          <pc:docMk/>
          <pc:sldMk cId="3561419714" sldId="864"/>
        </pc:sldMkLst>
        <pc:spChg chg="mod">
          <ac:chgData name="Jennifer Huntsley" userId="S::j.huntsley@yorksj.ac.uk::b67f7ce3-7252-4750-ac23-3d6f934712d3" providerId="AD" clId="Web-{D7EEDFAB-CF7B-AD3C-B904-A72474B32490}" dt="2026-07-06T12:26:37.712" v="76" actId="20577"/>
          <ac:spMkLst>
            <pc:docMk/>
            <pc:sldMk cId="3561419714" sldId="864"/>
            <ac:spMk id="2" creationId="{3D5ADDE0-3D92-6028-279A-9732939588E7}"/>
          </ac:spMkLst>
        </pc:spChg>
        <pc:spChg chg="mod">
          <ac:chgData name="Jennifer Huntsley" userId="S::j.huntsley@yorksj.ac.uk::b67f7ce3-7252-4750-ac23-3d6f934712d3" providerId="AD" clId="Web-{D7EEDFAB-CF7B-AD3C-B904-A72474B32490}" dt="2026-07-06T12:26:40.899" v="77" actId="20577"/>
          <ac:spMkLst>
            <pc:docMk/>
            <pc:sldMk cId="3561419714" sldId="864"/>
            <ac:spMk id="3" creationId="{3748227E-6295-E60B-9F9B-61A1F7D32D39}"/>
          </ac:spMkLst>
        </pc:spChg>
      </pc:sldChg>
      <pc:sldChg chg="modNotes">
        <pc:chgData name="Jennifer Huntsley" userId="S::j.huntsley@yorksj.ac.uk::b67f7ce3-7252-4750-ac23-3d6f934712d3" providerId="AD" clId="Web-{D7EEDFAB-CF7B-AD3C-B904-A72474B32490}" dt="2026-07-06T13:42:45.500" v="734"/>
        <pc:sldMkLst>
          <pc:docMk/>
          <pc:sldMk cId="2575866346" sldId="873"/>
        </pc:sldMkLst>
      </pc:sldChg>
      <pc:sldChg chg="modSp modNotes">
        <pc:chgData name="Jennifer Huntsley" userId="S::j.huntsley@yorksj.ac.uk::b67f7ce3-7252-4750-ac23-3d6f934712d3" providerId="AD" clId="Web-{D7EEDFAB-CF7B-AD3C-B904-A72474B32490}" dt="2026-07-06T13:09:44.565" v="629"/>
        <pc:sldMkLst>
          <pc:docMk/>
          <pc:sldMk cId="193152059" sldId="875"/>
        </pc:sldMkLst>
        <pc:graphicFrameChg chg="modGraphic">
          <ac:chgData name="Jennifer Huntsley" userId="S::j.huntsley@yorksj.ac.uk::b67f7ce3-7252-4750-ac23-3d6f934712d3" providerId="AD" clId="Web-{D7EEDFAB-CF7B-AD3C-B904-A72474B32490}" dt="2026-07-06T13:07:24.289" v="421" actId="20577"/>
          <ac:graphicFrameMkLst>
            <pc:docMk/>
            <pc:sldMk cId="193152059" sldId="875"/>
            <ac:graphicFrameMk id="4" creationId="{2A09FAEC-7AF7-F11F-D4DE-C97A7117EAAD}"/>
          </ac:graphicFrameMkLst>
        </pc:graphicFrameChg>
      </pc:sldChg>
    </pc:docChg>
  </pc:docChgLst>
  <pc:docChgLst>
    <pc:chgData name="Stephanie Jach" userId="S::s.jach@yorksj.ac.uk::5c8cf6e1-1f15-4963-922a-ec9809ab38dc" providerId="AD" clId="Web-{633ABD60-1CC2-176E-36AF-A98A53CA7A60}"/>
    <pc:docChg chg="addSld delSld modSld">
      <pc:chgData name="Stephanie Jach" userId="S::s.jach@yorksj.ac.uk::5c8cf6e1-1f15-4963-922a-ec9809ab38dc" providerId="AD" clId="Web-{633ABD60-1CC2-176E-36AF-A98A53CA7A60}" dt="2026-07-08T22:29:28.542" v="876" actId="1076"/>
      <pc:docMkLst>
        <pc:docMk/>
      </pc:docMkLst>
      <pc:sldChg chg="modSp">
        <pc:chgData name="Stephanie Jach" userId="S::s.jach@yorksj.ac.uk::5c8cf6e1-1f15-4963-922a-ec9809ab38dc" providerId="AD" clId="Web-{633ABD60-1CC2-176E-36AF-A98A53CA7A60}" dt="2026-07-08T21:49:06.497" v="467" actId="20577"/>
        <pc:sldMkLst>
          <pc:docMk/>
          <pc:sldMk cId="1432838954" sldId="284"/>
        </pc:sldMkLst>
        <pc:spChg chg="mod">
          <ac:chgData name="Stephanie Jach" userId="S::s.jach@yorksj.ac.uk::5c8cf6e1-1f15-4963-922a-ec9809ab38dc" providerId="AD" clId="Web-{633ABD60-1CC2-176E-36AF-A98A53CA7A60}" dt="2026-07-08T21:49:06.497" v="467" actId="20577"/>
          <ac:spMkLst>
            <pc:docMk/>
            <pc:sldMk cId="1432838954" sldId="284"/>
            <ac:spMk id="3" creationId="{5F52ACA4-D6C2-A651-FD94-7D11FF1DADA2}"/>
          </ac:spMkLst>
        </pc:spChg>
      </pc:sldChg>
      <pc:sldChg chg="modSp modNotes">
        <pc:chgData name="Stephanie Jach" userId="S::s.jach@yorksj.ac.uk::5c8cf6e1-1f15-4963-922a-ec9809ab38dc" providerId="AD" clId="Web-{633ABD60-1CC2-176E-36AF-A98A53CA7A60}" dt="2026-07-08T21:46:32.207" v="428" actId="1076"/>
        <pc:sldMkLst>
          <pc:docMk/>
          <pc:sldMk cId="99058226" sldId="298"/>
        </pc:sldMkLst>
        <pc:spChg chg="mod">
          <ac:chgData name="Stephanie Jach" userId="S::s.jach@yorksj.ac.uk::5c8cf6e1-1f15-4963-922a-ec9809ab38dc" providerId="AD" clId="Web-{633ABD60-1CC2-176E-36AF-A98A53CA7A60}" dt="2026-07-08T21:46:32.207" v="428" actId="1076"/>
          <ac:spMkLst>
            <pc:docMk/>
            <pc:sldMk cId="99058226" sldId="298"/>
            <ac:spMk id="12" creationId="{1C1E8550-EE88-0C87-4C47-E87674043527}"/>
          </ac:spMkLst>
        </pc:spChg>
        <pc:spChg chg="mod">
          <ac:chgData name="Stephanie Jach" userId="S::s.jach@yorksj.ac.uk::5c8cf6e1-1f15-4963-922a-ec9809ab38dc" providerId="AD" clId="Web-{633ABD60-1CC2-176E-36AF-A98A53CA7A60}" dt="2026-07-08T21:46:24.894" v="427" actId="20577"/>
          <ac:spMkLst>
            <pc:docMk/>
            <pc:sldMk cId="99058226" sldId="298"/>
            <ac:spMk id="14" creationId="{F6E16671-55BD-7B40-E8B3-F82AE0143E2D}"/>
          </ac:spMkLst>
        </pc:spChg>
      </pc:sldChg>
      <pc:sldChg chg="modNotes">
        <pc:chgData name="Stephanie Jach" userId="S::s.jach@yorksj.ac.uk::5c8cf6e1-1f15-4963-922a-ec9809ab38dc" providerId="AD" clId="Web-{633ABD60-1CC2-176E-36AF-A98A53CA7A60}" dt="2026-07-08T22:00:50.572" v="639"/>
        <pc:sldMkLst>
          <pc:docMk/>
          <pc:sldMk cId="3720601152" sldId="309"/>
        </pc:sldMkLst>
      </pc:sldChg>
      <pc:sldChg chg="add del modNotes">
        <pc:chgData name="Stephanie Jach" userId="S::s.jach@yorksj.ac.uk::5c8cf6e1-1f15-4963-922a-ec9809ab38dc" providerId="AD" clId="Web-{633ABD60-1CC2-176E-36AF-A98A53CA7A60}" dt="2026-07-08T22:10:38.126" v="670"/>
        <pc:sldMkLst>
          <pc:docMk/>
          <pc:sldMk cId="1291177238" sldId="316"/>
        </pc:sldMkLst>
      </pc:sldChg>
      <pc:sldChg chg="modSp modNotes">
        <pc:chgData name="Stephanie Jach" userId="S::s.jach@yorksj.ac.uk::5c8cf6e1-1f15-4963-922a-ec9809ab38dc" providerId="AD" clId="Web-{633ABD60-1CC2-176E-36AF-A98A53CA7A60}" dt="2026-07-08T21:04:12.943" v="403"/>
        <pc:sldMkLst>
          <pc:docMk/>
          <pc:sldMk cId="1400184682" sldId="861"/>
        </pc:sldMkLst>
        <pc:picChg chg="mod">
          <ac:chgData name="Stephanie Jach" userId="S::s.jach@yorksj.ac.uk::5c8cf6e1-1f15-4963-922a-ec9809ab38dc" providerId="AD" clId="Web-{633ABD60-1CC2-176E-36AF-A98A53CA7A60}" dt="2026-07-08T20:55:17.282" v="135" actId="1076"/>
          <ac:picMkLst>
            <pc:docMk/>
            <pc:sldMk cId="1400184682" sldId="861"/>
            <ac:picMk id="5" creationId="{07703593-8CEE-59FE-3E77-91E762B3B4DC}"/>
          </ac:picMkLst>
        </pc:picChg>
      </pc:sldChg>
      <pc:sldChg chg="modSp modNotes">
        <pc:chgData name="Stephanie Jach" userId="S::s.jach@yorksj.ac.uk::5c8cf6e1-1f15-4963-922a-ec9809ab38dc" providerId="AD" clId="Web-{633ABD60-1CC2-176E-36AF-A98A53CA7A60}" dt="2026-07-08T22:17:44.549" v="834"/>
        <pc:sldMkLst>
          <pc:docMk/>
          <pc:sldMk cId="1279452526" sldId="870"/>
        </pc:sldMkLst>
        <pc:spChg chg="mod">
          <ac:chgData name="Stephanie Jach" userId="S::s.jach@yorksj.ac.uk::5c8cf6e1-1f15-4963-922a-ec9809ab38dc" providerId="AD" clId="Web-{633ABD60-1CC2-176E-36AF-A98A53CA7A60}" dt="2026-07-08T21:49:42.936" v="485" actId="20577"/>
          <ac:spMkLst>
            <pc:docMk/>
            <pc:sldMk cId="1279452526" sldId="870"/>
            <ac:spMk id="55" creationId="{FE62ED08-0D1F-6DE4-EBA6-5E422BFD180C}"/>
          </ac:spMkLst>
        </pc:spChg>
      </pc:sldChg>
      <pc:sldChg chg="modNotes">
        <pc:chgData name="Stephanie Jach" userId="S::s.jach@yorksj.ac.uk::5c8cf6e1-1f15-4963-922a-ec9809ab38dc" providerId="AD" clId="Web-{633ABD60-1CC2-176E-36AF-A98A53CA7A60}" dt="2026-07-08T22:09:24.123" v="645"/>
        <pc:sldMkLst>
          <pc:docMk/>
          <pc:sldMk cId="2575866346" sldId="873"/>
        </pc:sldMkLst>
      </pc:sldChg>
      <pc:sldChg chg="modSp">
        <pc:chgData name="Stephanie Jach" userId="S::s.jach@yorksj.ac.uk::5c8cf6e1-1f15-4963-922a-ec9809ab38dc" providerId="AD" clId="Web-{633ABD60-1CC2-176E-36AF-A98A53CA7A60}" dt="2026-07-08T22:10:03.328" v="665" actId="20577"/>
        <pc:sldMkLst>
          <pc:docMk/>
          <pc:sldMk cId="3702783107" sldId="876"/>
        </pc:sldMkLst>
        <pc:spChg chg="mod">
          <ac:chgData name="Stephanie Jach" userId="S::s.jach@yorksj.ac.uk::5c8cf6e1-1f15-4963-922a-ec9809ab38dc" providerId="AD" clId="Web-{633ABD60-1CC2-176E-36AF-A98A53CA7A60}" dt="2026-07-08T22:10:03.328" v="665" actId="20577"/>
          <ac:spMkLst>
            <pc:docMk/>
            <pc:sldMk cId="3702783107" sldId="876"/>
            <ac:spMk id="5" creationId="{28A23461-4F16-59F9-AABA-D9FA516F9118}"/>
          </ac:spMkLst>
        </pc:spChg>
      </pc:sldChg>
      <pc:sldChg chg="modNotes">
        <pc:chgData name="Stephanie Jach" userId="S::s.jach@yorksj.ac.uk::5c8cf6e1-1f15-4963-922a-ec9809ab38dc" providerId="AD" clId="Web-{633ABD60-1CC2-176E-36AF-A98A53CA7A60}" dt="2026-07-08T22:13:08.648" v="672"/>
        <pc:sldMkLst>
          <pc:docMk/>
          <pc:sldMk cId="3476983860" sldId="881"/>
        </pc:sldMkLst>
      </pc:sldChg>
      <pc:sldChg chg="modNotes">
        <pc:chgData name="Stephanie Jach" userId="S::s.jach@yorksj.ac.uk::5c8cf6e1-1f15-4963-922a-ec9809ab38dc" providerId="AD" clId="Web-{633ABD60-1CC2-176E-36AF-A98A53CA7A60}" dt="2026-07-08T21:59:03.161" v="617"/>
        <pc:sldMkLst>
          <pc:docMk/>
          <pc:sldMk cId="166331588" sldId="883"/>
        </pc:sldMkLst>
      </pc:sldChg>
      <pc:sldChg chg="addSp modSp">
        <pc:chgData name="Stephanie Jach" userId="S::s.jach@yorksj.ac.uk::5c8cf6e1-1f15-4963-922a-ec9809ab38dc" providerId="AD" clId="Web-{633ABD60-1CC2-176E-36AF-A98A53CA7A60}" dt="2026-07-08T22:29:28.542" v="876" actId="1076"/>
        <pc:sldMkLst>
          <pc:docMk/>
          <pc:sldMk cId="4040841250" sldId="884"/>
        </pc:sldMkLst>
        <pc:spChg chg="mod">
          <ac:chgData name="Stephanie Jach" userId="S::s.jach@yorksj.ac.uk::5c8cf6e1-1f15-4963-922a-ec9809ab38dc" providerId="AD" clId="Web-{633ABD60-1CC2-176E-36AF-A98A53CA7A60}" dt="2026-07-08T22:28:42.509" v="847" actId="20577"/>
          <ac:spMkLst>
            <pc:docMk/>
            <pc:sldMk cId="4040841250" sldId="884"/>
            <ac:spMk id="3" creationId="{76B1CD3A-4789-2A52-6FF8-40136FD8336F}"/>
          </ac:spMkLst>
        </pc:spChg>
        <pc:spChg chg="add mod">
          <ac:chgData name="Stephanie Jach" userId="S::s.jach@yorksj.ac.uk::5c8cf6e1-1f15-4963-922a-ec9809ab38dc" providerId="AD" clId="Web-{633ABD60-1CC2-176E-36AF-A98A53CA7A60}" dt="2026-07-08T22:29:28.542" v="876" actId="1076"/>
          <ac:spMkLst>
            <pc:docMk/>
            <pc:sldMk cId="4040841250" sldId="884"/>
            <ac:spMk id="5" creationId="{43B9F391-BA3F-E47F-B1F3-2152B481F5F7}"/>
          </ac:spMkLst>
        </pc:spChg>
        <pc:picChg chg="mod">
          <ac:chgData name="Stephanie Jach" userId="S::s.jach@yorksj.ac.uk::5c8cf6e1-1f15-4963-922a-ec9809ab38dc" providerId="AD" clId="Web-{633ABD60-1CC2-176E-36AF-A98A53CA7A60}" dt="2026-07-08T22:28:55.463" v="852" actId="1076"/>
          <ac:picMkLst>
            <pc:docMk/>
            <pc:sldMk cId="4040841250" sldId="884"/>
            <ac:picMk id="8" creationId="{F0602589-D6F7-6948-810C-4DB78C1A2087}"/>
          </ac:picMkLst>
        </pc:picChg>
      </pc:sldChg>
    </pc:docChg>
  </pc:docChgLst>
  <pc:docChgLst>
    <pc:chgData name="Stephanie Jach" userId="S::s.jach@yorksj.ac.uk::5c8cf6e1-1f15-4963-922a-ec9809ab38dc" providerId="AD" clId="Web-{E530EC59-A4B1-C949-157F-1693E93FEC86}"/>
    <pc:docChg chg="addSld delSld modSld sldOrd">
      <pc:chgData name="Stephanie Jach" userId="S::s.jach@yorksj.ac.uk::5c8cf6e1-1f15-4963-922a-ec9809ab38dc" providerId="AD" clId="Web-{E530EC59-A4B1-C949-157F-1693E93FEC86}" dt="2026-07-01T01:37:23.629" v="2334" actId="20577"/>
      <pc:docMkLst>
        <pc:docMk/>
      </pc:docMkLst>
      <pc:sldChg chg="modSp add mod setBg">
        <pc:chgData name="Stephanie Jach" userId="S::s.jach@yorksj.ac.uk::5c8cf6e1-1f15-4963-922a-ec9809ab38dc" providerId="AD" clId="Web-{E530EC59-A4B1-C949-157F-1693E93FEC86}" dt="2026-07-01T01:24:22.754" v="2305" actId="20577"/>
        <pc:sldMkLst>
          <pc:docMk/>
          <pc:sldMk cId="3993234301" sldId="257"/>
        </pc:sldMkLst>
        <pc:spChg chg="mod">
          <ac:chgData name="Stephanie Jach" userId="S::s.jach@yorksj.ac.uk::5c8cf6e1-1f15-4963-922a-ec9809ab38dc" providerId="AD" clId="Web-{E530EC59-A4B1-C949-157F-1693E93FEC86}" dt="2026-07-01T01:24:22.754" v="2305" actId="20577"/>
          <ac:spMkLst>
            <pc:docMk/>
            <pc:sldMk cId="3993234301" sldId="257"/>
            <ac:spMk id="2" creationId="{D40CDF2A-32D0-4783-865D-D541EA4798CA}"/>
          </ac:spMkLst>
        </pc:spChg>
      </pc:sldChg>
      <pc:sldChg chg="modSp">
        <pc:chgData name="Stephanie Jach" userId="S::s.jach@yorksj.ac.uk::5c8cf6e1-1f15-4963-922a-ec9809ab38dc" providerId="AD" clId="Web-{E530EC59-A4B1-C949-157F-1693E93FEC86}" dt="2026-07-01T00:57:59.243" v="2115" actId="20577"/>
        <pc:sldMkLst>
          <pc:docMk/>
          <pc:sldMk cId="193376487" sldId="260"/>
        </pc:sldMkLst>
        <pc:spChg chg="mod">
          <ac:chgData name="Stephanie Jach" userId="S::s.jach@yorksj.ac.uk::5c8cf6e1-1f15-4963-922a-ec9809ab38dc" providerId="AD" clId="Web-{E530EC59-A4B1-C949-157F-1693E93FEC86}" dt="2026-07-01T00:57:59.243" v="2115" actId="20577"/>
          <ac:spMkLst>
            <pc:docMk/>
            <pc:sldMk cId="193376487" sldId="260"/>
            <ac:spMk id="2" creationId="{97D8C862-38DC-6D2D-5970-D481337110DC}"/>
          </ac:spMkLst>
        </pc:spChg>
        <pc:spChg chg="mod">
          <ac:chgData name="Stephanie Jach" userId="S::s.jach@yorksj.ac.uk::5c8cf6e1-1f15-4963-922a-ec9809ab38dc" providerId="AD" clId="Web-{E530EC59-A4B1-C949-157F-1693E93FEC86}" dt="2026-07-01T00:57:35.571" v="2109" actId="20577"/>
          <ac:spMkLst>
            <pc:docMk/>
            <pc:sldMk cId="193376487" sldId="260"/>
            <ac:spMk id="3" creationId="{E8F553E1-402A-8C57-AFC0-4538C0BC6733}"/>
          </ac:spMkLst>
        </pc:spChg>
      </pc:sldChg>
      <pc:sldChg chg="modSp add mod setBg">
        <pc:chgData name="Stephanie Jach" userId="S::s.jach@yorksj.ac.uk::5c8cf6e1-1f15-4963-922a-ec9809ab38dc" providerId="AD" clId="Web-{E530EC59-A4B1-C949-157F-1693E93FEC86}" dt="2026-07-01T00:19:07.903" v="1833" actId="20577"/>
        <pc:sldMkLst>
          <pc:docMk/>
          <pc:sldMk cId="1099984556" sldId="266"/>
        </pc:sldMkLst>
        <pc:spChg chg="mod">
          <ac:chgData name="Stephanie Jach" userId="S::s.jach@yorksj.ac.uk::5c8cf6e1-1f15-4963-922a-ec9809ab38dc" providerId="AD" clId="Web-{E530EC59-A4B1-C949-157F-1693E93FEC86}" dt="2026-07-01T00:19:07.903" v="1833" actId="20577"/>
          <ac:spMkLst>
            <pc:docMk/>
            <pc:sldMk cId="1099984556" sldId="266"/>
            <ac:spMk id="2" creationId="{60F37EFC-B284-FED4-74C7-441FCE7ADB65}"/>
          </ac:spMkLst>
        </pc:spChg>
      </pc:sldChg>
      <pc:sldChg chg="modSp modNotes">
        <pc:chgData name="Stephanie Jach" userId="S::s.jach@yorksj.ac.uk::5c8cf6e1-1f15-4963-922a-ec9809ab38dc" providerId="AD" clId="Web-{E530EC59-A4B1-C949-157F-1693E93FEC86}" dt="2026-07-01T00:17:47.354" v="1815" actId="20577"/>
        <pc:sldMkLst>
          <pc:docMk/>
          <pc:sldMk cId="1892391401" sldId="275"/>
        </pc:sldMkLst>
        <pc:spChg chg="mod">
          <ac:chgData name="Stephanie Jach" userId="S::s.jach@yorksj.ac.uk::5c8cf6e1-1f15-4963-922a-ec9809ab38dc" providerId="AD" clId="Web-{E530EC59-A4B1-C949-157F-1693E93FEC86}" dt="2026-06-30T18:50:55.174" v="135" actId="20577"/>
          <ac:spMkLst>
            <pc:docMk/>
            <pc:sldMk cId="1892391401" sldId="275"/>
            <ac:spMk id="2" creationId="{217A7ADD-A05A-4265-2BC1-CDBFB3A85081}"/>
          </ac:spMkLst>
        </pc:spChg>
        <pc:spChg chg="mod">
          <ac:chgData name="Stephanie Jach" userId="S::s.jach@yorksj.ac.uk::5c8cf6e1-1f15-4963-922a-ec9809ab38dc" providerId="AD" clId="Web-{E530EC59-A4B1-C949-157F-1693E93FEC86}" dt="2026-07-01T00:17:47.354" v="1815" actId="20577"/>
          <ac:spMkLst>
            <pc:docMk/>
            <pc:sldMk cId="1892391401" sldId="275"/>
            <ac:spMk id="3" creationId="{8BBADE0D-8BEF-4E3B-D779-3F13F96473AE}"/>
          </ac:spMkLst>
        </pc:spChg>
      </pc:sldChg>
      <pc:sldChg chg="addSp delSp modSp add mod replId setBg modNotes">
        <pc:chgData name="Stephanie Jach" userId="S::s.jach@yorksj.ac.uk::5c8cf6e1-1f15-4963-922a-ec9809ab38dc" providerId="AD" clId="Web-{E530EC59-A4B1-C949-157F-1693E93FEC86}" dt="2026-07-01T01:09:16.973" v="2203"/>
        <pc:sldMkLst>
          <pc:docMk/>
          <pc:sldMk cId="4072738011" sldId="282"/>
        </pc:sldMkLst>
        <pc:spChg chg="mod ord">
          <ac:chgData name="Stephanie Jach" userId="S::s.jach@yorksj.ac.uk::5c8cf6e1-1f15-4963-922a-ec9809ab38dc" providerId="AD" clId="Web-{E530EC59-A4B1-C949-157F-1693E93FEC86}" dt="2026-07-01T00:29:20.643" v="1883"/>
          <ac:spMkLst>
            <pc:docMk/>
            <pc:sldMk cId="4072738011" sldId="282"/>
            <ac:spMk id="2" creationId="{D8E3BE37-F24B-F98C-092C-6386382C888B}"/>
          </ac:spMkLst>
        </pc:spChg>
        <pc:spChg chg="add">
          <ac:chgData name="Stephanie Jach" userId="S::s.jach@yorksj.ac.uk::5c8cf6e1-1f15-4963-922a-ec9809ab38dc" providerId="AD" clId="Web-{E530EC59-A4B1-C949-157F-1693E93FEC86}" dt="2026-07-01T00:29:20.643" v="1883"/>
          <ac:spMkLst>
            <pc:docMk/>
            <pc:sldMk cId="4072738011" sldId="282"/>
            <ac:spMk id="25" creationId="{0AF57B88-1D4C-41FA-A761-EC1DD10C35CB}"/>
          </ac:spMkLst>
        </pc:spChg>
        <pc:spChg chg="add">
          <ac:chgData name="Stephanie Jach" userId="S::s.jach@yorksj.ac.uk::5c8cf6e1-1f15-4963-922a-ec9809ab38dc" providerId="AD" clId="Web-{E530EC59-A4B1-C949-157F-1693E93FEC86}" dt="2026-07-01T00:29:20.643" v="1883"/>
          <ac:spMkLst>
            <pc:docMk/>
            <pc:sldMk cId="4072738011" sldId="282"/>
            <ac:spMk id="27" creationId="{D2548F45-5164-4ABB-8212-7F293FDED8D4}"/>
          </ac:spMkLst>
        </pc:spChg>
        <pc:spChg chg="add">
          <ac:chgData name="Stephanie Jach" userId="S::s.jach@yorksj.ac.uk::5c8cf6e1-1f15-4963-922a-ec9809ab38dc" providerId="AD" clId="Web-{E530EC59-A4B1-C949-157F-1693E93FEC86}" dt="2026-07-01T00:29:20.643" v="1883"/>
          <ac:spMkLst>
            <pc:docMk/>
            <pc:sldMk cId="4072738011" sldId="282"/>
            <ac:spMk id="29" creationId="{5E81CCFB-7BEF-4186-86FB-D09450B4D02D}"/>
          </ac:spMkLst>
        </pc:spChg>
        <pc:picChg chg="add mod ord">
          <ac:chgData name="Stephanie Jach" userId="S::s.jach@yorksj.ac.uk::5c8cf6e1-1f15-4963-922a-ec9809ab38dc" providerId="AD" clId="Web-{E530EC59-A4B1-C949-157F-1693E93FEC86}" dt="2026-07-01T00:29:18.080" v="1882" actId="14100"/>
          <ac:picMkLst>
            <pc:docMk/>
            <pc:sldMk cId="4072738011" sldId="282"/>
            <ac:picMk id="4" creationId="{1664D762-5D7F-5E3C-4DC4-0F4E4EAD2203}"/>
          </ac:picMkLst>
        </pc:picChg>
      </pc:sldChg>
      <pc:sldChg chg="addSp modSp add mod replId setBg modNotes">
        <pc:chgData name="Stephanie Jach" userId="S::s.jach@yorksj.ac.uk::5c8cf6e1-1f15-4963-922a-ec9809ab38dc" providerId="AD" clId="Web-{E530EC59-A4B1-C949-157F-1693E93FEC86}" dt="2026-07-01T01:08:54.988" v="2201"/>
        <pc:sldMkLst>
          <pc:docMk/>
          <pc:sldMk cId="1432838954" sldId="284"/>
        </pc:sldMkLst>
        <pc:spChg chg="mod">
          <ac:chgData name="Stephanie Jach" userId="S::s.jach@yorksj.ac.uk::5c8cf6e1-1f15-4963-922a-ec9809ab38dc" providerId="AD" clId="Web-{E530EC59-A4B1-C949-157F-1693E93FEC86}" dt="2026-06-30T21:30:46.566" v="1132" actId="20577"/>
          <ac:spMkLst>
            <pc:docMk/>
            <pc:sldMk cId="1432838954" sldId="284"/>
            <ac:spMk id="2" creationId="{80D1512B-28F5-D06F-D9E9-355CFB67DB99}"/>
          </ac:spMkLst>
        </pc:spChg>
        <pc:spChg chg="mod">
          <ac:chgData name="Stephanie Jach" userId="S::s.jach@yorksj.ac.uk::5c8cf6e1-1f15-4963-922a-ec9809ab38dc" providerId="AD" clId="Web-{E530EC59-A4B1-C949-157F-1693E93FEC86}" dt="2026-06-30T23:53:32.811" v="1692" actId="14100"/>
          <ac:spMkLst>
            <pc:docMk/>
            <pc:sldMk cId="1432838954" sldId="284"/>
            <ac:spMk id="3" creationId="{5F52ACA4-D6C2-A651-FD94-7D11FF1DADA2}"/>
          </ac:spMkLst>
        </pc:spChg>
        <pc:spChg chg="add">
          <ac:chgData name="Stephanie Jach" userId="S::s.jach@yorksj.ac.uk::5c8cf6e1-1f15-4963-922a-ec9809ab38dc" providerId="AD" clId="Web-{E530EC59-A4B1-C949-157F-1693E93FEC86}" dt="2026-06-30T21:29:57.206" v="1128"/>
          <ac:spMkLst>
            <pc:docMk/>
            <pc:sldMk cId="1432838954" sldId="284"/>
            <ac:spMk id="10" creationId="{9203DE33-2CD4-4CA8-9AF3-37C3B65133B0}"/>
          </ac:spMkLst>
        </pc:spChg>
        <pc:spChg chg="add">
          <ac:chgData name="Stephanie Jach" userId="S::s.jach@yorksj.ac.uk::5c8cf6e1-1f15-4963-922a-ec9809ab38dc" providerId="AD" clId="Web-{E530EC59-A4B1-C949-157F-1693E93FEC86}" dt="2026-06-30T21:29:57.206" v="1128"/>
          <ac:spMkLst>
            <pc:docMk/>
            <pc:sldMk cId="1432838954" sldId="284"/>
            <ac:spMk id="12" creationId="{0AF57B88-1D4C-41FA-A761-EC1DD10C35CB}"/>
          </ac:spMkLst>
        </pc:spChg>
        <pc:spChg chg="add">
          <ac:chgData name="Stephanie Jach" userId="S::s.jach@yorksj.ac.uk::5c8cf6e1-1f15-4963-922a-ec9809ab38dc" providerId="AD" clId="Web-{E530EC59-A4B1-C949-157F-1693E93FEC86}" dt="2026-06-30T21:29:57.206" v="1128"/>
          <ac:spMkLst>
            <pc:docMk/>
            <pc:sldMk cId="1432838954" sldId="284"/>
            <ac:spMk id="14" creationId="{D2548F45-5164-4ABB-8212-7F293FDED8D4}"/>
          </ac:spMkLst>
        </pc:spChg>
        <pc:spChg chg="add">
          <ac:chgData name="Stephanie Jach" userId="S::s.jach@yorksj.ac.uk::5c8cf6e1-1f15-4963-922a-ec9809ab38dc" providerId="AD" clId="Web-{E530EC59-A4B1-C949-157F-1693E93FEC86}" dt="2026-06-30T21:29:57.206" v="1128"/>
          <ac:spMkLst>
            <pc:docMk/>
            <pc:sldMk cId="1432838954" sldId="284"/>
            <ac:spMk id="16" creationId="{5E81CCFB-7BEF-4186-86FB-D09450B4D02D}"/>
          </ac:spMkLst>
        </pc:spChg>
        <pc:picChg chg="add mod ord">
          <ac:chgData name="Stephanie Jach" userId="S::s.jach@yorksj.ac.uk::5c8cf6e1-1f15-4963-922a-ec9809ab38dc" providerId="AD" clId="Web-{E530EC59-A4B1-C949-157F-1693E93FEC86}" dt="2026-06-30T21:29:57.206" v="1128"/>
          <ac:picMkLst>
            <pc:docMk/>
            <pc:sldMk cId="1432838954" sldId="284"/>
            <ac:picMk id="5" creationId="{0FAFB55E-92EA-AA64-5290-15C204979139}"/>
          </ac:picMkLst>
        </pc:picChg>
      </pc:sldChg>
      <pc:sldChg chg="addSp delSp modSp add replId modNotes">
        <pc:chgData name="Stephanie Jach" userId="S::s.jach@yorksj.ac.uk::5c8cf6e1-1f15-4963-922a-ec9809ab38dc" providerId="AD" clId="Web-{E530EC59-A4B1-C949-157F-1693E93FEC86}" dt="2026-07-01T00:56:48.148" v="2105" actId="20577"/>
        <pc:sldMkLst>
          <pc:docMk/>
          <pc:sldMk cId="3388620323" sldId="286"/>
        </pc:sldMkLst>
        <pc:spChg chg="mod">
          <ac:chgData name="Stephanie Jach" userId="S::s.jach@yorksj.ac.uk::5c8cf6e1-1f15-4963-922a-ec9809ab38dc" providerId="AD" clId="Web-{E530EC59-A4B1-C949-157F-1693E93FEC86}" dt="2026-07-01T00:56:48.148" v="2105" actId="20577"/>
          <ac:spMkLst>
            <pc:docMk/>
            <pc:sldMk cId="3388620323" sldId="286"/>
            <ac:spMk id="2" creationId="{AB799FE7-D1FE-7F7C-D28A-79B482BA221B}"/>
          </ac:spMkLst>
        </pc:spChg>
        <pc:picChg chg="add mod">
          <ac:chgData name="Stephanie Jach" userId="S::s.jach@yorksj.ac.uk::5c8cf6e1-1f15-4963-922a-ec9809ab38dc" providerId="AD" clId="Web-{E530EC59-A4B1-C949-157F-1693E93FEC86}" dt="2026-07-01T00:56:40.257" v="2103" actId="1076"/>
          <ac:picMkLst>
            <pc:docMk/>
            <pc:sldMk cId="3388620323" sldId="286"/>
            <ac:picMk id="4" creationId="{9D8F8F88-50B8-C43D-D0CC-2657DAA5F8A1}"/>
          </ac:picMkLst>
        </pc:picChg>
      </pc:sldChg>
      <pc:sldChg chg="addSp delSp modSp add mod replId setBg setClrOvrMap modNotes">
        <pc:chgData name="Stephanie Jach" userId="S::s.jach@yorksj.ac.uk::5c8cf6e1-1f15-4963-922a-ec9809ab38dc" providerId="AD" clId="Web-{E530EC59-A4B1-C949-157F-1693E93FEC86}" dt="2026-06-30T21:31:15.473" v="1139" actId="14100"/>
        <pc:sldMkLst>
          <pc:docMk/>
          <pc:sldMk cId="99058226" sldId="298"/>
        </pc:sldMkLst>
        <pc:spChg chg="mod ord">
          <ac:chgData name="Stephanie Jach" userId="S::s.jach@yorksj.ac.uk::5c8cf6e1-1f15-4963-922a-ec9809ab38dc" providerId="AD" clId="Web-{E530EC59-A4B1-C949-157F-1693E93FEC86}" dt="2026-06-30T19:52:39.704" v="553" actId="20577"/>
          <ac:spMkLst>
            <pc:docMk/>
            <pc:sldMk cId="99058226" sldId="298"/>
            <ac:spMk id="2" creationId="{506E4842-69FC-6A07-177E-24DE5B387701}"/>
          </ac:spMkLst>
        </pc:spChg>
        <pc:spChg chg="add">
          <ac:chgData name="Stephanie Jach" userId="S::s.jach@yorksj.ac.uk::5c8cf6e1-1f15-4963-922a-ec9809ab38dc" providerId="AD" clId="Web-{E530EC59-A4B1-C949-157F-1693E93FEC86}" dt="2026-06-30T19:51:57.375" v="529"/>
          <ac:spMkLst>
            <pc:docMk/>
            <pc:sldMk cId="99058226" sldId="298"/>
            <ac:spMk id="41" creationId="{AB902CB9-C7DC-4673-B7D5-F22DCF0EC54E}"/>
          </ac:spMkLst>
        </pc:spChg>
        <pc:picChg chg="add mod ord">
          <ac:chgData name="Stephanie Jach" userId="S::s.jach@yorksj.ac.uk::5c8cf6e1-1f15-4963-922a-ec9809ab38dc" providerId="AD" clId="Web-{E530EC59-A4B1-C949-157F-1693E93FEC86}" dt="2026-06-30T19:52:17.173" v="547" actId="1076"/>
          <ac:picMkLst>
            <pc:docMk/>
            <pc:sldMk cId="99058226" sldId="298"/>
            <ac:picMk id="5" creationId="{42DDB820-0932-ECB3-E53E-3DE5A5F11492}"/>
          </ac:picMkLst>
        </pc:picChg>
        <pc:picChg chg="add mod">
          <ac:chgData name="Stephanie Jach" userId="S::s.jach@yorksj.ac.uk::5c8cf6e1-1f15-4963-922a-ec9809ab38dc" providerId="AD" clId="Web-{E530EC59-A4B1-C949-157F-1693E93FEC86}" dt="2026-06-30T19:52:14.126" v="546" actId="1076"/>
          <ac:picMkLst>
            <pc:docMk/>
            <pc:sldMk cId="99058226" sldId="298"/>
            <ac:picMk id="7" creationId="{AA82067A-1887-D427-29AE-EDA902FCE1CF}"/>
          </ac:picMkLst>
        </pc:picChg>
        <pc:picChg chg="add mod ord">
          <ac:chgData name="Stephanie Jach" userId="S::s.jach@yorksj.ac.uk::5c8cf6e1-1f15-4963-922a-ec9809ab38dc" providerId="AD" clId="Web-{E530EC59-A4B1-C949-157F-1693E93FEC86}" dt="2026-06-30T19:52:22.923" v="550" actId="1076"/>
          <ac:picMkLst>
            <pc:docMk/>
            <pc:sldMk cId="99058226" sldId="298"/>
            <ac:picMk id="8" creationId="{741D296B-DBE2-4D87-AD8C-BADEE727D8FA}"/>
          </ac:picMkLst>
        </pc:picChg>
      </pc:sldChg>
      <pc:sldChg chg="addSp delSp modSp add mod replId setBg modNotes">
        <pc:chgData name="Stephanie Jach" userId="S::s.jach@yorksj.ac.uk::5c8cf6e1-1f15-4963-922a-ec9809ab38dc" providerId="AD" clId="Web-{E530EC59-A4B1-C949-157F-1693E93FEC86}" dt="2026-07-01T01:23:36.315" v="2303" actId="20577"/>
        <pc:sldMkLst>
          <pc:docMk/>
          <pc:sldMk cId="4234649909" sldId="302"/>
        </pc:sldMkLst>
        <pc:spChg chg="mod">
          <ac:chgData name="Stephanie Jach" userId="S::s.jach@yorksj.ac.uk::5c8cf6e1-1f15-4963-922a-ec9809ab38dc" providerId="AD" clId="Web-{E530EC59-A4B1-C949-157F-1693E93FEC86}" dt="2026-07-01T01:23:36.315" v="2303" actId="20577"/>
          <ac:spMkLst>
            <pc:docMk/>
            <pc:sldMk cId="4234649909" sldId="302"/>
            <ac:spMk id="2" creationId="{09CBD057-3359-EB13-BD8E-3B48542854D5}"/>
          </ac:spMkLst>
        </pc:spChg>
        <pc:grpChg chg="add">
          <ac:chgData name="Stephanie Jach" userId="S::s.jach@yorksj.ac.uk::5c8cf6e1-1f15-4963-922a-ec9809ab38dc" providerId="AD" clId="Web-{E530EC59-A4B1-C949-157F-1693E93FEC86}" dt="2026-06-30T20:54:00.194" v="916"/>
          <ac:grpSpMkLst>
            <pc:docMk/>
            <pc:sldMk cId="4234649909" sldId="302"/>
            <ac:grpSpMk id="50" creationId="{6258F736-B256-8039-9DC6-F4E49A5C5AD5}"/>
          </ac:grpSpMkLst>
        </pc:grpChg>
        <pc:picChg chg="add mod">
          <ac:chgData name="Stephanie Jach" userId="S::s.jach@yorksj.ac.uk::5c8cf6e1-1f15-4963-922a-ec9809ab38dc" providerId="AD" clId="Web-{E530EC59-A4B1-C949-157F-1693E93FEC86}" dt="2026-07-01T01:02:57.459" v="2166" actId="1076"/>
          <ac:picMkLst>
            <pc:docMk/>
            <pc:sldMk cId="4234649909" sldId="302"/>
            <ac:picMk id="4" creationId="{BABF8414-FC1A-C4B2-F3D3-6C57CB0B1C55}"/>
          </ac:picMkLst>
        </pc:picChg>
      </pc:sldChg>
      <pc:sldChg chg="addSp modSp add mod replId setBg modNotes">
        <pc:chgData name="Stephanie Jach" userId="S::s.jach@yorksj.ac.uk::5c8cf6e1-1f15-4963-922a-ec9809ab38dc" providerId="AD" clId="Web-{E530EC59-A4B1-C949-157F-1693E93FEC86}" dt="2026-07-01T01:00:32.591" v="2158" actId="20577"/>
        <pc:sldMkLst>
          <pc:docMk/>
          <pc:sldMk cId="1229042136" sldId="305"/>
        </pc:sldMkLst>
        <pc:spChg chg="mod">
          <ac:chgData name="Stephanie Jach" userId="S::s.jach@yorksj.ac.uk::5c8cf6e1-1f15-4963-922a-ec9809ab38dc" providerId="AD" clId="Web-{E530EC59-A4B1-C949-157F-1693E93FEC86}" dt="2026-06-30T20:31:55.347" v="896" actId="20577"/>
          <ac:spMkLst>
            <pc:docMk/>
            <pc:sldMk cId="1229042136" sldId="305"/>
            <ac:spMk id="2" creationId="{4DAE0364-46DD-876F-5D2F-C18FEED29454}"/>
          </ac:spMkLst>
        </pc:spChg>
        <pc:spChg chg="mod">
          <ac:chgData name="Stephanie Jach" userId="S::s.jach@yorksj.ac.uk::5c8cf6e1-1f15-4963-922a-ec9809ab38dc" providerId="AD" clId="Web-{E530EC59-A4B1-C949-157F-1693E93FEC86}" dt="2026-07-01T01:00:32.591" v="2158" actId="20577"/>
          <ac:spMkLst>
            <pc:docMk/>
            <pc:sldMk cId="1229042136" sldId="305"/>
            <ac:spMk id="3" creationId="{4C5B1E1D-A38A-F5AB-1233-3863CD4A55C1}"/>
          </ac:spMkLst>
        </pc:spChg>
        <pc:spChg chg="add">
          <ac:chgData name="Stephanie Jach" userId="S::s.jach@yorksj.ac.uk::5c8cf6e1-1f15-4963-922a-ec9809ab38dc" providerId="AD" clId="Web-{E530EC59-A4B1-C949-157F-1693E93FEC86}" dt="2026-06-30T20:29:52.203" v="860"/>
          <ac:spMkLst>
            <pc:docMk/>
            <pc:sldMk cId="1229042136" sldId="305"/>
            <ac:spMk id="9" creationId="{12609869-9E80-471B-A487-A53288E0E791}"/>
          </ac:spMkLst>
        </pc:spChg>
        <pc:spChg chg="add">
          <ac:chgData name="Stephanie Jach" userId="S::s.jach@yorksj.ac.uk::5c8cf6e1-1f15-4963-922a-ec9809ab38dc" providerId="AD" clId="Web-{E530EC59-A4B1-C949-157F-1693E93FEC86}" dt="2026-06-30T20:29:52.203" v="860"/>
          <ac:spMkLst>
            <pc:docMk/>
            <pc:sldMk cId="1229042136" sldId="305"/>
            <ac:spMk id="11" creationId="{7004738A-9D34-43E8-97D2-CA0EED4F8BE0}"/>
          </ac:spMkLst>
        </pc:spChg>
        <pc:spChg chg="add">
          <ac:chgData name="Stephanie Jach" userId="S::s.jach@yorksj.ac.uk::5c8cf6e1-1f15-4963-922a-ec9809ab38dc" providerId="AD" clId="Web-{E530EC59-A4B1-C949-157F-1693E93FEC86}" dt="2026-06-30T20:29:52.203" v="860"/>
          <ac:spMkLst>
            <pc:docMk/>
            <pc:sldMk cId="1229042136" sldId="305"/>
            <ac:spMk id="13" creationId="{B8B8D07F-F13E-443E-BA68-2D26672D76B9}"/>
          </ac:spMkLst>
        </pc:spChg>
        <pc:spChg chg="add">
          <ac:chgData name="Stephanie Jach" userId="S::s.jach@yorksj.ac.uk::5c8cf6e1-1f15-4963-922a-ec9809ab38dc" providerId="AD" clId="Web-{E530EC59-A4B1-C949-157F-1693E93FEC86}" dt="2026-06-30T20:29:52.203" v="860"/>
          <ac:spMkLst>
            <pc:docMk/>
            <pc:sldMk cId="1229042136" sldId="305"/>
            <ac:spMk id="15" creationId="{2813A4FA-24A5-41ED-A534-3807D1B2F344}"/>
          </ac:spMkLst>
        </pc:spChg>
        <pc:spChg chg="add">
          <ac:chgData name="Stephanie Jach" userId="S::s.jach@yorksj.ac.uk::5c8cf6e1-1f15-4963-922a-ec9809ab38dc" providerId="AD" clId="Web-{E530EC59-A4B1-C949-157F-1693E93FEC86}" dt="2026-06-30T20:29:52.203" v="860"/>
          <ac:spMkLst>
            <pc:docMk/>
            <pc:sldMk cId="1229042136" sldId="305"/>
            <ac:spMk id="17" creationId="{C3944F27-CA70-4E84-A51A-E6BF89558979}"/>
          </ac:spMkLst>
        </pc:spChg>
        <pc:picChg chg="add mod">
          <ac:chgData name="Stephanie Jach" userId="S::s.jach@yorksj.ac.uk::5c8cf6e1-1f15-4963-922a-ec9809ab38dc" providerId="AD" clId="Web-{E530EC59-A4B1-C949-157F-1693E93FEC86}" dt="2026-06-30T20:33:14.052" v="904" actId="1076"/>
          <ac:picMkLst>
            <pc:docMk/>
            <pc:sldMk cId="1229042136" sldId="305"/>
            <ac:picMk id="4" creationId="{570974E1-806A-10E5-9A39-8FF2AF7D127A}"/>
          </ac:picMkLst>
        </pc:picChg>
        <pc:picChg chg="add mod">
          <ac:chgData name="Stephanie Jach" userId="S::s.jach@yorksj.ac.uk::5c8cf6e1-1f15-4963-922a-ec9809ab38dc" providerId="AD" clId="Web-{E530EC59-A4B1-C949-157F-1693E93FEC86}" dt="2026-06-30T20:33:10.083" v="903" actId="1076"/>
          <ac:picMkLst>
            <pc:docMk/>
            <pc:sldMk cId="1229042136" sldId="305"/>
            <ac:picMk id="6" creationId="{F78ED7C3-1D7D-E903-E79A-1AC206F70E19}"/>
          </ac:picMkLst>
        </pc:picChg>
      </pc:sldChg>
      <pc:sldChg chg="modSp new mod setBg modNotes">
        <pc:chgData name="Stephanie Jach" userId="S::s.jach@yorksj.ac.uk::5c8cf6e1-1f15-4963-922a-ec9809ab38dc" providerId="AD" clId="Web-{E530EC59-A4B1-C949-157F-1693E93FEC86}" dt="2026-06-30T21:52:07.593" v="1223" actId="20577"/>
        <pc:sldMkLst>
          <pc:docMk/>
          <pc:sldMk cId="3720601152" sldId="309"/>
        </pc:sldMkLst>
        <pc:spChg chg="mod">
          <ac:chgData name="Stephanie Jach" userId="S::s.jach@yorksj.ac.uk::5c8cf6e1-1f15-4963-922a-ec9809ab38dc" providerId="AD" clId="Web-{E530EC59-A4B1-C949-157F-1693E93FEC86}" dt="2026-06-30T21:52:07.593" v="1223" actId="20577"/>
          <ac:spMkLst>
            <pc:docMk/>
            <pc:sldMk cId="3720601152" sldId="309"/>
            <ac:spMk id="2" creationId="{B5BB26D2-B69D-0153-EC8E-F6F8DD7C6CB2}"/>
          </ac:spMkLst>
        </pc:spChg>
        <pc:spChg chg="mod">
          <ac:chgData name="Stephanie Jach" userId="S::s.jach@yorksj.ac.uk::5c8cf6e1-1f15-4963-922a-ec9809ab38dc" providerId="AD" clId="Web-{E530EC59-A4B1-C949-157F-1693E93FEC86}" dt="2026-06-30T21:51:00.857" v="1196" actId="20577"/>
          <ac:spMkLst>
            <pc:docMk/>
            <pc:sldMk cId="3720601152" sldId="309"/>
            <ac:spMk id="3" creationId="{B3DDFFAC-B388-5F7A-911F-330188416236}"/>
          </ac:spMkLst>
        </pc:spChg>
      </pc:sldChg>
      <pc:sldChg chg="addSp delSp modSp add replId">
        <pc:chgData name="Stephanie Jach" userId="S::s.jach@yorksj.ac.uk::5c8cf6e1-1f15-4963-922a-ec9809ab38dc" providerId="AD" clId="Web-{E530EC59-A4B1-C949-157F-1693E93FEC86}" dt="2026-06-30T23:04:43.200" v="1334" actId="14100"/>
        <pc:sldMkLst>
          <pc:docMk/>
          <pc:sldMk cId="1838023471" sldId="310"/>
        </pc:sldMkLst>
        <pc:spChg chg="mod">
          <ac:chgData name="Stephanie Jach" userId="S::s.jach@yorksj.ac.uk::5c8cf6e1-1f15-4963-922a-ec9809ab38dc" providerId="AD" clId="Web-{E530EC59-A4B1-C949-157F-1693E93FEC86}" dt="2026-06-30T23:04:35.387" v="1333" actId="20577"/>
          <ac:spMkLst>
            <pc:docMk/>
            <pc:sldMk cId="1838023471" sldId="310"/>
            <ac:spMk id="2" creationId="{29D6E5FE-9084-EB28-824F-0B98E241C36F}"/>
          </ac:spMkLst>
        </pc:spChg>
        <pc:spChg chg="mod">
          <ac:chgData name="Stephanie Jach" userId="S::s.jach@yorksj.ac.uk::5c8cf6e1-1f15-4963-922a-ec9809ab38dc" providerId="AD" clId="Web-{E530EC59-A4B1-C949-157F-1693E93FEC86}" dt="2026-06-30T23:04:43.200" v="1334" actId="14100"/>
          <ac:spMkLst>
            <pc:docMk/>
            <pc:sldMk cId="1838023471" sldId="310"/>
            <ac:spMk id="3" creationId="{C13E5BB2-5704-8892-F369-83E92AB9B1FB}"/>
          </ac:spMkLst>
        </pc:spChg>
      </pc:sldChg>
      <pc:sldChg chg="modSp add replId">
        <pc:chgData name="Stephanie Jach" userId="S::s.jach@yorksj.ac.uk::5c8cf6e1-1f15-4963-922a-ec9809ab38dc" providerId="AD" clId="Web-{E530EC59-A4B1-C949-157F-1693E93FEC86}" dt="2026-07-01T01:28:13.906" v="2306" actId="20577"/>
        <pc:sldMkLst>
          <pc:docMk/>
          <pc:sldMk cId="400582116" sldId="311"/>
        </pc:sldMkLst>
        <pc:spChg chg="mod">
          <ac:chgData name="Stephanie Jach" userId="S::s.jach@yorksj.ac.uk::5c8cf6e1-1f15-4963-922a-ec9809ab38dc" providerId="AD" clId="Web-{E530EC59-A4B1-C949-157F-1693E93FEC86}" dt="2026-07-01T01:28:13.906" v="2306" actId="20577"/>
          <ac:spMkLst>
            <pc:docMk/>
            <pc:sldMk cId="400582116" sldId="311"/>
            <ac:spMk id="3" creationId="{A087443C-EE5C-6EF2-09C0-B1454A47CECE}"/>
          </ac:spMkLst>
        </pc:spChg>
      </pc:sldChg>
      <pc:sldChg chg="addSp delSp modSp add ord replId modNotes">
        <pc:chgData name="Stephanie Jach" userId="S::s.jach@yorksj.ac.uk::5c8cf6e1-1f15-4963-922a-ec9809ab38dc" providerId="AD" clId="Web-{E530EC59-A4B1-C949-157F-1693E93FEC86}" dt="2026-07-01T01:37:23.629" v="2334" actId="20577"/>
        <pc:sldMkLst>
          <pc:docMk/>
          <pc:sldMk cId="1291177238" sldId="316"/>
        </pc:sldMkLst>
        <pc:spChg chg="mod">
          <ac:chgData name="Stephanie Jach" userId="S::s.jach@yorksj.ac.uk::5c8cf6e1-1f15-4963-922a-ec9809ab38dc" providerId="AD" clId="Web-{E530EC59-A4B1-C949-157F-1693E93FEC86}" dt="2026-07-01T01:37:23.629" v="2334" actId="20577"/>
          <ac:spMkLst>
            <pc:docMk/>
            <pc:sldMk cId="1291177238" sldId="316"/>
            <ac:spMk id="2" creationId="{1E87B54D-C17E-238B-2095-196410B2759C}"/>
          </ac:spMkLst>
        </pc:spChg>
        <pc:graphicFrameChg chg="mod modGraphic">
          <ac:chgData name="Stephanie Jach" userId="S::s.jach@yorksj.ac.uk::5c8cf6e1-1f15-4963-922a-ec9809ab38dc" providerId="AD" clId="Web-{E530EC59-A4B1-C949-157F-1693E93FEC86}" dt="2026-06-30T23:55:12.207" v="1699" actId="20577"/>
          <ac:graphicFrameMkLst>
            <pc:docMk/>
            <pc:sldMk cId="1291177238" sldId="316"/>
            <ac:graphicFrameMk id="83" creationId="{AEA469C5-9B7E-6D75-2989-1C8BB4BE7C0C}"/>
          </ac:graphicFrameMkLst>
        </pc:graphicFrameChg>
        <pc:picChg chg="add mod">
          <ac:chgData name="Stephanie Jach" userId="S::s.jach@yorksj.ac.uk::5c8cf6e1-1f15-4963-922a-ec9809ab38dc" providerId="AD" clId="Web-{E530EC59-A4B1-C949-157F-1693E93FEC86}" dt="2026-07-01T01:03:51.681" v="2171" actId="1076"/>
          <ac:picMkLst>
            <pc:docMk/>
            <pc:sldMk cId="1291177238" sldId="316"/>
            <ac:picMk id="584" creationId="{49D5E233-F3AA-F77F-0054-176F6F9CC43C}"/>
          </ac:picMkLst>
        </pc:picChg>
      </pc:sldChg>
      <pc:sldChg chg="addSp delSp modSp add replId">
        <pc:chgData name="Stephanie Jach" userId="S::s.jach@yorksj.ac.uk::5c8cf6e1-1f15-4963-922a-ec9809ab38dc" providerId="AD" clId="Web-{E530EC59-A4B1-C949-157F-1693E93FEC86}" dt="2026-07-01T00:14:32.614" v="1804" actId="20577"/>
        <pc:sldMkLst>
          <pc:docMk/>
          <pc:sldMk cId="1665541795" sldId="317"/>
        </pc:sldMkLst>
        <pc:spChg chg="mod">
          <ac:chgData name="Stephanie Jach" userId="S::s.jach@yorksj.ac.uk::5c8cf6e1-1f15-4963-922a-ec9809ab38dc" providerId="AD" clId="Web-{E530EC59-A4B1-C949-157F-1693E93FEC86}" dt="2026-07-01T00:14:32.614" v="1804" actId="20577"/>
          <ac:spMkLst>
            <pc:docMk/>
            <pc:sldMk cId="1665541795" sldId="317"/>
            <ac:spMk id="2" creationId="{F8A52351-D2A8-0037-D5B8-79B4DB730374}"/>
          </ac:spMkLst>
        </pc:spChg>
        <pc:spChg chg="mod">
          <ac:chgData name="Stephanie Jach" userId="S::s.jach@yorksj.ac.uk::5c8cf6e1-1f15-4963-922a-ec9809ab38dc" providerId="AD" clId="Web-{E530EC59-A4B1-C949-157F-1693E93FEC86}" dt="2026-07-01T00:14:09.144" v="1800" actId="1076"/>
          <ac:spMkLst>
            <pc:docMk/>
            <pc:sldMk cId="1665541795" sldId="317"/>
            <ac:spMk id="4" creationId="{78449204-B363-075D-C126-D0EA51358629}"/>
          </ac:spMkLst>
        </pc:spChg>
      </pc:sldChg>
      <pc:sldChg chg="addSp delSp modSp add replId">
        <pc:chgData name="Stephanie Jach" userId="S::s.jach@yorksj.ac.uk::5c8cf6e1-1f15-4963-922a-ec9809ab38dc" providerId="AD" clId="Web-{E530EC59-A4B1-C949-157F-1693E93FEC86}" dt="2026-07-01T00:29:32.518" v="1885" actId="14100"/>
        <pc:sldMkLst>
          <pc:docMk/>
          <pc:sldMk cId="1745778360" sldId="318"/>
        </pc:sldMkLst>
        <pc:spChg chg="mod">
          <ac:chgData name="Stephanie Jach" userId="S::s.jach@yorksj.ac.uk::5c8cf6e1-1f15-4963-922a-ec9809ab38dc" providerId="AD" clId="Web-{E530EC59-A4B1-C949-157F-1693E93FEC86}" dt="2026-07-01T00:22:56.127" v="1863" actId="20577"/>
          <ac:spMkLst>
            <pc:docMk/>
            <pc:sldMk cId="1745778360" sldId="318"/>
            <ac:spMk id="2" creationId="{CF9558ED-8B7E-80F5-DD70-A3E1959796D2}"/>
          </ac:spMkLst>
        </pc:spChg>
        <pc:spChg chg="mod">
          <ac:chgData name="Stephanie Jach" userId="S::s.jach@yorksj.ac.uk::5c8cf6e1-1f15-4963-922a-ec9809ab38dc" providerId="AD" clId="Web-{E530EC59-A4B1-C949-157F-1693E93FEC86}" dt="2026-07-01T00:29:32.518" v="1885" actId="14100"/>
          <ac:spMkLst>
            <pc:docMk/>
            <pc:sldMk cId="1745778360" sldId="318"/>
            <ac:spMk id="3" creationId="{01CBCCAF-A7A3-8716-6093-77E76CAB0CE2}"/>
          </ac:spMkLst>
        </pc:spChg>
      </pc:sldChg>
      <pc:sldChg chg="addSp delSp modSp add replId modNotes">
        <pc:chgData name="Stephanie Jach" userId="S::s.jach@yorksj.ac.uk::5c8cf6e1-1f15-4963-922a-ec9809ab38dc" providerId="AD" clId="Web-{E530EC59-A4B1-C949-157F-1693E93FEC86}" dt="2026-07-01T00:36:49.766" v="1943" actId="1076"/>
        <pc:sldMkLst>
          <pc:docMk/>
          <pc:sldMk cId="885209314" sldId="320"/>
        </pc:sldMkLst>
        <pc:spChg chg="mod">
          <ac:chgData name="Stephanie Jach" userId="S::s.jach@yorksj.ac.uk::5c8cf6e1-1f15-4963-922a-ec9809ab38dc" providerId="AD" clId="Web-{E530EC59-A4B1-C949-157F-1693E93FEC86}" dt="2026-07-01T00:33:09.261" v="1905" actId="20577"/>
          <ac:spMkLst>
            <pc:docMk/>
            <pc:sldMk cId="885209314" sldId="320"/>
            <ac:spMk id="2" creationId="{655B0B71-0FC8-D0E4-775A-71701AB2D637}"/>
          </ac:spMkLst>
        </pc:spChg>
        <pc:picChg chg="add mod">
          <ac:chgData name="Stephanie Jach" userId="S::s.jach@yorksj.ac.uk::5c8cf6e1-1f15-4963-922a-ec9809ab38dc" providerId="AD" clId="Web-{E530EC59-A4B1-C949-157F-1693E93FEC86}" dt="2026-07-01T00:34:58.201" v="1922" actId="1076"/>
          <ac:picMkLst>
            <pc:docMk/>
            <pc:sldMk cId="885209314" sldId="320"/>
            <ac:picMk id="4" creationId="{2980164E-6525-FF69-E9E9-DB434B330853}"/>
          </ac:picMkLst>
        </pc:picChg>
        <pc:picChg chg="add mod">
          <ac:chgData name="Stephanie Jach" userId="S::s.jach@yorksj.ac.uk::5c8cf6e1-1f15-4963-922a-ec9809ab38dc" providerId="AD" clId="Web-{E530EC59-A4B1-C949-157F-1693E93FEC86}" dt="2026-07-01T00:34:58.764" v="1923" actId="1076"/>
          <ac:picMkLst>
            <pc:docMk/>
            <pc:sldMk cId="885209314" sldId="320"/>
            <ac:picMk id="5" creationId="{7554BF64-F3E5-8598-7CE1-A68663445A08}"/>
          </ac:picMkLst>
        </pc:picChg>
      </pc:sldChg>
      <pc:sldChg chg="addSp delSp modSp add mod setBg">
        <pc:chgData name="Stephanie Jach" userId="S::s.jach@yorksj.ac.uk::5c8cf6e1-1f15-4963-922a-ec9809ab38dc" providerId="AD" clId="Web-{E530EC59-A4B1-C949-157F-1693E93FEC86}" dt="2026-07-01T00:46:47.428" v="2013" actId="20577"/>
        <pc:sldMkLst>
          <pc:docMk/>
          <pc:sldMk cId="1452654943" sldId="589"/>
        </pc:sldMkLst>
        <pc:spChg chg="mod">
          <ac:chgData name="Stephanie Jach" userId="S::s.jach@yorksj.ac.uk::5c8cf6e1-1f15-4963-922a-ec9809ab38dc" providerId="AD" clId="Web-{E530EC59-A4B1-C949-157F-1693E93FEC86}" dt="2026-07-01T00:46:47.428" v="2013" actId="20577"/>
          <ac:spMkLst>
            <pc:docMk/>
            <pc:sldMk cId="1452654943" sldId="589"/>
            <ac:spMk id="2" creationId="{2C90298D-F250-4155-BEF4-181FBD158CD0}"/>
          </ac:spMkLst>
        </pc:spChg>
        <pc:picChg chg="add mod">
          <ac:chgData name="Stephanie Jach" userId="S::s.jach@yorksj.ac.uk::5c8cf6e1-1f15-4963-922a-ec9809ab38dc" providerId="AD" clId="Web-{E530EC59-A4B1-C949-157F-1693E93FEC86}" dt="2026-07-01T00:44:06.856" v="1984" actId="1076"/>
          <ac:picMkLst>
            <pc:docMk/>
            <pc:sldMk cId="1452654943" sldId="589"/>
            <ac:picMk id="4" creationId="{1562CED3-9108-2AEF-94DC-285643D23441}"/>
          </ac:picMkLst>
        </pc:picChg>
      </pc:sldChg>
      <pc:sldChg chg="addSp delSp modSp add mod setBg">
        <pc:chgData name="Stephanie Jach" userId="S::s.jach@yorksj.ac.uk::5c8cf6e1-1f15-4963-922a-ec9809ab38dc" providerId="AD" clId="Web-{E530EC59-A4B1-C949-157F-1693E93FEC86}" dt="2026-07-01T01:29:09.095" v="2329" actId="20577"/>
        <pc:sldMkLst>
          <pc:docMk/>
          <pc:sldMk cId="2406117188" sldId="597"/>
        </pc:sldMkLst>
        <pc:spChg chg="mod">
          <ac:chgData name="Stephanie Jach" userId="S::s.jach@yorksj.ac.uk::5c8cf6e1-1f15-4963-922a-ec9809ab38dc" providerId="AD" clId="Web-{E530EC59-A4B1-C949-157F-1693E93FEC86}" dt="2026-07-01T00:51:26.406" v="2054" actId="1076"/>
          <ac:spMkLst>
            <pc:docMk/>
            <pc:sldMk cId="2406117188" sldId="597"/>
            <ac:spMk id="2" creationId="{51D510C6-3434-45AD-A2D0-5B1BBA4A60AB}"/>
          </ac:spMkLst>
        </pc:spChg>
        <pc:spChg chg="mod">
          <ac:chgData name="Stephanie Jach" userId="S::s.jach@yorksj.ac.uk::5c8cf6e1-1f15-4963-922a-ec9809ab38dc" providerId="AD" clId="Web-{E530EC59-A4B1-C949-157F-1693E93FEC86}" dt="2026-07-01T00:50:40.811" v="2037" actId="20577"/>
          <ac:spMkLst>
            <pc:docMk/>
            <pc:sldMk cId="2406117188" sldId="597"/>
            <ac:spMk id="6" creationId="{B9C075B4-949F-43DC-85D1-C46193FF6021}"/>
          </ac:spMkLst>
        </pc:spChg>
      </pc:sldChg>
      <pc:sldChg chg="addSp delSp modSp add mod setBg">
        <pc:chgData name="Stephanie Jach" userId="S::s.jach@yorksj.ac.uk::5c8cf6e1-1f15-4963-922a-ec9809ab38dc" providerId="AD" clId="Web-{E530EC59-A4B1-C949-157F-1693E93FEC86}" dt="2026-07-01T00:45:32.314" v="1997"/>
        <pc:sldMkLst>
          <pc:docMk/>
          <pc:sldMk cId="1759897849" sldId="859"/>
        </pc:sldMkLst>
        <pc:picChg chg="add del">
          <ac:chgData name="Stephanie Jach" userId="S::s.jach@yorksj.ac.uk::5c8cf6e1-1f15-4963-922a-ec9809ab38dc" providerId="AD" clId="Web-{E530EC59-A4B1-C949-157F-1693E93FEC86}" dt="2026-07-01T00:45:32.314" v="1997"/>
          <ac:picMkLst>
            <pc:docMk/>
            <pc:sldMk cId="1759897849" sldId="859"/>
            <ac:picMk id="5" creationId="{12C50CAD-D175-C7DC-6E25-A85EFB6E80A5}"/>
          </ac:picMkLst>
        </pc:picChg>
      </pc:sldChg>
      <pc:sldChg chg="modSp add replId modNotes">
        <pc:chgData name="Stephanie Jach" userId="S::s.jach@yorksj.ac.uk::5c8cf6e1-1f15-4963-922a-ec9809ab38dc" providerId="AD" clId="Web-{E530EC59-A4B1-C949-157F-1693E93FEC86}" dt="2026-07-01T00:58:52.338" v="2121" actId="20577"/>
        <pc:sldMkLst>
          <pc:docMk/>
          <pc:sldMk cId="1400184682" sldId="861"/>
        </pc:sldMkLst>
        <pc:spChg chg="mod">
          <ac:chgData name="Stephanie Jach" userId="S::s.jach@yorksj.ac.uk::5c8cf6e1-1f15-4963-922a-ec9809ab38dc" providerId="AD" clId="Web-{E530EC59-A4B1-C949-157F-1693E93FEC86}" dt="2026-07-01T00:58:52.338" v="2121" actId="20577"/>
          <ac:spMkLst>
            <pc:docMk/>
            <pc:sldMk cId="1400184682" sldId="861"/>
            <ac:spMk id="2" creationId="{34C6B345-7C77-FE12-0956-4A789B8351B9}"/>
          </ac:spMkLst>
        </pc:spChg>
        <pc:spChg chg="mod">
          <ac:chgData name="Stephanie Jach" userId="S::s.jach@yorksj.ac.uk::5c8cf6e1-1f15-4963-922a-ec9809ab38dc" providerId="AD" clId="Web-{E530EC59-A4B1-C949-157F-1693E93FEC86}" dt="2026-07-01T00:55:59.897" v="2081" actId="20577"/>
          <ac:spMkLst>
            <pc:docMk/>
            <pc:sldMk cId="1400184682" sldId="861"/>
            <ac:spMk id="3" creationId="{D906EA07-D802-66B1-D496-78764B8D12F5}"/>
          </ac:spMkLst>
        </pc:spChg>
      </pc:sldChg>
      <pc:sldChg chg="modSp add replId">
        <pc:chgData name="Stephanie Jach" userId="S::s.jach@yorksj.ac.uk::5c8cf6e1-1f15-4963-922a-ec9809ab38dc" providerId="AD" clId="Web-{E530EC59-A4B1-C949-157F-1693E93FEC86}" dt="2026-07-01T01:18:45.051" v="2243" actId="20577"/>
        <pc:sldMkLst>
          <pc:docMk/>
          <pc:sldMk cId="3561419714" sldId="864"/>
        </pc:sldMkLst>
        <pc:spChg chg="mod">
          <ac:chgData name="Stephanie Jach" userId="S::s.jach@yorksj.ac.uk::5c8cf6e1-1f15-4963-922a-ec9809ab38dc" providerId="AD" clId="Web-{E530EC59-A4B1-C949-157F-1693E93FEC86}" dt="2026-07-01T01:18:45.051" v="2243" actId="20577"/>
          <ac:spMkLst>
            <pc:docMk/>
            <pc:sldMk cId="3561419714" sldId="864"/>
            <ac:spMk id="2" creationId="{3D5ADDE0-3D92-6028-279A-9732939588E7}"/>
          </ac:spMkLst>
        </pc:spChg>
        <pc:spChg chg="mod">
          <ac:chgData name="Stephanie Jach" userId="S::s.jach@yorksj.ac.uk::5c8cf6e1-1f15-4963-922a-ec9809ab38dc" providerId="AD" clId="Web-{E530EC59-A4B1-C949-157F-1693E93FEC86}" dt="2026-07-01T01:18:40.285" v="2241" actId="20577"/>
          <ac:spMkLst>
            <pc:docMk/>
            <pc:sldMk cId="3561419714" sldId="864"/>
            <ac:spMk id="3" creationId="{3748227E-6295-E60B-9F9B-61A1F7D32D39}"/>
          </ac:spMkLst>
        </pc:spChg>
      </pc:sldChg>
      <pc:sldChg chg="modSp new mod setBg">
        <pc:chgData name="Stephanie Jach" userId="S::s.jach@yorksj.ac.uk::5c8cf6e1-1f15-4963-922a-ec9809ab38dc" providerId="AD" clId="Web-{E530EC59-A4B1-C949-157F-1693E93FEC86}" dt="2026-07-01T01:14:44.980" v="2232"/>
        <pc:sldMkLst>
          <pc:docMk/>
          <pc:sldMk cId="4096649556" sldId="865"/>
        </pc:sldMkLst>
        <pc:spChg chg="mod">
          <ac:chgData name="Stephanie Jach" userId="S::s.jach@yorksj.ac.uk::5c8cf6e1-1f15-4963-922a-ec9809ab38dc" providerId="AD" clId="Web-{E530EC59-A4B1-C949-157F-1693E93FEC86}" dt="2026-07-01T01:14:20.448" v="2227" actId="20577"/>
          <ac:spMkLst>
            <pc:docMk/>
            <pc:sldMk cId="4096649556" sldId="865"/>
            <ac:spMk id="2" creationId="{1D6B96B7-0947-7C87-3315-D8E37AAA8CAF}"/>
          </ac:spMkLst>
        </pc:spChg>
        <pc:spChg chg="mod">
          <ac:chgData name="Stephanie Jach" userId="S::s.jach@yorksj.ac.uk::5c8cf6e1-1f15-4963-922a-ec9809ab38dc" providerId="AD" clId="Web-{E530EC59-A4B1-C949-157F-1693E93FEC86}" dt="2026-07-01T01:14:33.980" v="2231" actId="20577"/>
          <ac:spMkLst>
            <pc:docMk/>
            <pc:sldMk cId="4096649556" sldId="865"/>
            <ac:spMk id="3" creationId="{2B4BF18E-1E95-E80A-9830-F01C04507718}"/>
          </ac:spMkLst>
        </pc:spChg>
      </pc:sldChg>
      <pc:sldChg chg="modSp add replId">
        <pc:chgData name="Stephanie Jach" userId="S::s.jach@yorksj.ac.uk::5c8cf6e1-1f15-4963-922a-ec9809ab38dc" providerId="AD" clId="Web-{E530EC59-A4B1-C949-157F-1693E93FEC86}" dt="2026-07-01T01:19:28.070" v="2268" actId="20577"/>
        <pc:sldMkLst>
          <pc:docMk/>
          <pc:sldMk cId="3360750657" sldId="868"/>
        </pc:sldMkLst>
        <pc:spChg chg="mod">
          <ac:chgData name="Stephanie Jach" userId="S::s.jach@yorksj.ac.uk::5c8cf6e1-1f15-4963-922a-ec9809ab38dc" providerId="AD" clId="Web-{E530EC59-A4B1-C949-157F-1693E93FEC86}" dt="2026-07-01T01:19:28.070" v="2268" actId="20577"/>
          <ac:spMkLst>
            <pc:docMk/>
            <pc:sldMk cId="3360750657" sldId="868"/>
            <ac:spMk id="2" creationId="{0292EFF0-065C-26C2-1716-C5F0ABDCDCC4}"/>
          </ac:spMkLst>
        </pc:spChg>
      </pc:sldChg>
    </pc:docChg>
  </pc:docChgLst>
  <pc:docChgLst>
    <pc:chgData name="d.lyndon-cohen@leedstrinity.ac.uk" userId="S::urn:spo:guest#d.lyndon-cohen@leedstrinity.ac.uk::" providerId="AD" clId="Web-{D2F0D1E1-441D-6545-2785-619514085838}"/>
    <pc:docChg chg="addSld delSld modSld">
      <pc:chgData name="d.lyndon-cohen@leedstrinity.ac.uk" userId="S::urn:spo:guest#d.lyndon-cohen@leedstrinity.ac.uk::" providerId="AD" clId="Web-{D2F0D1E1-441D-6545-2785-619514085838}" dt="2026-07-10T14:28:01.877" v="43" actId="20577"/>
      <pc:docMkLst>
        <pc:docMk/>
      </pc:docMkLst>
      <pc:sldChg chg="new del">
        <pc:chgData name="d.lyndon-cohen@leedstrinity.ac.uk" userId="S::urn:spo:guest#d.lyndon-cohen@leedstrinity.ac.uk::" providerId="AD" clId="Web-{D2F0D1E1-441D-6545-2785-619514085838}" dt="2026-07-10T12:12:36.072" v="1"/>
        <pc:sldMkLst>
          <pc:docMk/>
          <pc:sldMk cId="1675861102" sldId="887"/>
        </pc:sldMkLst>
      </pc:sldChg>
      <pc:sldChg chg="addSp delSp modSp new mod setBg">
        <pc:chgData name="d.lyndon-cohen@leedstrinity.ac.uk" userId="S::urn:spo:guest#d.lyndon-cohen@leedstrinity.ac.uk::" providerId="AD" clId="Web-{D2F0D1E1-441D-6545-2785-619514085838}" dt="2026-07-10T14:28:01.877" v="43" actId="20577"/>
        <pc:sldMkLst>
          <pc:docMk/>
          <pc:sldMk cId="2744519998" sldId="887"/>
        </pc:sldMkLst>
        <pc:spChg chg="del">
          <ac:chgData name="d.lyndon-cohen@leedstrinity.ac.uk" userId="S::urn:spo:guest#d.lyndon-cohen@leedstrinity.ac.uk::" providerId="AD" clId="Web-{D2F0D1E1-441D-6545-2785-619514085838}" dt="2026-07-10T12:21:42.660" v="4"/>
          <ac:spMkLst>
            <pc:docMk/>
            <pc:sldMk cId="2744519998" sldId="887"/>
            <ac:spMk id="2" creationId="{716B84B1-220E-0B20-4884-DDDECD231321}"/>
          </ac:spMkLst>
        </pc:spChg>
        <pc:spChg chg="del">
          <ac:chgData name="d.lyndon-cohen@leedstrinity.ac.uk" userId="S::urn:spo:guest#d.lyndon-cohen@leedstrinity.ac.uk::" providerId="AD" clId="Web-{D2F0D1E1-441D-6545-2785-619514085838}" dt="2026-07-10T12:21:38.159" v="3"/>
          <ac:spMkLst>
            <pc:docMk/>
            <pc:sldMk cId="2744519998" sldId="887"/>
            <ac:spMk id="3" creationId="{1FF5EF75-52DE-F54B-AE62-3957BE12E61C}"/>
          </ac:spMkLst>
        </pc:spChg>
        <pc:spChg chg="add mod">
          <ac:chgData name="d.lyndon-cohen@leedstrinity.ac.uk" userId="S::urn:spo:guest#d.lyndon-cohen@leedstrinity.ac.uk::" providerId="AD" clId="Web-{D2F0D1E1-441D-6545-2785-619514085838}" dt="2026-07-10T14:28:01.877" v="43" actId="20577"/>
          <ac:spMkLst>
            <pc:docMk/>
            <pc:sldMk cId="2744519998" sldId="887"/>
            <ac:spMk id="7" creationId="{5092355C-DB39-4C6E-0DF5-1FAF838F034D}"/>
          </ac:spMkLst>
        </pc:spChg>
        <pc:picChg chg="add mod ord">
          <ac:chgData name="d.lyndon-cohen@leedstrinity.ac.uk" userId="S::urn:spo:guest#d.lyndon-cohen@leedstrinity.ac.uk::" providerId="AD" clId="Web-{D2F0D1E1-441D-6545-2785-619514085838}" dt="2026-07-10T14:25:06.088" v="18" actId="14100"/>
          <ac:picMkLst>
            <pc:docMk/>
            <pc:sldMk cId="2744519998" sldId="887"/>
            <ac:picMk id="4" creationId="{565856FC-413C-B01B-5E92-5F8D19E394A2}"/>
          </ac:picMkLst>
        </pc:picChg>
        <pc:picChg chg="add mod">
          <ac:chgData name="d.lyndon-cohen@leedstrinity.ac.uk" userId="S::urn:spo:guest#d.lyndon-cohen@leedstrinity.ac.uk::" providerId="AD" clId="Web-{D2F0D1E1-441D-6545-2785-619514085838}" dt="2026-07-10T14:27:43.283" v="19" actId="1076"/>
          <ac:picMkLst>
            <pc:docMk/>
            <pc:sldMk cId="2744519998" sldId="887"/>
            <ac:picMk id="6" creationId="{0DBFE3D7-312E-6DF6-A269-428ECAFA53C5}"/>
          </ac:picMkLst>
        </pc:picChg>
      </pc:sldChg>
    </pc:docChg>
  </pc:docChgLst>
  <pc:docChgLst>
    <pc:chgData name="Stephanie Jach" userId="S::s.jach@yorksj.ac.uk::5c8cf6e1-1f15-4963-922a-ec9809ab38dc" providerId="AD" clId="Web-{C90D9BA7-8FC9-8B82-54CE-CE405FBF8469}"/>
    <pc:docChg chg="addSld delSld modSld sldOrd">
      <pc:chgData name="Stephanie Jach" userId="S::s.jach@yorksj.ac.uk::5c8cf6e1-1f15-4963-922a-ec9809ab38dc" providerId="AD" clId="Web-{C90D9BA7-8FC9-8B82-54CE-CE405FBF8469}" dt="2026-07-01T10:12:50.426" v="963" actId="20577"/>
      <pc:docMkLst>
        <pc:docMk/>
      </pc:docMkLst>
      <pc:sldChg chg="modSp">
        <pc:chgData name="Stephanie Jach" userId="S::s.jach@yorksj.ac.uk::5c8cf6e1-1f15-4963-922a-ec9809ab38dc" providerId="AD" clId="Web-{C90D9BA7-8FC9-8B82-54CE-CE405FBF8469}" dt="2026-07-01T09:59:09.212" v="868" actId="20577"/>
        <pc:sldMkLst>
          <pc:docMk/>
          <pc:sldMk cId="3993234301" sldId="257"/>
        </pc:sldMkLst>
        <pc:spChg chg="mod">
          <ac:chgData name="Stephanie Jach" userId="S::s.jach@yorksj.ac.uk::5c8cf6e1-1f15-4963-922a-ec9809ab38dc" providerId="AD" clId="Web-{C90D9BA7-8FC9-8B82-54CE-CE405FBF8469}" dt="2026-07-01T09:59:09.212" v="868" actId="20577"/>
          <ac:spMkLst>
            <pc:docMk/>
            <pc:sldMk cId="3993234301" sldId="257"/>
            <ac:spMk id="2" creationId="{D40CDF2A-32D0-4783-865D-D541EA4798CA}"/>
          </ac:spMkLst>
        </pc:spChg>
      </pc:sldChg>
      <pc:sldChg chg="addSp delSp modSp addAnim delAnim modNotes">
        <pc:chgData name="Stephanie Jach" userId="S::s.jach@yorksj.ac.uk::5c8cf6e1-1f15-4963-922a-ec9809ab38dc" providerId="AD" clId="Web-{C90D9BA7-8FC9-8B82-54CE-CE405FBF8469}" dt="2026-07-01T09:43:54.803" v="702"/>
        <pc:sldMkLst>
          <pc:docMk/>
          <pc:sldMk cId="99058226" sldId="298"/>
        </pc:sldMkLst>
        <pc:spChg chg="mod">
          <ac:chgData name="Stephanie Jach" userId="S::s.jach@yorksj.ac.uk::5c8cf6e1-1f15-4963-922a-ec9809ab38dc" providerId="AD" clId="Web-{C90D9BA7-8FC9-8B82-54CE-CE405FBF8469}" dt="2026-07-01T09:42:28.968" v="680" actId="20577"/>
          <ac:spMkLst>
            <pc:docMk/>
            <pc:sldMk cId="99058226" sldId="298"/>
            <ac:spMk id="2" creationId="{506E4842-69FC-6A07-177E-24DE5B387701}"/>
          </ac:spMkLst>
        </pc:spChg>
        <pc:spChg chg="add mod">
          <ac:chgData name="Stephanie Jach" userId="S::s.jach@yorksj.ac.uk::5c8cf6e1-1f15-4963-922a-ec9809ab38dc" providerId="AD" clId="Web-{C90D9BA7-8FC9-8B82-54CE-CE405FBF8469}" dt="2026-07-01T09:42:20.546" v="678" actId="1076"/>
          <ac:spMkLst>
            <pc:docMk/>
            <pc:sldMk cId="99058226" sldId="298"/>
            <ac:spMk id="12" creationId="{1C1E8550-EE88-0C87-4C47-E87674043527}"/>
          </ac:spMkLst>
        </pc:spChg>
        <pc:spChg chg="add mod">
          <ac:chgData name="Stephanie Jach" userId="S::s.jach@yorksj.ac.uk::5c8cf6e1-1f15-4963-922a-ec9809ab38dc" providerId="AD" clId="Web-{C90D9BA7-8FC9-8B82-54CE-CE405FBF8469}" dt="2026-07-01T09:43:52.740" v="701" actId="1076"/>
          <ac:spMkLst>
            <pc:docMk/>
            <pc:sldMk cId="99058226" sldId="298"/>
            <ac:spMk id="14" creationId="{F6E16671-55BD-7B40-E8B3-F82AE0143E2D}"/>
          </ac:spMkLst>
        </pc:spChg>
        <pc:picChg chg="mod">
          <ac:chgData name="Stephanie Jach" userId="S::s.jach@yorksj.ac.uk::5c8cf6e1-1f15-4963-922a-ec9809ab38dc" providerId="AD" clId="Web-{C90D9BA7-8FC9-8B82-54CE-CE405FBF8469}" dt="2026-07-01T09:40:20.208" v="653" actId="1076"/>
          <ac:picMkLst>
            <pc:docMk/>
            <pc:sldMk cId="99058226" sldId="298"/>
            <ac:picMk id="5" creationId="{42DDB820-0932-ECB3-E53E-3DE5A5F11492}"/>
          </ac:picMkLst>
        </pc:picChg>
        <pc:picChg chg="mod">
          <ac:chgData name="Stephanie Jach" userId="S::s.jach@yorksj.ac.uk::5c8cf6e1-1f15-4963-922a-ec9809ab38dc" providerId="AD" clId="Web-{C90D9BA7-8FC9-8B82-54CE-CE405FBF8469}" dt="2026-07-01T09:40:18.943" v="652" actId="1076"/>
          <ac:picMkLst>
            <pc:docMk/>
            <pc:sldMk cId="99058226" sldId="298"/>
            <ac:picMk id="7" creationId="{AA82067A-1887-D427-29AE-EDA902FCE1CF}"/>
          </ac:picMkLst>
        </pc:picChg>
        <pc:picChg chg="mod">
          <ac:chgData name="Stephanie Jach" userId="S::s.jach@yorksj.ac.uk::5c8cf6e1-1f15-4963-922a-ec9809ab38dc" providerId="AD" clId="Web-{C90D9BA7-8FC9-8B82-54CE-CE405FBF8469}" dt="2026-07-01T09:40:22.490" v="655" actId="1076"/>
          <ac:picMkLst>
            <pc:docMk/>
            <pc:sldMk cId="99058226" sldId="298"/>
            <ac:picMk id="8" creationId="{741D296B-DBE2-4D87-AD8C-BADEE727D8FA}"/>
          </ac:picMkLst>
        </pc:picChg>
      </pc:sldChg>
      <pc:sldChg chg="addSp delSp modSp">
        <pc:chgData name="Stephanie Jach" userId="S::s.jach@yorksj.ac.uk::5c8cf6e1-1f15-4963-922a-ec9809ab38dc" providerId="AD" clId="Web-{C90D9BA7-8FC9-8B82-54CE-CE405FBF8469}" dt="2026-07-01T10:12:20.315" v="959" actId="14100"/>
        <pc:sldMkLst>
          <pc:docMk/>
          <pc:sldMk cId="4234649909" sldId="302"/>
        </pc:sldMkLst>
        <pc:spChg chg="mod">
          <ac:chgData name="Stephanie Jach" userId="S::s.jach@yorksj.ac.uk::5c8cf6e1-1f15-4963-922a-ec9809ab38dc" providerId="AD" clId="Web-{C90D9BA7-8FC9-8B82-54CE-CE405FBF8469}" dt="2026-07-01T09:27:32.138" v="582" actId="20577"/>
          <ac:spMkLst>
            <pc:docMk/>
            <pc:sldMk cId="4234649909" sldId="302"/>
            <ac:spMk id="2" creationId="{09CBD057-3359-EB13-BD8E-3B48542854D5}"/>
          </ac:spMkLst>
        </pc:spChg>
        <pc:spChg chg="add mod">
          <ac:chgData name="Stephanie Jach" userId="S::s.jach@yorksj.ac.uk::5c8cf6e1-1f15-4963-922a-ec9809ab38dc" providerId="AD" clId="Web-{C90D9BA7-8FC9-8B82-54CE-CE405FBF8469}" dt="2026-07-01T10:12:20.315" v="959" actId="14100"/>
          <ac:spMkLst>
            <pc:docMk/>
            <pc:sldMk cId="4234649909" sldId="302"/>
            <ac:spMk id="3" creationId="{FB68D1D7-3188-5A7B-C893-21FFC0B2704C}"/>
          </ac:spMkLst>
        </pc:spChg>
        <pc:picChg chg="mod">
          <ac:chgData name="Stephanie Jach" userId="S::s.jach@yorksj.ac.uk::5c8cf6e1-1f15-4963-922a-ec9809ab38dc" providerId="AD" clId="Web-{C90D9BA7-8FC9-8B82-54CE-CE405FBF8469}" dt="2026-07-01T09:28:36.283" v="587" actId="1076"/>
          <ac:picMkLst>
            <pc:docMk/>
            <pc:sldMk cId="4234649909" sldId="302"/>
            <ac:picMk id="4" creationId="{BABF8414-FC1A-C4B2-F3D3-6C57CB0B1C55}"/>
          </ac:picMkLst>
        </pc:picChg>
        <pc:picChg chg="add mod">
          <ac:chgData name="Stephanie Jach" userId="S::s.jach@yorksj.ac.uk::5c8cf6e1-1f15-4963-922a-ec9809ab38dc" providerId="AD" clId="Web-{C90D9BA7-8FC9-8B82-54CE-CE405FBF8469}" dt="2026-07-01T09:28:32.955" v="586" actId="1076"/>
          <ac:picMkLst>
            <pc:docMk/>
            <pc:sldMk cId="4234649909" sldId="302"/>
            <ac:picMk id="6" creationId="{EBB65C42-5D50-17C2-D852-C138469D04BF}"/>
          </ac:picMkLst>
        </pc:picChg>
      </pc:sldChg>
      <pc:sldChg chg="modSp modNotes">
        <pc:chgData name="Stephanie Jach" userId="S::s.jach@yorksj.ac.uk::5c8cf6e1-1f15-4963-922a-ec9809ab38dc" providerId="AD" clId="Web-{C90D9BA7-8FC9-8B82-54CE-CE405FBF8469}" dt="2026-07-01T10:12:50.426" v="963" actId="20577"/>
        <pc:sldMkLst>
          <pc:docMk/>
          <pc:sldMk cId="3720601152" sldId="309"/>
        </pc:sldMkLst>
        <pc:spChg chg="mod">
          <ac:chgData name="Stephanie Jach" userId="S::s.jach@yorksj.ac.uk::5c8cf6e1-1f15-4963-922a-ec9809ab38dc" providerId="AD" clId="Web-{C90D9BA7-8FC9-8B82-54CE-CE405FBF8469}" dt="2026-07-01T10:12:50.426" v="963" actId="20577"/>
          <ac:spMkLst>
            <pc:docMk/>
            <pc:sldMk cId="3720601152" sldId="309"/>
            <ac:spMk id="2" creationId="{B5BB26D2-B69D-0153-EC8E-F6F8DD7C6CB2}"/>
          </ac:spMkLst>
        </pc:spChg>
        <pc:spChg chg="mod">
          <ac:chgData name="Stephanie Jach" userId="S::s.jach@yorksj.ac.uk::5c8cf6e1-1f15-4963-922a-ec9809ab38dc" providerId="AD" clId="Web-{C90D9BA7-8FC9-8B82-54CE-CE405FBF8469}" dt="2026-07-01T09:31:36.438" v="590" actId="20577"/>
          <ac:spMkLst>
            <pc:docMk/>
            <pc:sldMk cId="3720601152" sldId="309"/>
            <ac:spMk id="3" creationId="{B3DDFFAC-B388-5F7A-911F-330188416236}"/>
          </ac:spMkLst>
        </pc:spChg>
      </pc:sldChg>
      <pc:sldChg chg="addSp modSp modNotes">
        <pc:chgData name="Stephanie Jach" userId="S::s.jach@yorksj.ac.uk::5c8cf6e1-1f15-4963-922a-ec9809ab38dc" providerId="AD" clId="Web-{C90D9BA7-8FC9-8B82-54CE-CE405FBF8469}" dt="2026-07-01T09:50:40.191" v="763" actId="1076"/>
        <pc:sldMkLst>
          <pc:docMk/>
          <pc:sldMk cId="1838023471" sldId="310"/>
        </pc:sldMkLst>
        <pc:spChg chg="mod">
          <ac:chgData name="Stephanie Jach" userId="S::s.jach@yorksj.ac.uk::5c8cf6e1-1f15-4963-922a-ec9809ab38dc" providerId="AD" clId="Web-{C90D9BA7-8FC9-8B82-54CE-CE405FBF8469}" dt="2026-07-01T09:49:14.357" v="739" actId="20577"/>
          <ac:spMkLst>
            <pc:docMk/>
            <pc:sldMk cId="1838023471" sldId="310"/>
            <ac:spMk id="2" creationId="{29D6E5FE-9084-EB28-824F-0B98E241C36F}"/>
          </ac:spMkLst>
        </pc:spChg>
        <pc:spChg chg="mod">
          <ac:chgData name="Stephanie Jach" userId="S::s.jach@yorksj.ac.uk::5c8cf6e1-1f15-4963-922a-ec9809ab38dc" providerId="AD" clId="Web-{C90D9BA7-8FC9-8B82-54CE-CE405FBF8469}" dt="2026-07-01T09:50:33.441" v="760" actId="1076"/>
          <ac:spMkLst>
            <pc:docMk/>
            <pc:sldMk cId="1838023471" sldId="310"/>
            <ac:spMk id="3" creationId="{C13E5BB2-5704-8892-F369-83E92AB9B1FB}"/>
          </ac:spMkLst>
        </pc:spChg>
        <pc:picChg chg="add mod">
          <ac:chgData name="Stephanie Jach" userId="S::s.jach@yorksj.ac.uk::5c8cf6e1-1f15-4963-922a-ec9809ab38dc" providerId="AD" clId="Web-{C90D9BA7-8FC9-8B82-54CE-CE405FBF8469}" dt="2026-07-01T09:50:40.191" v="763" actId="1076"/>
          <ac:picMkLst>
            <pc:docMk/>
            <pc:sldMk cId="1838023471" sldId="310"/>
            <ac:picMk id="6" creationId="{4AAD0273-F60C-999F-B47E-9B6A6C165409}"/>
          </ac:picMkLst>
        </pc:picChg>
      </pc:sldChg>
      <pc:sldChg chg="modSp ord modNotes">
        <pc:chgData name="Stephanie Jach" userId="S::s.jach@yorksj.ac.uk::5c8cf6e1-1f15-4963-922a-ec9809ab38dc" providerId="AD" clId="Web-{C90D9BA7-8FC9-8B82-54CE-CE405FBF8469}" dt="2026-07-01T09:49:21.326" v="741" actId="20577"/>
        <pc:sldMkLst>
          <pc:docMk/>
          <pc:sldMk cId="1291177238" sldId="316"/>
        </pc:sldMkLst>
        <pc:spChg chg="mod">
          <ac:chgData name="Stephanie Jach" userId="S::s.jach@yorksj.ac.uk::5c8cf6e1-1f15-4963-922a-ec9809ab38dc" providerId="AD" clId="Web-{C90D9BA7-8FC9-8B82-54CE-CE405FBF8469}" dt="2026-07-01T09:49:21.326" v="741" actId="20577"/>
          <ac:spMkLst>
            <pc:docMk/>
            <pc:sldMk cId="1291177238" sldId="316"/>
            <ac:spMk id="2" creationId="{1E87B54D-C17E-238B-2095-196410B2759C}"/>
          </ac:spMkLst>
        </pc:spChg>
        <pc:graphicFrameChg chg="mod">
          <ac:chgData name="Stephanie Jach" userId="S::s.jach@yorksj.ac.uk::5c8cf6e1-1f15-4963-922a-ec9809ab38dc" providerId="AD" clId="Web-{C90D9BA7-8FC9-8B82-54CE-CE405FBF8469}" dt="2026-07-01T09:09:27.232" v="489" actId="1076"/>
          <ac:graphicFrameMkLst>
            <pc:docMk/>
            <pc:sldMk cId="1291177238" sldId="316"/>
            <ac:graphicFrameMk id="83" creationId="{AEA469C5-9B7E-6D75-2989-1C8BB4BE7C0C}"/>
          </ac:graphicFrameMkLst>
        </pc:graphicFrameChg>
      </pc:sldChg>
      <pc:sldChg chg="modNotes">
        <pc:chgData name="Stephanie Jach" userId="S::s.jach@yorksj.ac.uk::5c8cf6e1-1f15-4963-922a-ec9809ab38dc" providerId="AD" clId="Web-{C90D9BA7-8FC9-8B82-54CE-CE405FBF8469}" dt="2026-07-01T08:51:59.407" v="228"/>
        <pc:sldMkLst>
          <pc:docMk/>
          <pc:sldMk cId="1665541795" sldId="317"/>
        </pc:sldMkLst>
      </pc:sldChg>
      <pc:sldChg chg="addSp delSp modSp addAnim modNotes">
        <pc:chgData name="Stephanie Jach" userId="S::s.jach@yorksj.ac.uk::5c8cf6e1-1f15-4963-922a-ec9809ab38dc" providerId="AD" clId="Web-{C90D9BA7-8FC9-8B82-54CE-CE405FBF8469}" dt="2026-07-01T09:53:26.703" v="789"/>
        <pc:sldMkLst>
          <pc:docMk/>
          <pc:sldMk cId="885209314" sldId="320"/>
        </pc:sldMkLst>
        <pc:spChg chg="add mod">
          <ac:chgData name="Stephanie Jach" userId="S::s.jach@yorksj.ac.uk::5c8cf6e1-1f15-4963-922a-ec9809ab38dc" providerId="AD" clId="Web-{C90D9BA7-8FC9-8B82-54CE-CE405FBF8469}" dt="2026-07-01T09:51:43.540" v="770" actId="1076"/>
          <ac:spMkLst>
            <pc:docMk/>
            <pc:sldMk cId="885209314" sldId="320"/>
            <ac:spMk id="7" creationId="{92AD0BEF-9E9C-9888-F748-9187AA8195C9}"/>
          </ac:spMkLst>
        </pc:spChg>
        <pc:spChg chg="add mod">
          <ac:chgData name="Stephanie Jach" userId="S::s.jach@yorksj.ac.uk::5c8cf6e1-1f15-4963-922a-ec9809ab38dc" providerId="AD" clId="Web-{C90D9BA7-8FC9-8B82-54CE-CE405FBF8469}" dt="2026-07-01T09:52:16.573" v="774" actId="1076"/>
          <ac:spMkLst>
            <pc:docMk/>
            <pc:sldMk cId="885209314" sldId="320"/>
            <ac:spMk id="9" creationId="{0DFE0274-FCB2-F280-A96A-E074792D7CA6}"/>
          </ac:spMkLst>
        </pc:spChg>
        <pc:picChg chg="mod">
          <ac:chgData name="Stephanie Jach" userId="S::s.jach@yorksj.ac.uk::5c8cf6e1-1f15-4963-922a-ec9809ab38dc" providerId="AD" clId="Web-{C90D9BA7-8FC9-8B82-54CE-CE405FBF8469}" dt="2026-07-01T09:51:35.633" v="767" actId="1076"/>
          <ac:picMkLst>
            <pc:docMk/>
            <pc:sldMk cId="885209314" sldId="320"/>
            <ac:picMk id="4" creationId="{2980164E-6525-FF69-E9E9-DB434B330853}"/>
          </ac:picMkLst>
        </pc:picChg>
        <pc:picChg chg="mod">
          <ac:chgData name="Stephanie Jach" userId="S::s.jach@yorksj.ac.uk::5c8cf6e1-1f15-4963-922a-ec9809ab38dc" providerId="AD" clId="Web-{C90D9BA7-8FC9-8B82-54CE-CE405FBF8469}" dt="2026-07-01T09:51:36.789" v="768" actId="1076"/>
          <ac:picMkLst>
            <pc:docMk/>
            <pc:sldMk cId="885209314" sldId="320"/>
            <ac:picMk id="5" creationId="{7554BF64-F3E5-8598-7CE1-A68663445A08}"/>
          </ac:picMkLst>
        </pc:picChg>
      </pc:sldChg>
      <pc:sldChg chg="addSp modSp">
        <pc:chgData name="Stephanie Jach" userId="S::s.jach@yorksj.ac.uk::5c8cf6e1-1f15-4963-922a-ec9809ab38dc" providerId="AD" clId="Web-{C90D9BA7-8FC9-8B82-54CE-CE405FBF8469}" dt="2026-07-01T09:58:15.974" v="867" actId="1076"/>
        <pc:sldMkLst>
          <pc:docMk/>
          <pc:sldMk cId="1759897849" sldId="859"/>
        </pc:sldMkLst>
        <pc:spChg chg="add mod">
          <ac:chgData name="Stephanie Jach" userId="S::s.jach@yorksj.ac.uk::5c8cf6e1-1f15-4963-922a-ec9809ab38dc" providerId="AD" clId="Web-{C90D9BA7-8FC9-8B82-54CE-CE405FBF8469}" dt="2026-07-01T09:58:15.974" v="867" actId="1076"/>
          <ac:spMkLst>
            <pc:docMk/>
            <pc:sldMk cId="1759897849" sldId="859"/>
            <ac:spMk id="2" creationId="{FB92B4FC-18AD-5FCF-6E2F-CCC431A21197}"/>
          </ac:spMkLst>
        </pc:spChg>
        <pc:picChg chg="mod">
          <ac:chgData name="Stephanie Jach" userId="S::s.jach@yorksj.ac.uk::5c8cf6e1-1f15-4963-922a-ec9809ab38dc" providerId="AD" clId="Web-{C90D9BA7-8FC9-8B82-54CE-CE405FBF8469}" dt="2026-07-01T09:57:22.173" v="822" actId="1076"/>
          <ac:picMkLst>
            <pc:docMk/>
            <pc:sldMk cId="1759897849" sldId="859"/>
            <ac:picMk id="3" creationId="{3E093E82-1B92-8DEB-0D66-21D86D6EDEA4}"/>
          </ac:picMkLst>
        </pc:picChg>
        <pc:picChg chg="mod">
          <ac:chgData name="Stephanie Jach" userId="S::s.jach@yorksj.ac.uk::5c8cf6e1-1f15-4963-922a-ec9809ab38dc" providerId="AD" clId="Web-{C90D9BA7-8FC9-8B82-54CE-CE405FBF8469}" dt="2026-07-01T09:57:20.626" v="821" actId="1076"/>
          <ac:picMkLst>
            <pc:docMk/>
            <pc:sldMk cId="1759897849" sldId="859"/>
            <ac:picMk id="5" creationId="{12C50CAD-D175-C7DC-6E25-A85EFB6E80A5}"/>
          </ac:picMkLst>
        </pc:picChg>
      </pc:sldChg>
      <pc:sldChg chg="addSp modSp modNotes">
        <pc:chgData name="Stephanie Jach" userId="S::s.jach@yorksj.ac.uk::5c8cf6e1-1f15-4963-922a-ec9809ab38dc" providerId="AD" clId="Web-{C90D9BA7-8FC9-8B82-54CE-CE405FBF8469}" dt="2026-07-01T10:11:39.078" v="950"/>
        <pc:sldMkLst>
          <pc:docMk/>
          <pc:sldMk cId="1400184682" sldId="861"/>
        </pc:sldMkLst>
        <pc:picChg chg="add mod">
          <ac:chgData name="Stephanie Jach" userId="S::s.jach@yorksj.ac.uk::5c8cf6e1-1f15-4963-922a-ec9809ab38dc" providerId="AD" clId="Web-{C90D9BA7-8FC9-8B82-54CE-CE405FBF8469}" dt="2026-07-01T10:10:27.620" v="929" actId="1076"/>
          <ac:picMkLst>
            <pc:docMk/>
            <pc:sldMk cId="1400184682" sldId="861"/>
            <ac:picMk id="5" creationId="{07703593-8CEE-59FE-3E77-91E762B3B4DC}"/>
          </ac:picMkLst>
        </pc:picChg>
      </pc:sldChg>
      <pc:sldChg chg="addSp modSp modNotes">
        <pc:chgData name="Stephanie Jach" userId="S::s.jach@yorksj.ac.uk::5c8cf6e1-1f15-4963-922a-ec9809ab38dc" providerId="AD" clId="Web-{C90D9BA7-8FC9-8B82-54CE-CE405FBF8469}" dt="2026-07-01T10:07:56.812" v="916"/>
        <pc:sldMkLst>
          <pc:docMk/>
          <pc:sldMk cId="4096649556" sldId="865"/>
        </pc:sldMkLst>
        <pc:spChg chg="mod">
          <ac:chgData name="Stephanie Jach" userId="S::s.jach@yorksj.ac.uk::5c8cf6e1-1f15-4963-922a-ec9809ab38dc" providerId="AD" clId="Web-{C90D9BA7-8FC9-8B82-54CE-CE405FBF8469}" dt="2026-07-01T09:11:23.241" v="506" actId="20577"/>
          <ac:spMkLst>
            <pc:docMk/>
            <pc:sldMk cId="4096649556" sldId="865"/>
            <ac:spMk id="3" creationId="{2B4BF18E-1E95-E80A-9830-F01C04507718}"/>
          </ac:spMkLst>
        </pc:spChg>
        <pc:graphicFrameChg chg="add mod modGraphic">
          <ac:chgData name="Stephanie Jach" userId="S::s.jach@yorksj.ac.uk::5c8cf6e1-1f15-4963-922a-ec9809ab38dc" providerId="AD" clId="Web-{C90D9BA7-8FC9-8B82-54CE-CE405FBF8469}" dt="2026-07-01T09:11:50.711" v="516"/>
          <ac:graphicFrameMkLst>
            <pc:docMk/>
            <pc:sldMk cId="4096649556" sldId="865"/>
            <ac:graphicFrameMk id="4" creationId="{49868D83-0828-5584-7041-AA75A208D0B2}"/>
          </ac:graphicFrameMkLst>
        </pc:graphicFrameChg>
      </pc:sldChg>
      <pc:sldChg chg="addSp delSp modSp add replId modNotes">
        <pc:chgData name="Stephanie Jach" userId="S::s.jach@yorksj.ac.uk::5c8cf6e1-1f15-4963-922a-ec9809ab38dc" providerId="AD" clId="Web-{C90D9BA7-8FC9-8B82-54CE-CE405FBF8469}" dt="2026-07-01T10:07:08.778" v="907" actId="1076"/>
        <pc:sldMkLst>
          <pc:docMk/>
          <pc:sldMk cId="3364831659" sldId="869"/>
        </pc:sldMkLst>
        <pc:spChg chg="mod">
          <ac:chgData name="Stephanie Jach" userId="S::s.jach@yorksj.ac.uk::5c8cf6e1-1f15-4963-922a-ec9809ab38dc" providerId="AD" clId="Web-{C90D9BA7-8FC9-8B82-54CE-CE405FBF8469}" dt="2026-07-01T08:45:30.659" v="168" actId="20577"/>
          <ac:spMkLst>
            <pc:docMk/>
            <pc:sldMk cId="3364831659" sldId="869"/>
            <ac:spMk id="2" creationId="{09A55526-0BE7-7A43-8D37-CC9FEE3605C7}"/>
          </ac:spMkLst>
        </pc:spChg>
        <pc:spChg chg="mod">
          <ac:chgData name="Stephanie Jach" userId="S::s.jach@yorksj.ac.uk::5c8cf6e1-1f15-4963-922a-ec9809ab38dc" providerId="AD" clId="Web-{C90D9BA7-8FC9-8B82-54CE-CE405FBF8469}" dt="2026-07-01T10:07:08.778" v="907" actId="1076"/>
          <ac:spMkLst>
            <pc:docMk/>
            <pc:sldMk cId="3364831659" sldId="869"/>
            <ac:spMk id="134" creationId="{86DE7079-DCD1-6F22-C765-D102893EA388}"/>
          </ac:spMkLst>
        </pc:spChg>
        <pc:graphicFrameChg chg="modGraphic">
          <ac:chgData name="Stephanie Jach" userId="S::s.jach@yorksj.ac.uk::5c8cf6e1-1f15-4963-922a-ec9809ab38dc" providerId="AD" clId="Web-{C90D9BA7-8FC9-8B82-54CE-CE405FBF8469}" dt="2026-07-01T10:07:06.231" v="906" actId="20577"/>
          <ac:graphicFrameMkLst>
            <pc:docMk/>
            <pc:sldMk cId="3364831659" sldId="869"/>
            <ac:graphicFrameMk id="4" creationId="{2E568404-D6A8-9501-88E7-1524FDBBD7AE}"/>
          </ac:graphicFrameMkLst>
        </pc:graphicFrameChg>
      </pc:sldChg>
      <pc:sldChg chg="delSp modSp add ord replId">
        <pc:chgData name="Stephanie Jach" userId="S::s.jach@yorksj.ac.uk::5c8cf6e1-1f15-4963-922a-ec9809ab38dc" providerId="AD" clId="Web-{C90D9BA7-8FC9-8B82-54CE-CE405FBF8469}" dt="2026-07-01T09:05:30.997" v="446" actId="20577"/>
        <pc:sldMkLst>
          <pc:docMk/>
          <pc:sldMk cId="1279452526" sldId="870"/>
        </pc:sldMkLst>
        <pc:spChg chg="mod">
          <ac:chgData name="Stephanie Jach" userId="S::s.jach@yorksj.ac.uk::5c8cf6e1-1f15-4963-922a-ec9809ab38dc" providerId="AD" clId="Web-{C90D9BA7-8FC9-8B82-54CE-CE405FBF8469}" dt="2026-07-01T09:04:10.163" v="436" actId="20577"/>
          <ac:spMkLst>
            <pc:docMk/>
            <pc:sldMk cId="1279452526" sldId="870"/>
            <ac:spMk id="2" creationId="{38C6DE69-9523-3DB5-2CA6-D4EDD5BF64F4}"/>
          </ac:spMkLst>
        </pc:spChg>
      </pc:sldChg>
    </pc:docChg>
  </pc:docChgLst>
  <pc:docChgLst>
    <pc:chgData name="Stephanie Jach" userId="S::s.jach@yorksj.ac.uk::5c8cf6e1-1f15-4963-922a-ec9809ab38dc" providerId="AD" clId="Web-{FD4339BE-D307-DF28-32AC-6FFDAF2085F2}"/>
    <pc:docChg chg="addSld delSld modSld sldOrd">
      <pc:chgData name="Stephanie Jach" userId="S::s.jach@yorksj.ac.uk::5c8cf6e1-1f15-4963-922a-ec9809ab38dc" providerId="AD" clId="Web-{FD4339BE-D307-DF28-32AC-6FFDAF2085F2}" dt="2026-07-06T20:46:51.619" v="1924"/>
      <pc:docMkLst>
        <pc:docMk/>
      </pc:docMkLst>
      <pc:sldChg chg="ord modNotes">
        <pc:chgData name="Stephanie Jach" userId="S::s.jach@yorksj.ac.uk::5c8cf6e1-1f15-4963-922a-ec9809ab38dc" providerId="AD" clId="Web-{FD4339BE-D307-DF28-32AC-6FFDAF2085F2}" dt="2026-07-06T12:54:05.072" v="1055"/>
        <pc:sldMkLst>
          <pc:docMk/>
          <pc:sldMk cId="3993234301" sldId="257"/>
        </pc:sldMkLst>
      </pc:sldChg>
      <pc:sldChg chg="ord modNotes">
        <pc:chgData name="Stephanie Jach" userId="S::s.jach@yorksj.ac.uk::5c8cf6e1-1f15-4963-922a-ec9809ab38dc" providerId="AD" clId="Web-{FD4339BE-D307-DF28-32AC-6FFDAF2085F2}" dt="2026-07-06T19:59:15.482" v="1674"/>
        <pc:sldMkLst>
          <pc:docMk/>
          <pc:sldMk cId="1099984556" sldId="266"/>
        </pc:sldMkLst>
      </pc:sldChg>
      <pc:sldChg chg="modSp modNotes">
        <pc:chgData name="Stephanie Jach" userId="S::s.jach@yorksj.ac.uk::5c8cf6e1-1f15-4963-922a-ec9809ab38dc" providerId="AD" clId="Web-{FD4339BE-D307-DF28-32AC-6FFDAF2085F2}" dt="2026-07-06T12:39:08.157" v="885" actId="20577"/>
        <pc:sldMkLst>
          <pc:docMk/>
          <pc:sldMk cId="1892391401" sldId="275"/>
        </pc:sldMkLst>
        <pc:spChg chg="mod">
          <ac:chgData name="Stephanie Jach" userId="S::s.jach@yorksj.ac.uk::5c8cf6e1-1f15-4963-922a-ec9809ab38dc" providerId="AD" clId="Web-{FD4339BE-D307-DF28-32AC-6FFDAF2085F2}" dt="2026-07-06T12:38:45.250" v="867" actId="20577"/>
          <ac:spMkLst>
            <pc:docMk/>
            <pc:sldMk cId="1892391401" sldId="275"/>
            <ac:spMk id="2" creationId="{217A7ADD-A05A-4265-2BC1-CDBFB3A85081}"/>
          </ac:spMkLst>
        </pc:spChg>
        <pc:spChg chg="mod">
          <ac:chgData name="Stephanie Jach" userId="S::s.jach@yorksj.ac.uk::5c8cf6e1-1f15-4963-922a-ec9809ab38dc" providerId="AD" clId="Web-{FD4339BE-D307-DF28-32AC-6FFDAF2085F2}" dt="2026-07-06T12:39:08.157" v="885" actId="20577"/>
          <ac:spMkLst>
            <pc:docMk/>
            <pc:sldMk cId="1892391401" sldId="275"/>
            <ac:spMk id="3" creationId="{8BBADE0D-8BEF-4E3B-D779-3F13F96473AE}"/>
          </ac:spMkLst>
        </pc:spChg>
      </pc:sldChg>
      <pc:sldChg chg="modSp modNotes">
        <pc:chgData name="Stephanie Jach" userId="S::s.jach@yorksj.ac.uk::5c8cf6e1-1f15-4963-922a-ec9809ab38dc" providerId="AD" clId="Web-{FD4339BE-D307-DF28-32AC-6FFDAF2085F2}" dt="2026-07-06T13:34:59.001" v="1375" actId="20577"/>
        <pc:sldMkLst>
          <pc:docMk/>
          <pc:sldMk cId="4072738011" sldId="282"/>
        </pc:sldMkLst>
        <pc:spChg chg="mod">
          <ac:chgData name="Stephanie Jach" userId="S::s.jach@yorksj.ac.uk::5c8cf6e1-1f15-4963-922a-ec9809ab38dc" providerId="AD" clId="Web-{FD4339BE-D307-DF28-32AC-6FFDAF2085F2}" dt="2026-07-06T13:34:59.001" v="1375" actId="20577"/>
          <ac:spMkLst>
            <pc:docMk/>
            <pc:sldMk cId="4072738011" sldId="282"/>
            <ac:spMk id="2" creationId="{D8E3BE37-F24B-F98C-092C-6386382C888B}"/>
          </ac:spMkLst>
        </pc:spChg>
      </pc:sldChg>
      <pc:sldChg chg="modSp modNotes">
        <pc:chgData name="Stephanie Jach" userId="S::s.jach@yorksj.ac.uk::5c8cf6e1-1f15-4963-922a-ec9809ab38dc" providerId="AD" clId="Web-{FD4339BE-D307-DF28-32AC-6FFDAF2085F2}" dt="2026-07-06T13:38:10.944" v="1454"/>
        <pc:sldMkLst>
          <pc:docMk/>
          <pc:sldMk cId="1432838954" sldId="284"/>
        </pc:sldMkLst>
        <pc:spChg chg="mod">
          <ac:chgData name="Stephanie Jach" userId="S::s.jach@yorksj.ac.uk::5c8cf6e1-1f15-4963-922a-ec9809ab38dc" providerId="AD" clId="Web-{FD4339BE-D307-DF28-32AC-6FFDAF2085F2}" dt="2026-07-06T13:34:20.968" v="1368" actId="20577"/>
          <ac:spMkLst>
            <pc:docMk/>
            <pc:sldMk cId="1432838954" sldId="284"/>
            <ac:spMk id="3" creationId="{5F52ACA4-D6C2-A651-FD94-7D11FF1DADA2}"/>
          </ac:spMkLst>
        </pc:spChg>
      </pc:sldChg>
      <pc:sldChg chg="modNotes">
        <pc:chgData name="Stephanie Jach" userId="S::s.jach@yorksj.ac.uk::5c8cf6e1-1f15-4963-922a-ec9809ab38dc" providerId="AD" clId="Web-{FD4339BE-D307-DF28-32AC-6FFDAF2085F2}" dt="2026-07-06T12:41:26.614" v="957"/>
        <pc:sldMkLst>
          <pc:docMk/>
          <pc:sldMk cId="3388620323" sldId="286"/>
        </pc:sldMkLst>
      </pc:sldChg>
      <pc:sldChg chg="addSp delSp modSp modNotes">
        <pc:chgData name="Stephanie Jach" userId="S::s.jach@yorksj.ac.uk::5c8cf6e1-1f15-4963-922a-ec9809ab38dc" providerId="AD" clId="Web-{FD4339BE-D307-DF28-32AC-6FFDAF2085F2}" dt="2026-07-06T20:34:55.075" v="1831" actId="20577"/>
        <pc:sldMkLst>
          <pc:docMk/>
          <pc:sldMk cId="99058226" sldId="298"/>
        </pc:sldMkLst>
        <pc:spChg chg="mod">
          <ac:chgData name="Stephanie Jach" userId="S::s.jach@yorksj.ac.uk::5c8cf6e1-1f15-4963-922a-ec9809ab38dc" providerId="AD" clId="Web-{FD4339BE-D307-DF28-32AC-6FFDAF2085F2}" dt="2026-07-06T11:10:52.008" v="376" actId="1076"/>
          <ac:spMkLst>
            <pc:docMk/>
            <pc:sldMk cId="99058226" sldId="298"/>
            <ac:spMk id="2" creationId="{506E4842-69FC-6A07-177E-24DE5B387701}"/>
          </ac:spMkLst>
        </pc:spChg>
        <pc:spChg chg="mod">
          <ac:chgData name="Stephanie Jach" userId="S::s.jach@yorksj.ac.uk::5c8cf6e1-1f15-4963-922a-ec9809ab38dc" providerId="AD" clId="Web-{FD4339BE-D307-DF28-32AC-6FFDAF2085F2}" dt="2026-07-06T20:34:55.075" v="1831" actId="20577"/>
          <ac:spMkLst>
            <pc:docMk/>
            <pc:sldMk cId="99058226" sldId="298"/>
            <ac:spMk id="14" creationId="{F6E16671-55BD-7B40-E8B3-F82AE0143E2D}"/>
          </ac:spMkLst>
        </pc:spChg>
        <pc:picChg chg="add mod">
          <ac:chgData name="Stephanie Jach" userId="S::s.jach@yorksj.ac.uk::5c8cf6e1-1f15-4963-922a-ec9809ab38dc" providerId="AD" clId="Web-{FD4339BE-D307-DF28-32AC-6FFDAF2085F2}" dt="2026-07-06T11:11:34.322" v="380" actId="1076"/>
          <ac:picMkLst>
            <pc:docMk/>
            <pc:sldMk cId="99058226" sldId="298"/>
            <ac:picMk id="3" creationId="{4650F19C-C150-0FF3-5311-5416E4C08F7B}"/>
          </ac:picMkLst>
        </pc:picChg>
      </pc:sldChg>
      <pc:sldChg chg="modSp modNotes">
        <pc:chgData name="Stephanie Jach" userId="S::s.jach@yorksj.ac.uk::5c8cf6e1-1f15-4963-922a-ec9809ab38dc" providerId="AD" clId="Web-{FD4339BE-D307-DF28-32AC-6FFDAF2085F2}" dt="2026-07-06T13:19:53.741" v="1257" actId="20577"/>
        <pc:sldMkLst>
          <pc:docMk/>
          <pc:sldMk cId="4234649909" sldId="302"/>
        </pc:sldMkLst>
        <pc:spChg chg="mod">
          <ac:chgData name="Stephanie Jach" userId="S::s.jach@yorksj.ac.uk::5c8cf6e1-1f15-4963-922a-ec9809ab38dc" providerId="AD" clId="Web-{FD4339BE-D307-DF28-32AC-6FFDAF2085F2}" dt="2026-07-06T13:19:53.741" v="1257" actId="20577"/>
          <ac:spMkLst>
            <pc:docMk/>
            <pc:sldMk cId="4234649909" sldId="302"/>
            <ac:spMk id="3" creationId="{FB68D1D7-3188-5A7B-C893-21FFC0B2704C}"/>
          </ac:spMkLst>
        </pc:spChg>
      </pc:sldChg>
      <pc:sldChg chg="modNotes">
        <pc:chgData name="Stephanie Jach" userId="S::s.jach@yorksj.ac.uk::5c8cf6e1-1f15-4963-922a-ec9809ab38dc" providerId="AD" clId="Web-{FD4339BE-D307-DF28-32AC-6FFDAF2085F2}" dt="2026-07-06T13:08:21.425" v="1107"/>
        <pc:sldMkLst>
          <pc:docMk/>
          <pc:sldMk cId="1229042136" sldId="305"/>
        </pc:sldMkLst>
      </pc:sldChg>
      <pc:sldChg chg="modSp modNotes">
        <pc:chgData name="Stephanie Jach" userId="S::s.jach@yorksj.ac.uk::5c8cf6e1-1f15-4963-922a-ec9809ab38dc" providerId="AD" clId="Web-{FD4339BE-D307-DF28-32AC-6FFDAF2085F2}" dt="2026-07-06T13:20:06.913" v="1259" actId="20577"/>
        <pc:sldMkLst>
          <pc:docMk/>
          <pc:sldMk cId="3720601152" sldId="309"/>
        </pc:sldMkLst>
        <pc:spChg chg="mod">
          <ac:chgData name="Stephanie Jach" userId="S::s.jach@yorksj.ac.uk::5c8cf6e1-1f15-4963-922a-ec9809ab38dc" providerId="AD" clId="Web-{FD4339BE-D307-DF28-32AC-6FFDAF2085F2}" dt="2026-07-06T13:20:06.913" v="1259" actId="20577"/>
          <ac:spMkLst>
            <pc:docMk/>
            <pc:sldMk cId="3720601152" sldId="309"/>
            <ac:spMk id="2" creationId="{B5BB26D2-B69D-0153-EC8E-F6F8DD7C6CB2}"/>
          </ac:spMkLst>
        </pc:spChg>
      </pc:sldChg>
      <pc:sldChg chg="modNotes">
        <pc:chgData name="Stephanie Jach" userId="S::s.jach@yorksj.ac.uk::5c8cf6e1-1f15-4963-922a-ec9809ab38dc" providerId="AD" clId="Web-{FD4339BE-D307-DF28-32AC-6FFDAF2085F2}" dt="2026-07-06T13:21:22.118" v="1269"/>
        <pc:sldMkLst>
          <pc:docMk/>
          <pc:sldMk cId="1838023471" sldId="310"/>
        </pc:sldMkLst>
      </pc:sldChg>
      <pc:sldChg chg="ord modNotes">
        <pc:chgData name="Stephanie Jach" userId="S::s.jach@yorksj.ac.uk::5c8cf6e1-1f15-4963-922a-ec9809ab38dc" providerId="AD" clId="Web-{FD4339BE-D307-DF28-32AC-6FFDAF2085F2}" dt="2026-07-06T12:56:48.827" v="1060"/>
        <pc:sldMkLst>
          <pc:docMk/>
          <pc:sldMk cId="400582116" sldId="311"/>
        </pc:sldMkLst>
      </pc:sldChg>
      <pc:sldChg chg="addSp delSp modSp ord modNotes">
        <pc:chgData name="Stephanie Jach" userId="S::s.jach@yorksj.ac.uk::5c8cf6e1-1f15-4963-922a-ec9809ab38dc" providerId="AD" clId="Web-{FD4339BE-D307-DF28-32AC-6FFDAF2085F2}" dt="2026-07-06T13:26:25.393" v="1346"/>
        <pc:sldMkLst>
          <pc:docMk/>
          <pc:sldMk cId="1291177238" sldId="316"/>
        </pc:sldMkLst>
        <pc:spChg chg="mod">
          <ac:chgData name="Stephanie Jach" userId="S::s.jach@yorksj.ac.uk::5c8cf6e1-1f15-4963-922a-ec9809ab38dc" providerId="AD" clId="Web-{FD4339BE-D307-DF28-32AC-6FFDAF2085F2}" dt="2026-07-06T13:25:54.782" v="1338" actId="20577"/>
          <ac:spMkLst>
            <pc:docMk/>
            <pc:sldMk cId="1291177238" sldId="316"/>
            <ac:spMk id="2" creationId="{1E87B54D-C17E-238B-2095-196410B2759C}"/>
          </ac:spMkLst>
        </pc:spChg>
        <pc:graphicFrameChg chg="mod modGraphic">
          <ac:chgData name="Stephanie Jach" userId="S::s.jach@yorksj.ac.uk::5c8cf6e1-1f15-4963-922a-ec9809ab38dc" providerId="AD" clId="Web-{FD4339BE-D307-DF28-32AC-6FFDAF2085F2}" dt="2026-07-06T13:25:21.672" v="1335" actId="1076"/>
          <ac:graphicFrameMkLst>
            <pc:docMk/>
            <pc:sldMk cId="1291177238" sldId="316"/>
            <ac:graphicFrameMk id="83" creationId="{AEA469C5-9B7E-6D75-2989-1C8BB4BE7C0C}"/>
          </ac:graphicFrameMkLst>
        </pc:graphicFrameChg>
        <pc:picChg chg="mod">
          <ac:chgData name="Stephanie Jach" userId="S::s.jach@yorksj.ac.uk::5c8cf6e1-1f15-4963-922a-ec9809ab38dc" providerId="AD" clId="Web-{FD4339BE-D307-DF28-32AC-6FFDAF2085F2}" dt="2026-07-06T13:26:04.611" v="1339" actId="1076"/>
          <ac:picMkLst>
            <pc:docMk/>
            <pc:sldMk cId="1291177238" sldId="316"/>
            <ac:picMk id="584" creationId="{49D5E233-F3AA-F77F-0054-176F6F9CC43C}"/>
          </ac:picMkLst>
        </pc:picChg>
      </pc:sldChg>
      <pc:sldChg chg="modSp">
        <pc:chgData name="Stephanie Jach" userId="S::s.jach@yorksj.ac.uk::5c8cf6e1-1f15-4963-922a-ec9809ab38dc" providerId="AD" clId="Web-{FD4339BE-D307-DF28-32AC-6FFDAF2085F2}" dt="2026-07-06T09:40:33.877" v="344" actId="20577"/>
        <pc:sldMkLst>
          <pc:docMk/>
          <pc:sldMk cId="1665541795" sldId="317"/>
        </pc:sldMkLst>
        <pc:spChg chg="mod">
          <ac:chgData name="Stephanie Jach" userId="S::s.jach@yorksj.ac.uk::5c8cf6e1-1f15-4963-922a-ec9809ab38dc" providerId="AD" clId="Web-{FD4339BE-D307-DF28-32AC-6FFDAF2085F2}" dt="2026-07-06T09:40:33.877" v="344" actId="20577"/>
          <ac:spMkLst>
            <pc:docMk/>
            <pc:sldMk cId="1665541795" sldId="317"/>
            <ac:spMk id="4" creationId="{78449204-B363-075D-C126-D0EA51358629}"/>
          </ac:spMkLst>
        </pc:spChg>
      </pc:sldChg>
      <pc:sldChg chg="addSp delSp modSp modNotes">
        <pc:chgData name="Stephanie Jach" userId="S::s.jach@yorksj.ac.uk::5c8cf6e1-1f15-4963-922a-ec9809ab38dc" providerId="AD" clId="Web-{FD4339BE-D307-DF28-32AC-6FFDAF2085F2}" dt="2026-07-06T20:00:03.296" v="1684" actId="1076"/>
        <pc:sldMkLst>
          <pc:docMk/>
          <pc:sldMk cId="1745778360" sldId="318"/>
        </pc:sldMkLst>
        <pc:spChg chg="mod">
          <ac:chgData name="Stephanie Jach" userId="S::s.jach@yorksj.ac.uk::5c8cf6e1-1f15-4963-922a-ec9809ab38dc" providerId="AD" clId="Web-{FD4339BE-D307-DF28-32AC-6FFDAF2085F2}" dt="2026-07-06T20:00:03.296" v="1684" actId="1076"/>
          <ac:spMkLst>
            <pc:docMk/>
            <pc:sldMk cId="1745778360" sldId="318"/>
            <ac:spMk id="2" creationId="{CF9558ED-8B7E-80F5-DD70-A3E1959796D2}"/>
          </ac:spMkLst>
        </pc:spChg>
        <pc:spChg chg="mod">
          <ac:chgData name="Stephanie Jach" userId="S::s.jach@yorksj.ac.uk::5c8cf6e1-1f15-4963-922a-ec9809ab38dc" providerId="AD" clId="Web-{FD4339BE-D307-DF28-32AC-6FFDAF2085F2}" dt="2026-07-06T20:00:00.343" v="1683" actId="1076"/>
          <ac:spMkLst>
            <pc:docMk/>
            <pc:sldMk cId="1745778360" sldId="318"/>
            <ac:spMk id="3" creationId="{01CBCCAF-A7A3-8716-6093-77E76CAB0CE2}"/>
          </ac:spMkLst>
        </pc:spChg>
      </pc:sldChg>
      <pc:sldChg chg="modNotes">
        <pc:chgData name="Stephanie Jach" userId="S::s.jach@yorksj.ac.uk::5c8cf6e1-1f15-4963-922a-ec9809ab38dc" providerId="AD" clId="Web-{FD4339BE-D307-DF28-32AC-6FFDAF2085F2}" dt="2026-07-06T12:40:37.253" v="942"/>
        <pc:sldMkLst>
          <pc:docMk/>
          <pc:sldMk cId="885209314" sldId="320"/>
        </pc:sldMkLst>
      </pc:sldChg>
      <pc:sldChg chg="modSp">
        <pc:chgData name="Stephanie Jach" userId="S::s.jach@yorksj.ac.uk::5c8cf6e1-1f15-4963-922a-ec9809ab38dc" providerId="AD" clId="Web-{FD4339BE-D307-DF28-32AC-6FFDAF2085F2}" dt="2026-07-06T12:57:14.343" v="1063" actId="1076"/>
        <pc:sldMkLst>
          <pc:docMk/>
          <pc:sldMk cId="3528393814" sldId="344"/>
        </pc:sldMkLst>
        <pc:picChg chg="mod">
          <ac:chgData name="Stephanie Jach" userId="S::s.jach@yorksj.ac.uk::5c8cf6e1-1f15-4963-922a-ec9809ab38dc" providerId="AD" clId="Web-{FD4339BE-D307-DF28-32AC-6FFDAF2085F2}" dt="2026-07-06T12:57:14.343" v="1063" actId="1076"/>
          <ac:picMkLst>
            <pc:docMk/>
            <pc:sldMk cId="3528393814" sldId="344"/>
            <ac:picMk id="14" creationId="{F6E9F81D-7283-3AEC-0B33-3BBD8F4DC2D3}"/>
          </ac:picMkLst>
        </pc:picChg>
      </pc:sldChg>
      <pc:sldChg chg="modNotes">
        <pc:chgData name="Stephanie Jach" userId="S::s.jach@yorksj.ac.uk::5c8cf6e1-1f15-4963-922a-ec9809ab38dc" providerId="AD" clId="Web-{FD4339BE-D307-DF28-32AC-6FFDAF2085F2}" dt="2026-07-06T12:41:41.067" v="964"/>
        <pc:sldMkLst>
          <pc:docMk/>
          <pc:sldMk cId="1452654943" sldId="589"/>
        </pc:sldMkLst>
      </pc:sldChg>
      <pc:sldChg chg="addSp delSp modSp addAnim delAnim modNotes">
        <pc:chgData name="Stephanie Jach" userId="S::s.jach@yorksj.ac.uk::5c8cf6e1-1f15-4963-922a-ec9809ab38dc" providerId="AD" clId="Web-{FD4339BE-D307-DF28-32AC-6FFDAF2085F2}" dt="2026-07-06T12:44:35.697" v="1010"/>
        <pc:sldMkLst>
          <pc:docMk/>
          <pc:sldMk cId="2406117188" sldId="597"/>
        </pc:sldMkLst>
        <pc:graphicFrameChg chg="add mod modGraphic">
          <ac:chgData name="Stephanie Jach" userId="S::s.jach@yorksj.ac.uk::5c8cf6e1-1f15-4963-922a-ec9809ab38dc" providerId="AD" clId="Web-{FD4339BE-D307-DF28-32AC-6FFDAF2085F2}" dt="2026-07-06T12:43:55.149" v="1007" actId="20577"/>
          <ac:graphicFrameMkLst>
            <pc:docMk/>
            <pc:sldMk cId="2406117188" sldId="597"/>
            <ac:graphicFrameMk id="22" creationId="{172CAE8D-A59A-BDD4-D4E2-8F6898D0F5E8}"/>
          </ac:graphicFrameMkLst>
        </pc:graphicFrameChg>
        <pc:picChg chg="add mod modCrop">
          <ac:chgData name="Stephanie Jach" userId="S::s.jach@yorksj.ac.uk::5c8cf6e1-1f15-4963-922a-ec9809ab38dc" providerId="AD" clId="Web-{FD4339BE-D307-DF28-32AC-6FFDAF2085F2}" dt="2026-07-06T11:44:47.206" v="589" actId="1076"/>
          <ac:picMkLst>
            <pc:docMk/>
            <pc:sldMk cId="2406117188" sldId="597"/>
            <ac:picMk id="21" creationId="{99F89F9D-9017-3965-34A0-77B627EC4AB0}"/>
          </ac:picMkLst>
        </pc:picChg>
      </pc:sldChg>
      <pc:sldChg chg="modNotes">
        <pc:chgData name="Stephanie Jach" userId="S::s.jach@yorksj.ac.uk::5c8cf6e1-1f15-4963-922a-ec9809ab38dc" providerId="AD" clId="Web-{FD4339BE-D307-DF28-32AC-6FFDAF2085F2}" dt="2026-07-06T20:00:38.815" v="1685"/>
        <pc:sldMkLst>
          <pc:docMk/>
          <pc:sldMk cId="0" sldId="762"/>
        </pc:sldMkLst>
      </pc:sldChg>
      <pc:sldChg chg="modNotes">
        <pc:chgData name="Stephanie Jach" userId="S::s.jach@yorksj.ac.uk::5c8cf6e1-1f15-4963-922a-ec9809ab38dc" providerId="AD" clId="Web-{FD4339BE-D307-DF28-32AC-6FFDAF2085F2}" dt="2026-07-06T12:40:11.315" v="919"/>
        <pc:sldMkLst>
          <pc:docMk/>
          <pc:sldMk cId="1759897849" sldId="859"/>
        </pc:sldMkLst>
      </pc:sldChg>
      <pc:sldChg chg="addSp delSp modSp addAnim modNotes">
        <pc:chgData name="Stephanie Jach" userId="S::s.jach@yorksj.ac.uk::5c8cf6e1-1f15-4963-922a-ec9809ab38dc" providerId="AD" clId="Web-{FD4339BE-D307-DF28-32AC-6FFDAF2085F2}" dt="2026-07-06T20:43:00.579" v="1903"/>
        <pc:sldMkLst>
          <pc:docMk/>
          <pc:sldMk cId="1400184682" sldId="861"/>
        </pc:sldMkLst>
        <pc:spChg chg="mod">
          <ac:chgData name="Stephanie Jach" userId="S::s.jach@yorksj.ac.uk::5c8cf6e1-1f15-4963-922a-ec9809ab38dc" providerId="AD" clId="Web-{FD4339BE-D307-DF28-32AC-6FFDAF2085F2}" dt="2026-07-06T12:42:33.147" v="977" actId="1076"/>
          <ac:spMkLst>
            <pc:docMk/>
            <pc:sldMk cId="1400184682" sldId="861"/>
            <ac:spMk id="2" creationId="{34C6B345-7C77-FE12-0956-4A789B8351B9}"/>
          </ac:spMkLst>
        </pc:spChg>
        <pc:spChg chg="mod">
          <ac:chgData name="Stephanie Jach" userId="S::s.jach@yorksj.ac.uk::5c8cf6e1-1f15-4963-922a-ec9809ab38dc" providerId="AD" clId="Web-{FD4339BE-D307-DF28-32AC-6FFDAF2085F2}" dt="2026-07-06T12:42:28.943" v="976" actId="1076"/>
          <ac:spMkLst>
            <pc:docMk/>
            <pc:sldMk cId="1400184682" sldId="861"/>
            <ac:spMk id="3" creationId="{D906EA07-D802-66B1-D496-78764B8D12F5}"/>
          </ac:spMkLst>
        </pc:spChg>
        <pc:picChg chg="mod">
          <ac:chgData name="Stephanie Jach" userId="S::s.jach@yorksj.ac.uk::5c8cf6e1-1f15-4963-922a-ec9809ab38dc" providerId="AD" clId="Web-{FD4339BE-D307-DF28-32AC-6FFDAF2085F2}" dt="2026-07-06T12:42:35.256" v="978" actId="1076"/>
          <ac:picMkLst>
            <pc:docMk/>
            <pc:sldMk cId="1400184682" sldId="861"/>
            <ac:picMk id="5" creationId="{07703593-8CEE-59FE-3E77-91E762B3B4DC}"/>
          </ac:picMkLst>
        </pc:picChg>
      </pc:sldChg>
      <pc:sldChg chg="modSp ord">
        <pc:chgData name="Stephanie Jach" userId="S::s.jach@yorksj.ac.uk::5c8cf6e1-1f15-4963-922a-ec9809ab38dc" providerId="AD" clId="Web-{FD4339BE-D307-DF28-32AC-6FFDAF2085F2}" dt="2026-07-06T14:02:25.094" v="1613"/>
        <pc:sldMkLst>
          <pc:docMk/>
          <pc:sldMk cId="3561419714" sldId="864"/>
        </pc:sldMkLst>
        <pc:spChg chg="mod">
          <ac:chgData name="Stephanie Jach" userId="S::s.jach@yorksj.ac.uk::5c8cf6e1-1f15-4963-922a-ec9809ab38dc" providerId="AD" clId="Web-{FD4339BE-D307-DF28-32AC-6FFDAF2085F2}" dt="2026-07-06T12:29:50.422" v="859" actId="20577"/>
          <ac:spMkLst>
            <pc:docMk/>
            <pc:sldMk cId="3561419714" sldId="864"/>
            <ac:spMk id="3" creationId="{3748227E-6295-E60B-9F9B-61A1F7D32D39}"/>
          </ac:spMkLst>
        </pc:spChg>
      </pc:sldChg>
      <pc:sldChg chg="modSp modNotes">
        <pc:chgData name="Stephanie Jach" userId="S::s.jach@yorksj.ac.uk::5c8cf6e1-1f15-4963-922a-ec9809ab38dc" providerId="AD" clId="Web-{FD4339BE-D307-DF28-32AC-6FFDAF2085F2}" dt="2026-07-06T14:31:51.628" v="1668" actId="20577"/>
        <pc:sldMkLst>
          <pc:docMk/>
          <pc:sldMk cId="4096649556" sldId="865"/>
        </pc:sldMkLst>
        <pc:spChg chg="mod">
          <ac:chgData name="Stephanie Jach" userId="S::s.jach@yorksj.ac.uk::5c8cf6e1-1f15-4963-922a-ec9809ab38dc" providerId="AD" clId="Web-{FD4339BE-D307-DF28-32AC-6FFDAF2085F2}" dt="2026-07-06T14:31:51.628" v="1668" actId="20577"/>
          <ac:spMkLst>
            <pc:docMk/>
            <pc:sldMk cId="4096649556" sldId="865"/>
            <ac:spMk id="2" creationId="{1D6B96B7-0947-7C87-3315-D8E37AAA8CAF}"/>
          </ac:spMkLst>
        </pc:spChg>
        <pc:graphicFrameChg chg="modGraphic">
          <ac:chgData name="Stephanie Jach" userId="S::s.jach@yorksj.ac.uk::5c8cf6e1-1f15-4963-922a-ec9809ab38dc" providerId="AD" clId="Web-{FD4339BE-D307-DF28-32AC-6FFDAF2085F2}" dt="2026-07-06T13:59:47.714" v="1590" actId="20577"/>
          <ac:graphicFrameMkLst>
            <pc:docMk/>
            <pc:sldMk cId="4096649556" sldId="865"/>
            <ac:graphicFrameMk id="4" creationId="{49868D83-0828-5584-7041-AA75A208D0B2}"/>
          </ac:graphicFrameMkLst>
        </pc:graphicFrameChg>
      </pc:sldChg>
      <pc:sldChg chg="modSp">
        <pc:chgData name="Stephanie Jach" userId="S::s.jach@yorksj.ac.uk::5c8cf6e1-1f15-4963-922a-ec9809ab38dc" providerId="AD" clId="Web-{FD4339BE-D307-DF28-32AC-6FFDAF2085F2}" dt="2026-07-06T20:17:02.980" v="1691" actId="20577"/>
        <pc:sldMkLst>
          <pc:docMk/>
          <pc:sldMk cId="3360750657" sldId="868"/>
        </pc:sldMkLst>
        <pc:spChg chg="mod">
          <ac:chgData name="Stephanie Jach" userId="S::s.jach@yorksj.ac.uk::5c8cf6e1-1f15-4963-922a-ec9809ab38dc" providerId="AD" clId="Web-{FD4339BE-D307-DF28-32AC-6FFDAF2085F2}" dt="2026-07-06T20:17:02.980" v="1691" actId="20577"/>
          <ac:spMkLst>
            <pc:docMk/>
            <pc:sldMk cId="3360750657" sldId="868"/>
            <ac:spMk id="3" creationId="{AE402E8B-C3B6-A9CD-6BC6-B490EA194322}"/>
          </ac:spMkLst>
        </pc:spChg>
      </pc:sldChg>
      <pc:sldChg chg="addSp delSp modSp modNotes">
        <pc:chgData name="Stephanie Jach" userId="S::s.jach@yorksj.ac.uk::5c8cf6e1-1f15-4963-922a-ec9809ab38dc" providerId="AD" clId="Web-{FD4339BE-D307-DF28-32AC-6FFDAF2085F2}" dt="2026-07-06T13:32:23.465" v="1352"/>
        <pc:sldMkLst>
          <pc:docMk/>
          <pc:sldMk cId="3364831659" sldId="869"/>
        </pc:sldMkLst>
        <pc:spChg chg="mod">
          <ac:chgData name="Stephanie Jach" userId="S::s.jach@yorksj.ac.uk::5c8cf6e1-1f15-4963-922a-ec9809ab38dc" providerId="AD" clId="Web-{FD4339BE-D307-DF28-32AC-6FFDAF2085F2}" dt="2026-07-03T09:11:52.339" v="178" actId="1076"/>
          <ac:spMkLst>
            <pc:docMk/>
            <pc:sldMk cId="3364831659" sldId="869"/>
            <ac:spMk id="2" creationId="{09A55526-0BE7-7A43-8D37-CC9FEE3605C7}"/>
          </ac:spMkLst>
        </pc:spChg>
        <pc:graphicFrameChg chg="mod modGraphic">
          <ac:chgData name="Stephanie Jach" userId="S::s.jach@yorksj.ac.uk::5c8cf6e1-1f15-4963-922a-ec9809ab38dc" providerId="AD" clId="Web-{FD4339BE-D307-DF28-32AC-6FFDAF2085F2}" dt="2026-07-06T12:22:41.629" v="763" actId="20577"/>
          <ac:graphicFrameMkLst>
            <pc:docMk/>
            <pc:sldMk cId="3364831659" sldId="869"/>
            <ac:graphicFrameMk id="4" creationId="{2E568404-D6A8-9501-88E7-1524FDBBD7AE}"/>
          </ac:graphicFrameMkLst>
        </pc:graphicFrameChg>
        <pc:picChg chg="mod">
          <ac:chgData name="Stephanie Jach" userId="S::s.jach@yorksj.ac.uk::5c8cf6e1-1f15-4963-922a-ec9809ab38dc" providerId="AD" clId="Web-{FD4339BE-D307-DF28-32AC-6FFDAF2085F2}" dt="2026-07-06T12:08:01.620" v="750" actId="1076"/>
          <ac:picMkLst>
            <pc:docMk/>
            <pc:sldMk cId="3364831659" sldId="869"/>
            <ac:picMk id="9" creationId="{C775EA05-AE78-28BC-4BF6-CCA0DF6E5711}"/>
          </ac:picMkLst>
        </pc:picChg>
      </pc:sldChg>
      <pc:sldChg chg="modSp modNotes">
        <pc:chgData name="Stephanie Jach" userId="S::s.jach@yorksj.ac.uk::5c8cf6e1-1f15-4963-922a-ec9809ab38dc" providerId="AD" clId="Web-{FD4339BE-D307-DF28-32AC-6FFDAF2085F2}" dt="2026-07-06T13:21:42.791" v="1273"/>
        <pc:sldMkLst>
          <pc:docMk/>
          <pc:sldMk cId="1279452526" sldId="870"/>
        </pc:sldMkLst>
        <pc:spChg chg="mod">
          <ac:chgData name="Stephanie Jach" userId="S::s.jach@yorksj.ac.uk::5c8cf6e1-1f15-4963-922a-ec9809ab38dc" providerId="AD" clId="Web-{FD4339BE-D307-DF28-32AC-6FFDAF2085F2}" dt="2026-07-03T09:11:11.744" v="126" actId="20577"/>
          <ac:spMkLst>
            <pc:docMk/>
            <pc:sldMk cId="1279452526" sldId="870"/>
            <ac:spMk id="2" creationId="{38C6DE69-9523-3DB5-2CA6-D4EDD5BF64F4}"/>
          </ac:spMkLst>
        </pc:spChg>
      </pc:sldChg>
      <pc:sldChg chg="modSp add ord replId modNotes">
        <pc:chgData name="Stephanie Jach" userId="S::s.jach@yorksj.ac.uk::5c8cf6e1-1f15-4963-922a-ec9809ab38dc" providerId="AD" clId="Web-{FD4339BE-D307-DF28-32AC-6FFDAF2085F2}" dt="2026-07-06T13:32:11.293" v="1347"/>
        <pc:sldMkLst>
          <pc:docMk/>
          <pc:sldMk cId="2575866346" sldId="873"/>
        </pc:sldMkLst>
        <pc:graphicFrameChg chg="modGraphic">
          <ac:chgData name="Stephanie Jach" userId="S::s.jach@yorksj.ac.uk::5c8cf6e1-1f15-4963-922a-ec9809ab38dc" providerId="AD" clId="Web-{FD4339BE-D307-DF28-32AC-6FFDAF2085F2}" dt="2026-07-06T11:55:00.786" v="695" actId="20577"/>
          <ac:graphicFrameMkLst>
            <pc:docMk/>
            <pc:sldMk cId="2575866346" sldId="873"/>
            <ac:graphicFrameMk id="22" creationId="{8DE6A0C8-D5F5-C6C3-C2F4-E84A539B5A34}"/>
          </ac:graphicFrameMkLst>
        </pc:graphicFrameChg>
        <pc:picChg chg="mod">
          <ac:chgData name="Stephanie Jach" userId="S::s.jach@yorksj.ac.uk::5c8cf6e1-1f15-4963-922a-ec9809ab38dc" providerId="AD" clId="Web-{FD4339BE-D307-DF28-32AC-6FFDAF2085F2}" dt="2026-07-06T11:48:13.962" v="660" actId="1076"/>
          <ac:picMkLst>
            <pc:docMk/>
            <pc:sldMk cId="2575866346" sldId="873"/>
            <ac:picMk id="21" creationId="{86A9A944-49FD-4874-9A38-B188FF6AEA40}"/>
          </ac:picMkLst>
        </pc:picChg>
      </pc:sldChg>
      <pc:sldChg chg="modSp add replId modNotes">
        <pc:chgData name="Stephanie Jach" userId="S::s.jach@yorksj.ac.uk::5c8cf6e1-1f15-4963-922a-ec9809ab38dc" providerId="AD" clId="Web-{FD4339BE-D307-DF28-32AC-6FFDAF2085F2}" dt="2026-07-06T20:01:13.566" v="1686" actId="20577"/>
        <pc:sldMkLst>
          <pc:docMk/>
          <pc:sldMk cId="193152059" sldId="875"/>
        </pc:sldMkLst>
        <pc:spChg chg="mod">
          <ac:chgData name="Stephanie Jach" userId="S::s.jach@yorksj.ac.uk::5c8cf6e1-1f15-4963-922a-ec9809ab38dc" providerId="AD" clId="Web-{FD4339BE-D307-DF28-32AC-6FFDAF2085F2}" dt="2026-07-06T20:01:13.566" v="1686" actId="20577"/>
          <ac:spMkLst>
            <pc:docMk/>
            <pc:sldMk cId="193152059" sldId="875"/>
            <ac:spMk id="2" creationId="{DD447A71-0B6D-755F-D117-DB3E23334498}"/>
          </ac:spMkLst>
        </pc:spChg>
        <pc:spChg chg="mod">
          <ac:chgData name="Stephanie Jach" userId="S::s.jach@yorksj.ac.uk::5c8cf6e1-1f15-4963-922a-ec9809ab38dc" providerId="AD" clId="Web-{FD4339BE-D307-DF28-32AC-6FFDAF2085F2}" dt="2026-07-06T12:22:58.973" v="770" actId="20577"/>
          <ac:spMkLst>
            <pc:docMk/>
            <pc:sldMk cId="193152059" sldId="875"/>
            <ac:spMk id="134" creationId="{A5B0B2F4-5B13-FA80-5193-8CE5B733D8FE}"/>
          </ac:spMkLst>
        </pc:spChg>
        <pc:graphicFrameChg chg="modGraphic">
          <ac:chgData name="Stephanie Jach" userId="S::s.jach@yorksj.ac.uk::5c8cf6e1-1f15-4963-922a-ec9809ab38dc" providerId="AD" clId="Web-{FD4339BE-D307-DF28-32AC-6FFDAF2085F2}" dt="2026-07-06T13:03:08.900" v="1087" actId="20577"/>
          <ac:graphicFrameMkLst>
            <pc:docMk/>
            <pc:sldMk cId="193152059" sldId="875"/>
            <ac:graphicFrameMk id="4" creationId="{2A09FAEC-7AF7-F11F-D4DE-C97A7117EAAD}"/>
          </ac:graphicFrameMkLst>
        </pc:graphicFrameChg>
      </pc:sldChg>
      <pc:sldChg chg="delSp modSp add del replId modNotes">
        <pc:chgData name="Stephanie Jach" userId="S::s.jach@yorksj.ac.uk::5c8cf6e1-1f15-4963-922a-ec9809ab38dc" providerId="AD" clId="Web-{FD4339BE-D307-DF28-32AC-6FFDAF2085F2}" dt="2026-07-06T13:41:44.496" v="1492"/>
        <pc:sldMkLst>
          <pc:docMk/>
          <pc:sldMk cId="3702783107" sldId="876"/>
        </pc:sldMkLst>
        <pc:spChg chg="mod">
          <ac:chgData name="Stephanie Jach" userId="S::s.jach@yorksj.ac.uk::5c8cf6e1-1f15-4963-922a-ec9809ab38dc" providerId="AD" clId="Web-{FD4339BE-D307-DF28-32AC-6FFDAF2085F2}" dt="2026-07-06T13:41:31.449" v="1489" actId="1076"/>
          <ac:spMkLst>
            <pc:docMk/>
            <pc:sldMk cId="3702783107" sldId="876"/>
            <ac:spMk id="2" creationId="{CA5B572B-7402-3220-E179-5064119F1695}"/>
          </ac:spMkLst>
        </pc:spChg>
        <pc:spChg chg="mod">
          <ac:chgData name="Stephanie Jach" userId="S::s.jach@yorksj.ac.uk::5c8cf6e1-1f15-4963-922a-ec9809ab38dc" providerId="AD" clId="Web-{FD4339BE-D307-DF28-32AC-6FFDAF2085F2}" dt="2026-07-06T13:40:59.886" v="1461" actId="20577"/>
          <ac:spMkLst>
            <pc:docMk/>
            <pc:sldMk cId="3702783107" sldId="876"/>
            <ac:spMk id="3" creationId="{1D0CD911-F101-7DE6-B00F-D92C79AA9CB2}"/>
          </ac:spMkLst>
        </pc:spChg>
      </pc:sldChg>
      <pc:sldChg chg="addSp delSp modSp new mod setBg">
        <pc:chgData name="Stephanie Jach" userId="S::s.jach@yorksj.ac.uk::5c8cf6e1-1f15-4963-922a-ec9809ab38dc" providerId="AD" clId="Web-{FD4339BE-D307-DF28-32AC-6FFDAF2085F2}" dt="2026-07-06T20:46:19.196" v="1923" actId="1076"/>
        <pc:sldMkLst>
          <pc:docMk/>
          <pc:sldMk cId="3686350678" sldId="878"/>
        </pc:sldMkLst>
        <pc:spChg chg="mod">
          <ac:chgData name="Stephanie Jach" userId="S::s.jach@yorksj.ac.uk::5c8cf6e1-1f15-4963-922a-ec9809ab38dc" providerId="AD" clId="Web-{FD4339BE-D307-DF28-32AC-6FFDAF2085F2}" dt="2026-07-06T20:46:14.977" v="1922" actId="1076"/>
          <ac:spMkLst>
            <pc:docMk/>
            <pc:sldMk cId="3686350678" sldId="878"/>
            <ac:spMk id="2" creationId="{DAE457E0-5837-8A94-C45E-EA27A0479650}"/>
          </ac:spMkLst>
        </pc:spChg>
        <pc:spChg chg="add mod">
          <ac:chgData name="Stephanie Jach" userId="S::s.jach@yorksj.ac.uk::5c8cf6e1-1f15-4963-922a-ec9809ab38dc" providerId="AD" clId="Web-{FD4339BE-D307-DF28-32AC-6FFDAF2085F2}" dt="2026-07-06T20:46:19.196" v="1923" actId="1076"/>
          <ac:spMkLst>
            <pc:docMk/>
            <pc:sldMk cId="3686350678" sldId="878"/>
            <ac:spMk id="4" creationId="{EA9CCE3A-C866-7B40-292B-A47DBCB042A8}"/>
          </ac:spMkLst>
        </pc:spChg>
      </pc:sldChg>
      <pc:sldChg chg="modSp add mod ord replId setBg">
        <pc:chgData name="Stephanie Jach" userId="S::s.jach@yorksj.ac.uk::5c8cf6e1-1f15-4963-922a-ec9809ab38dc" providerId="AD" clId="Web-{FD4339BE-D307-DF28-32AC-6FFDAF2085F2}" dt="2026-07-06T20:37:14.815" v="1833" actId="20577"/>
        <pc:sldMkLst>
          <pc:docMk/>
          <pc:sldMk cId="1109922389" sldId="879"/>
        </pc:sldMkLst>
        <pc:spChg chg="mod">
          <ac:chgData name="Stephanie Jach" userId="S::s.jach@yorksj.ac.uk::5c8cf6e1-1f15-4963-922a-ec9809ab38dc" providerId="AD" clId="Web-{FD4339BE-D307-DF28-32AC-6FFDAF2085F2}" dt="2026-07-06T20:37:14.815" v="1833" actId="20577"/>
          <ac:spMkLst>
            <pc:docMk/>
            <pc:sldMk cId="1109922389" sldId="879"/>
            <ac:spMk id="4" creationId="{9511CCE4-7F5B-5BA2-980A-B8692732BF97}"/>
          </ac:spMkLst>
        </pc:spChg>
      </pc:sldChg>
      <pc:sldChg chg="new">
        <pc:chgData name="Stephanie Jach" userId="S::s.jach@yorksj.ac.uk::5c8cf6e1-1f15-4963-922a-ec9809ab38dc" providerId="AD" clId="Web-{FD4339BE-D307-DF28-32AC-6FFDAF2085F2}" dt="2026-07-06T20:46:51.619" v="1924"/>
        <pc:sldMkLst>
          <pc:docMk/>
          <pc:sldMk cId="3476983860" sldId="881"/>
        </pc:sldMkLst>
      </pc:sldChg>
    </pc:docChg>
  </pc:docChgLst>
  <pc:docChgLst>
    <pc:chgData name="Jennifer Huntsley" userId="S::j.huntsley@yorksj.ac.uk::b67f7ce3-7252-4750-ac23-3d6f934712d3" providerId="AD" clId="Web-{E17224BE-910B-9718-F89C-F1E86E080938}"/>
    <pc:docChg chg="addSld modSld">
      <pc:chgData name="Jennifer Huntsley" userId="S::j.huntsley@yorksj.ac.uk::b67f7ce3-7252-4750-ac23-3d6f934712d3" providerId="AD" clId="Web-{E17224BE-910B-9718-F89C-F1E86E080938}" dt="2026-07-06T17:12:24.006" v="36" actId="20577"/>
      <pc:docMkLst>
        <pc:docMk/>
      </pc:docMkLst>
      <pc:sldChg chg="modSp">
        <pc:chgData name="Jennifer Huntsley" userId="S::j.huntsley@yorksj.ac.uk::b67f7ce3-7252-4750-ac23-3d6f934712d3" providerId="AD" clId="Web-{E17224BE-910B-9718-F89C-F1E86E080938}" dt="2026-07-06T17:12:24.006" v="36" actId="20577"/>
        <pc:sldMkLst>
          <pc:docMk/>
          <pc:sldMk cId="4234649909" sldId="302"/>
        </pc:sldMkLst>
        <pc:spChg chg="mod">
          <ac:chgData name="Jennifer Huntsley" userId="S::j.huntsley@yorksj.ac.uk::b67f7ce3-7252-4750-ac23-3d6f934712d3" providerId="AD" clId="Web-{E17224BE-910B-9718-F89C-F1E86E080938}" dt="2026-07-06T17:12:24.006" v="36" actId="20577"/>
          <ac:spMkLst>
            <pc:docMk/>
            <pc:sldMk cId="4234649909" sldId="302"/>
            <ac:spMk id="3" creationId="{FB68D1D7-3188-5A7B-C893-21FFC0B2704C}"/>
          </ac:spMkLst>
        </pc:spChg>
      </pc:sldChg>
      <pc:sldChg chg="modSp add mod setBg">
        <pc:chgData name="Jennifer Huntsley" userId="S::j.huntsley@yorksj.ac.uk::b67f7ce3-7252-4750-ac23-3d6f934712d3" providerId="AD" clId="Web-{E17224BE-910B-9718-F89C-F1E86E080938}" dt="2026-07-06T17:07:13.009" v="35" actId="14100"/>
        <pc:sldMkLst>
          <pc:docMk/>
          <pc:sldMk cId="0" sldId="762"/>
        </pc:sldMkLst>
        <pc:spChg chg="mod">
          <ac:chgData name="Jennifer Huntsley" userId="S::j.huntsley@yorksj.ac.uk::b67f7ce3-7252-4750-ac23-3d6f934712d3" providerId="AD" clId="Web-{E17224BE-910B-9718-F89C-F1E86E080938}" dt="2026-07-06T17:07:13.009" v="35" actId="14100"/>
          <ac:spMkLst>
            <pc:docMk/>
            <pc:sldMk cId="0" sldId="762"/>
            <ac:spMk id="8" creationId="{B01A7782-A944-6A7D-29DA-29B5E1DAC728}"/>
          </ac:spMkLst>
        </pc:spChg>
        <pc:spChg chg="mod">
          <ac:chgData name="Jennifer Huntsley" userId="S::j.huntsley@yorksj.ac.uk::b67f7ce3-7252-4750-ac23-3d6f934712d3" providerId="AD" clId="Web-{E17224BE-910B-9718-F89C-F1E86E080938}" dt="2026-07-06T17:07:10.712" v="34" actId="20577"/>
          <ac:spMkLst>
            <pc:docMk/>
            <pc:sldMk cId="0" sldId="762"/>
            <ac:spMk id="107" creationId="{00000000-0000-0000-0000-000000000000}"/>
          </ac:spMkLst>
        </pc:spChg>
        <pc:cxnChg chg="mod">
          <ac:chgData name="Jennifer Huntsley" userId="S::j.huntsley@yorksj.ac.uk::b67f7ce3-7252-4750-ac23-3d6f934712d3" providerId="AD" clId="Web-{E17224BE-910B-9718-F89C-F1E86E080938}" dt="2026-07-06T17:07:13.009" v="35" actId="14100"/>
          <ac:cxnSpMkLst>
            <pc:docMk/>
            <pc:sldMk cId="0" sldId="762"/>
            <ac:cxnSpMk id="9" creationId="{0D761E2F-3C62-8DC0-12B2-F32B9B0BF0F5}"/>
          </ac:cxnSpMkLst>
        </pc:cxnChg>
      </pc:sldChg>
    </pc:docChg>
  </pc:docChgLst>
  <pc:docChgLst>
    <pc:chgData name="Stephanie Jach" userId="5c8cf6e1-1f15-4963-922a-ec9809ab38dc" providerId="ADAL" clId="{60497915-001F-4C3C-9954-43A4C1143252}"/>
    <pc:docChg chg="undo custSel addSld delSld modSld sldOrd">
      <pc:chgData name="Stephanie Jach" userId="5c8cf6e1-1f15-4963-922a-ec9809ab38dc" providerId="ADAL" clId="{60497915-001F-4C3C-9954-43A4C1143252}" dt="2026-06-30T15:56:35.438" v="743" actId="20577"/>
      <pc:docMkLst>
        <pc:docMk/>
      </pc:docMkLst>
      <pc:sldChg chg="modSp mod">
        <pc:chgData name="Stephanie Jach" userId="5c8cf6e1-1f15-4963-922a-ec9809ab38dc" providerId="ADAL" clId="{60497915-001F-4C3C-9954-43A4C1143252}" dt="2026-06-30T11:50:18.033" v="68" actId="113"/>
        <pc:sldMkLst>
          <pc:docMk/>
          <pc:sldMk cId="193376487" sldId="260"/>
        </pc:sldMkLst>
        <pc:spChg chg="mod">
          <ac:chgData name="Stephanie Jach" userId="5c8cf6e1-1f15-4963-922a-ec9809ab38dc" providerId="ADAL" clId="{60497915-001F-4C3C-9954-43A4C1143252}" dt="2026-06-30T11:50:01.500" v="66" actId="122"/>
          <ac:spMkLst>
            <pc:docMk/>
            <pc:sldMk cId="193376487" sldId="260"/>
            <ac:spMk id="2" creationId="{97D8C862-38DC-6D2D-5970-D481337110DC}"/>
          </ac:spMkLst>
        </pc:spChg>
        <pc:spChg chg="mod">
          <ac:chgData name="Stephanie Jach" userId="5c8cf6e1-1f15-4963-922a-ec9809ab38dc" providerId="ADAL" clId="{60497915-001F-4C3C-9954-43A4C1143252}" dt="2026-06-30T11:50:18.033" v="68" actId="113"/>
          <ac:spMkLst>
            <pc:docMk/>
            <pc:sldMk cId="193376487" sldId="260"/>
            <ac:spMk id="3" creationId="{E8F553E1-402A-8C57-AFC0-4538C0BC6733}"/>
          </ac:spMkLst>
        </pc:spChg>
      </pc:sldChg>
      <pc:sldChg chg="add">
        <pc:chgData name="Stephanie Jach" userId="5c8cf6e1-1f15-4963-922a-ec9809ab38dc" providerId="ADAL" clId="{60497915-001F-4C3C-9954-43A4C1143252}" dt="2026-06-30T11:48:22.507" v="45" actId="2890"/>
        <pc:sldMkLst>
          <pc:docMk/>
          <pc:sldMk cId="1892391401" sldId="275"/>
        </pc:sldMkLst>
      </pc:sldChg>
    </pc:docChg>
  </pc:docChgLst>
  <pc:docChgLst>
    <pc:chgData name="Jennifer Huntsley" userId="S::j.huntsley@yorksj.ac.uk::b67f7ce3-7252-4750-ac23-3d6f934712d3" providerId="AD" clId="Web-{65D58489-F25E-01F1-DF12-782B50BD6425}"/>
    <pc:docChg chg="modSld">
      <pc:chgData name="Jennifer Huntsley" userId="S::j.huntsley@yorksj.ac.uk::b67f7ce3-7252-4750-ac23-3d6f934712d3" providerId="AD" clId="Web-{65D58489-F25E-01F1-DF12-782B50BD6425}" dt="2026-07-08T19:12:14.888" v="0"/>
      <pc:docMkLst>
        <pc:docMk/>
      </pc:docMkLst>
      <pc:sldChg chg="delSp">
        <pc:chgData name="Jennifer Huntsley" userId="S::j.huntsley@yorksj.ac.uk::b67f7ce3-7252-4750-ac23-3d6f934712d3" providerId="AD" clId="Web-{65D58489-F25E-01F1-DF12-782B50BD6425}" dt="2026-07-08T19:12:14.888" v="0"/>
        <pc:sldMkLst>
          <pc:docMk/>
          <pc:sldMk cId="4040841250" sldId="884"/>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B89FF06-7FFB-4791-ADD6-A69C0830226A}" type="doc">
      <dgm:prSet loTypeId="urn:microsoft.com/office/officeart/2005/8/layout/process1" loCatId="process" qsTypeId="urn:microsoft.com/office/officeart/2005/8/quickstyle/simple1" qsCatId="simple" csTypeId="urn:microsoft.com/office/officeart/2005/8/colors/accent1_2" csCatId="accent1" phldr="1"/>
      <dgm:spPr/>
    </dgm:pt>
    <dgm:pt modelId="{21B5B20E-116C-4A96-9AEF-A501BEFF6635}">
      <dgm:prSet phldrT="[Text]" phldr="0"/>
      <dgm:spPr/>
      <dgm:t>
        <a:bodyPr/>
        <a:lstStyle/>
        <a:p>
          <a:pPr algn="l" rtl="0"/>
          <a:r>
            <a:rPr lang="en-US" sz="2400" b="1">
              <a:solidFill>
                <a:schemeClr val="bg1"/>
              </a:solidFill>
              <a:latin typeface="Calibri" panose="020F0502020204030204"/>
            </a:rPr>
            <a:t> What does this evidence tell us about Ivory Bangle Lady?</a:t>
          </a:r>
        </a:p>
      </dgm:t>
    </dgm:pt>
    <dgm:pt modelId="{F1EF40A8-C011-4BC4-AAF6-B323B232247A}" type="parTrans" cxnId="{2AFAF716-A3F3-4DDA-94B0-F81670F4671D}">
      <dgm:prSet/>
      <dgm:spPr/>
    </dgm:pt>
    <dgm:pt modelId="{07B0EE1C-FB0E-4F3F-A2D3-C5A279EE4B6E}" type="sibTrans" cxnId="{2AFAF716-A3F3-4DDA-94B0-F81670F4671D}">
      <dgm:prSet/>
      <dgm:spPr/>
      <dgm:t>
        <a:bodyPr/>
        <a:lstStyle/>
        <a:p>
          <a:endParaRPr lang="en-US"/>
        </a:p>
      </dgm:t>
    </dgm:pt>
    <dgm:pt modelId="{C1696159-9271-42D1-A1CD-164C91480573}">
      <dgm:prSet phldrT="[Text]" phldr="0"/>
      <dgm:spPr/>
      <dgm:t>
        <a:bodyPr/>
        <a:lstStyle/>
        <a:p>
          <a:pPr algn="l"/>
          <a:r>
            <a:rPr lang="en-US" sz="2400" b="1">
              <a:solidFill>
                <a:schemeClr val="bg1"/>
              </a:solidFill>
              <a:latin typeface="Calibri" panose="020F0502020204030204"/>
            </a:rPr>
            <a:t>What does this burial reveal about connections across the Roman Empire?</a:t>
          </a:r>
          <a:r>
            <a:rPr lang="en-US" sz="2400" b="1">
              <a:solidFill>
                <a:schemeClr val="bg1"/>
              </a:solidFill>
              <a:latin typeface="Arial"/>
              <a:cs typeface="Arial"/>
            </a:rPr>
            <a:t> </a:t>
          </a:r>
        </a:p>
      </dgm:t>
    </dgm:pt>
    <dgm:pt modelId="{15D3A847-5B4B-40E6-8709-779AD9FCDFFE}" type="parTrans" cxnId="{8CC2470D-D58F-418A-90F5-30BBEE9AE863}">
      <dgm:prSet/>
      <dgm:spPr/>
    </dgm:pt>
    <dgm:pt modelId="{FA989922-A745-44F0-967E-41E8AFFA49D0}" type="sibTrans" cxnId="{8CC2470D-D58F-418A-90F5-30BBEE9AE863}">
      <dgm:prSet/>
      <dgm:spPr/>
      <dgm:t>
        <a:bodyPr/>
        <a:lstStyle/>
        <a:p>
          <a:endParaRPr lang="en-US"/>
        </a:p>
      </dgm:t>
    </dgm:pt>
    <dgm:pt modelId="{307FF9AC-B619-45AB-A76A-62CE1D1E9C1B}">
      <dgm:prSet phldrT="[Text]" phldr="0"/>
      <dgm:spPr/>
      <dgm:t>
        <a:bodyPr/>
        <a:lstStyle/>
        <a:p>
          <a:pPr algn="l" rtl="0"/>
          <a:r>
            <a:rPr lang="en-US" sz="2400" b="1">
              <a:solidFill>
                <a:schemeClr val="bg1"/>
              </a:solidFill>
              <a:latin typeface="Calibri" panose="020F0502020204030204"/>
            </a:rPr>
            <a:t> What does this burial reveal about historical concepts such as empire, trade and religion that appear across different periods of history?</a:t>
          </a:r>
          <a:r>
            <a:rPr lang="en-US" sz="2400" b="1">
              <a:solidFill>
                <a:schemeClr val="bg1"/>
              </a:solidFill>
              <a:latin typeface="Arial"/>
              <a:cs typeface="Arial"/>
            </a:rPr>
            <a:t> </a:t>
          </a:r>
        </a:p>
      </dgm:t>
    </dgm:pt>
    <dgm:pt modelId="{5AF5D87A-8E37-4D2C-82B7-6C91C5461710}" type="parTrans" cxnId="{AA14DE02-6D13-4B50-9AE8-A92303FF0BDF}">
      <dgm:prSet/>
      <dgm:spPr/>
    </dgm:pt>
    <dgm:pt modelId="{0FFB8083-3FFE-4280-9763-40C4163D33B2}" type="sibTrans" cxnId="{AA14DE02-6D13-4B50-9AE8-A92303FF0BDF}">
      <dgm:prSet/>
      <dgm:spPr/>
      <dgm:t>
        <a:bodyPr/>
        <a:lstStyle/>
        <a:p>
          <a:endParaRPr lang="en-US"/>
        </a:p>
      </dgm:t>
    </dgm:pt>
    <dgm:pt modelId="{59E5A526-2EE5-4599-A11B-BE067868A7D1}">
      <dgm:prSet phldrT="[Text]" phldr="0"/>
      <dgm:spPr/>
      <dgm:t>
        <a:bodyPr/>
        <a:lstStyle/>
        <a:p>
          <a:pPr rtl="0"/>
          <a:r>
            <a:rPr lang="en-US" sz="2400" b="1">
              <a:solidFill>
                <a:schemeClr val="bg1"/>
              </a:solidFill>
              <a:latin typeface="Calibri" panose="020F0502020204030204"/>
            </a:rPr>
            <a:t>What does this evidence tell us about life in Eboracum &amp; Roman Britain? </a:t>
          </a:r>
          <a:r>
            <a:rPr lang="en-US" sz="2400" b="1">
              <a:solidFill>
                <a:schemeClr val="bg1"/>
              </a:solidFill>
              <a:latin typeface="Arial"/>
              <a:cs typeface="Arial"/>
            </a:rPr>
            <a:t> </a:t>
          </a:r>
          <a:endParaRPr lang="en-US"/>
        </a:p>
      </dgm:t>
    </dgm:pt>
    <dgm:pt modelId="{A1276346-4C67-4275-AFF0-7E1928498CC9}" type="parTrans" cxnId="{A4058234-193A-4F33-8378-36CE1027F36C}">
      <dgm:prSet/>
      <dgm:spPr/>
    </dgm:pt>
    <dgm:pt modelId="{4308E808-69BE-4D08-81F1-12B6B053A161}" type="sibTrans" cxnId="{A4058234-193A-4F33-8378-36CE1027F36C}">
      <dgm:prSet/>
      <dgm:spPr/>
      <dgm:t>
        <a:bodyPr/>
        <a:lstStyle/>
        <a:p>
          <a:endParaRPr lang="en-US"/>
        </a:p>
      </dgm:t>
    </dgm:pt>
    <dgm:pt modelId="{E4F0F7F2-738C-47CC-8A05-AF917DAAD4CB}" type="pres">
      <dgm:prSet presAssocID="{5B89FF06-7FFB-4791-ADD6-A69C0830226A}" presName="Name0" presStyleCnt="0">
        <dgm:presLayoutVars>
          <dgm:dir/>
          <dgm:resizeHandles val="exact"/>
        </dgm:presLayoutVars>
      </dgm:prSet>
      <dgm:spPr/>
    </dgm:pt>
    <dgm:pt modelId="{7D3E7D12-1745-462A-B32D-38878477511F}" type="pres">
      <dgm:prSet presAssocID="{21B5B20E-116C-4A96-9AEF-A501BEFF6635}" presName="node" presStyleLbl="node1" presStyleIdx="0" presStyleCnt="4">
        <dgm:presLayoutVars>
          <dgm:bulletEnabled val="1"/>
        </dgm:presLayoutVars>
      </dgm:prSet>
      <dgm:spPr/>
    </dgm:pt>
    <dgm:pt modelId="{39528D2E-9205-49AA-986F-F5A11A5964BF}" type="pres">
      <dgm:prSet presAssocID="{07B0EE1C-FB0E-4F3F-A2D3-C5A279EE4B6E}" presName="sibTrans" presStyleLbl="sibTrans2D1" presStyleIdx="0" presStyleCnt="3"/>
      <dgm:spPr/>
    </dgm:pt>
    <dgm:pt modelId="{A97242F7-7CAE-4C82-9CB7-E94B7691EAC4}" type="pres">
      <dgm:prSet presAssocID="{07B0EE1C-FB0E-4F3F-A2D3-C5A279EE4B6E}" presName="connectorText" presStyleLbl="sibTrans2D1" presStyleIdx="0" presStyleCnt="3"/>
      <dgm:spPr/>
    </dgm:pt>
    <dgm:pt modelId="{623E3E41-9F27-400C-A496-45CB946AFAA5}" type="pres">
      <dgm:prSet presAssocID="{59E5A526-2EE5-4599-A11B-BE067868A7D1}" presName="node" presStyleLbl="node1" presStyleIdx="1" presStyleCnt="4">
        <dgm:presLayoutVars>
          <dgm:bulletEnabled val="1"/>
        </dgm:presLayoutVars>
      </dgm:prSet>
      <dgm:spPr/>
    </dgm:pt>
    <dgm:pt modelId="{ED843312-516A-4B8D-A6D3-C23142FAD6CE}" type="pres">
      <dgm:prSet presAssocID="{4308E808-69BE-4D08-81F1-12B6B053A161}" presName="sibTrans" presStyleLbl="sibTrans2D1" presStyleIdx="1" presStyleCnt="3"/>
      <dgm:spPr/>
    </dgm:pt>
    <dgm:pt modelId="{56A93AF3-ADF7-4E9E-A906-068362FEF3D0}" type="pres">
      <dgm:prSet presAssocID="{4308E808-69BE-4D08-81F1-12B6B053A161}" presName="connectorText" presStyleLbl="sibTrans2D1" presStyleIdx="1" presStyleCnt="3"/>
      <dgm:spPr/>
    </dgm:pt>
    <dgm:pt modelId="{742316F3-6AC9-44F4-9BDA-48D3AA80F48E}" type="pres">
      <dgm:prSet presAssocID="{C1696159-9271-42D1-A1CD-164C91480573}" presName="node" presStyleLbl="node1" presStyleIdx="2" presStyleCnt="4">
        <dgm:presLayoutVars>
          <dgm:bulletEnabled val="1"/>
        </dgm:presLayoutVars>
      </dgm:prSet>
      <dgm:spPr/>
    </dgm:pt>
    <dgm:pt modelId="{00B1560C-2D10-4C14-8359-8D04E420C293}" type="pres">
      <dgm:prSet presAssocID="{FA989922-A745-44F0-967E-41E8AFFA49D0}" presName="sibTrans" presStyleLbl="sibTrans2D1" presStyleIdx="2" presStyleCnt="3"/>
      <dgm:spPr/>
    </dgm:pt>
    <dgm:pt modelId="{CF067AC3-4F58-4253-B244-C069FB2F6841}" type="pres">
      <dgm:prSet presAssocID="{FA989922-A745-44F0-967E-41E8AFFA49D0}" presName="connectorText" presStyleLbl="sibTrans2D1" presStyleIdx="2" presStyleCnt="3"/>
      <dgm:spPr/>
    </dgm:pt>
    <dgm:pt modelId="{3F23DAC0-8CD6-4717-ABB9-00649C11BCC6}" type="pres">
      <dgm:prSet presAssocID="{307FF9AC-B619-45AB-A76A-62CE1D1E9C1B}" presName="node" presStyleLbl="node1" presStyleIdx="3" presStyleCnt="4">
        <dgm:presLayoutVars>
          <dgm:bulletEnabled val="1"/>
        </dgm:presLayoutVars>
      </dgm:prSet>
      <dgm:spPr/>
    </dgm:pt>
  </dgm:ptLst>
  <dgm:cxnLst>
    <dgm:cxn modelId="{AA14DE02-6D13-4B50-9AE8-A92303FF0BDF}" srcId="{5B89FF06-7FFB-4791-ADD6-A69C0830226A}" destId="{307FF9AC-B619-45AB-A76A-62CE1D1E9C1B}" srcOrd="3" destOrd="0" parTransId="{5AF5D87A-8E37-4D2C-82B7-6C91C5461710}" sibTransId="{0FFB8083-3FFE-4280-9763-40C4163D33B2}"/>
    <dgm:cxn modelId="{CEC07104-7054-461E-A4C6-4458A6FA9F2A}" type="presOf" srcId="{FA989922-A745-44F0-967E-41E8AFFA49D0}" destId="{CF067AC3-4F58-4253-B244-C069FB2F6841}" srcOrd="1" destOrd="0" presId="urn:microsoft.com/office/officeart/2005/8/layout/process1"/>
    <dgm:cxn modelId="{8CC2470D-D58F-418A-90F5-30BBEE9AE863}" srcId="{5B89FF06-7FFB-4791-ADD6-A69C0830226A}" destId="{C1696159-9271-42D1-A1CD-164C91480573}" srcOrd="2" destOrd="0" parTransId="{15D3A847-5B4B-40E6-8709-779AD9FCDFFE}" sibTransId="{FA989922-A745-44F0-967E-41E8AFFA49D0}"/>
    <dgm:cxn modelId="{2AFAF716-A3F3-4DDA-94B0-F81670F4671D}" srcId="{5B89FF06-7FFB-4791-ADD6-A69C0830226A}" destId="{21B5B20E-116C-4A96-9AEF-A501BEFF6635}" srcOrd="0" destOrd="0" parTransId="{F1EF40A8-C011-4BC4-AAF6-B323B232247A}" sibTransId="{07B0EE1C-FB0E-4F3F-A2D3-C5A279EE4B6E}"/>
    <dgm:cxn modelId="{C7764729-963F-4151-B61E-10088FF327E3}" type="presOf" srcId="{07B0EE1C-FB0E-4F3F-A2D3-C5A279EE4B6E}" destId="{39528D2E-9205-49AA-986F-F5A11A5964BF}" srcOrd="0" destOrd="0" presId="urn:microsoft.com/office/officeart/2005/8/layout/process1"/>
    <dgm:cxn modelId="{E2A22632-8A00-4FB8-B9BF-1ADE1FBD8CA1}" type="presOf" srcId="{21B5B20E-116C-4A96-9AEF-A501BEFF6635}" destId="{7D3E7D12-1745-462A-B32D-38878477511F}" srcOrd="0" destOrd="0" presId="urn:microsoft.com/office/officeart/2005/8/layout/process1"/>
    <dgm:cxn modelId="{A4058234-193A-4F33-8378-36CE1027F36C}" srcId="{5B89FF06-7FFB-4791-ADD6-A69C0830226A}" destId="{59E5A526-2EE5-4599-A11B-BE067868A7D1}" srcOrd="1" destOrd="0" parTransId="{A1276346-4C67-4275-AFF0-7E1928498CC9}" sibTransId="{4308E808-69BE-4D08-81F1-12B6B053A161}"/>
    <dgm:cxn modelId="{8D03D435-FFF4-42D1-9FB6-F24FE8A614CB}" type="presOf" srcId="{5B89FF06-7FFB-4791-ADD6-A69C0830226A}" destId="{E4F0F7F2-738C-47CC-8A05-AF917DAAD4CB}" srcOrd="0" destOrd="0" presId="urn:microsoft.com/office/officeart/2005/8/layout/process1"/>
    <dgm:cxn modelId="{115D4A41-BA12-4E10-8669-CB3386514CF4}" type="presOf" srcId="{07B0EE1C-FB0E-4F3F-A2D3-C5A279EE4B6E}" destId="{A97242F7-7CAE-4C82-9CB7-E94B7691EAC4}" srcOrd="1" destOrd="0" presId="urn:microsoft.com/office/officeart/2005/8/layout/process1"/>
    <dgm:cxn modelId="{71EC7F4B-4C3C-4AAE-9A55-69AB6496D86F}" type="presOf" srcId="{307FF9AC-B619-45AB-A76A-62CE1D1E9C1B}" destId="{3F23DAC0-8CD6-4717-ABB9-00649C11BCC6}" srcOrd="0" destOrd="0" presId="urn:microsoft.com/office/officeart/2005/8/layout/process1"/>
    <dgm:cxn modelId="{98B10471-CAF9-497A-A33A-BB4A3150DFA9}" type="presOf" srcId="{59E5A526-2EE5-4599-A11B-BE067868A7D1}" destId="{623E3E41-9F27-400C-A496-45CB946AFAA5}" srcOrd="0" destOrd="0" presId="urn:microsoft.com/office/officeart/2005/8/layout/process1"/>
    <dgm:cxn modelId="{F59BD09D-7EE0-4EAB-8EB3-B61B9350190F}" type="presOf" srcId="{4308E808-69BE-4D08-81F1-12B6B053A161}" destId="{ED843312-516A-4B8D-A6D3-C23142FAD6CE}" srcOrd="0" destOrd="0" presId="urn:microsoft.com/office/officeart/2005/8/layout/process1"/>
    <dgm:cxn modelId="{00A5C8E4-F64E-45C0-97D7-FC7CDA18A17B}" type="presOf" srcId="{C1696159-9271-42D1-A1CD-164C91480573}" destId="{742316F3-6AC9-44F4-9BDA-48D3AA80F48E}" srcOrd="0" destOrd="0" presId="urn:microsoft.com/office/officeart/2005/8/layout/process1"/>
    <dgm:cxn modelId="{F25B1CE8-D2EF-4A2D-A797-BE4FCE366D5E}" type="presOf" srcId="{FA989922-A745-44F0-967E-41E8AFFA49D0}" destId="{00B1560C-2D10-4C14-8359-8D04E420C293}" srcOrd="0" destOrd="0" presId="urn:microsoft.com/office/officeart/2005/8/layout/process1"/>
    <dgm:cxn modelId="{339506EF-4C3A-4BEA-9E31-D67785E2D3CA}" type="presOf" srcId="{4308E808-69BE-4D08-81F1-12B6B053A161}" destId="{56A93AF3-ADF7-4E9E-A906-068362FEF3D0}" srcOrd="1" destOrd="0" presId="urn:microsoft.com/office/officeart/2005/8/layout/process1"/>
    <dgm:cxn modelId="{946B23FF-D77D-4987-BF32-AC2572E41011}" type="presParOf" srcId="{E4F0F7F2-738C-47CC-8A05-AF917DAAD4CB}" destId="{7D3E7D12-1745-462A-B32D-38878477511F}" srcOrd="0" destOrd="0" presId="urn:microsoft.com/office/officeart/2005/8/layout/process1"/>
    <dgm:cxn modelId="{3A640CD8-E1AD-4BB0-9BED-BC6D06C1825C}" type="presParOf" srcId="{E4F0F7F2-738C-47CC-8A05-AF917DAAD4CB}" destId="{39528D2E-9205-49AA-986F-F5A11A5964BF}" srcOrd="1" destOrd="0" presId="urn:microsoft.com/office/officeart/2005/8/layout/process1"/>
    <dgm:cxn modelId="{C0CF73B0-FB73-45FB-B77A-AE08F5B8B108}" type="presParOf" srcId="{39528D2E-9205-49AA-986F-F5A11A5964BF}" destId="{A97242F7-7CAE-4C82-9CB7-E94B7691EAC4}" srcOrd="0" destOrd="0" presId="urn:microsoft.com/office/officeart/2005/8/layout/process1"/>
    <dgm:cxn modelId="{07FEDE99-C733-44F5-95EC-B9F60A3F0CA7}" type="presParOf" srcId="{E4F0F7F2-738C-47CC-8A05-AF917DAAD4CB}" destId="{623E3E41-9F27-400C-A496-45CB946AFAA5}" srcOrd="2" destOrd="0" presId="urn:microsoft.com/office/officeart/2005/8/layout/process1"/>
    <dgm:cxn modelId="{09525882-96FA-433A-8A2D-82AEAD7DE5C0}" type="presParOf" srcId="{E4F0F7F2-738C-47CC-8A05-AF917DAAD4CB}" destId="{ED843312-516A-4B8D-A6D3-C23142FAD6CE}" srcOrd="3" destOrd="0" presId="urn:microsoft.com/office/officeart/2005/8/layout/process1"/>
    <dgm:cxn modelId="{D070B77B-ACFA-4617-8887-DC9D57F81A23}" type="presParOf" srcId="{ED843312-516A-4B8D-A6D3-C23142FAD6CE}" destId="{56A93AF3-ADF7-4E9E-A906-068362FEF3D0}" srcOrd="0" destOrd="0" presId="urn:microsoft.com/office/officeart/2005/8/layout/process1"/>
    <dgm:cxn modelId="{0E2198D2-F587-422E-A55C-59DA2401DF97}" type="presParOf" srcId="{E4F0F7F2-738C-47CC-8A05-AF917DAAD4CB}" destId="{742316F3-6AC9-44F4-9BDA-48D3AA80F48E}" srcOrd="4" destOrd="0" presId="urn:microsoft.com/office/officeart/2005/8/layout/process1"/>
    <dgm:cxn modelId="{C57E96E8-5BFF-4EA8-A738-5A014BAF338F}" type="presParOf" srcId="{E4F0F7F2-738C-47CC-8A05-AF917DAAD4CB}" destId="{00B1560C-2D10-4C14-8359-8D04E420C293}" srcOrd="5" destOrd="0" presId="urn:microsoft.com/office/officeart/2005/8/layout/process1"/>
    <dgm:cxn modelId="{4D22069F-E33B-41E7-ABFE-825A329D3DF8}" type="presParOf" srcId="{00B1560C-2D10-4C14-8359-8D04E420C293}" destId="{CF067AC3-4F58-4253-B244-C069FB2F6841}" srcOrd="0" destOrd="0" presId="urn:microsoft.com/office/officeart/2005/8/layout/process1"/>
    <dgm:cxn modelId="{65DB0648-8C02-4E38-A281-D540E7A8864A}" type="presParOf" srcId="{E4F0F7F2-738C-47CC-8A05-AF917DAAD4CB}" destId="{3F23DAC0-8CD6-4717-ABB9-00649C11BCC6}" srcOrd="6" destOrd="0" presId="urn:microsoft.com/office/officeart/2005/8/layout/process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43ECECA-69C8-4FE2-9973-948D34CDE3E9}" type="doc">
      <dgm:prSet loTypeId="urn:microsoft.com/office/officeart/2005/8/layout/default" loCatId="list" qsTypeId="urn:microsoft.com/office/officeart/2005/8/quickstyle/simple1" qsCatId="simple" csTypeId="urn:microsoft.com/office/officeart/2005/8/colors/colorful5" csCatId="colorful" phldr="1"/>
      <dgm:spPr/>
      <dgm:t>
        <a:bodyPr/>
        <a:lstStyle/>
        <a:p>
          <a:endParaRPr lang="en-US"/>
        </a:p>
      </dgm:t>
    </dgm:pt>
    <dgm:pt modelId="{AAB95B8B-2BBB-468B-8AEC-917C51E6A7D6}">
      <dgm:prSet phldrT="[Text]" phldr="0"/>
      <dgm:spPr/>
      <dgm:t>
        <a:bodyPr/>
        <a:lstStyle/>
        <a:p>
          <a:pPr algn="l" rtl="0">
            <a:lnSpc>
              <a:spcPct val="100000"/>
            </a:lnSpc>
          </a:pPr>
          <a:r>
            <a:rPr lang="en-US" sz="2200" b="1">
              <a:latin typeface="Calibri" panose="020F0502020204030204"/>
            </a:rPr>
            <a:t>Religion                                            </a:t>
          </a:r>
          <a:r>
            <a:rPr lang="en-US" sz="2200" b="0">
              <a:latin typeface="Calibri" panose="020F0502020204030204"/>
            </a:rPr>
            <a:t>What</a:t>
          </a:r>
          <a:r>
            <a:rPr lang="en-US" sz="2200" b="0"/>
            <a:t> does this burial reveal about religion in Roman Britain?</a:t>
          </a:r>
          <a:endParaRPr lang="en-US" sz="2200" b="1">
            <a:latin typeface="Calibri" panose="020F0502020204030204"/>
          </a:endParaRPr>
        </a:p>
      </dgm:t>
    </dgm:pt>
    <dgm:pt modelId="{96C41E1D-257A-47C4-866D-9304171E25A7}" type="parTrans" cxnId="{9F90FFEA-EB7D-4F6B-9A0D-8D34754DFF45}">
      <dgm:prSet/>
      <dgm:spPr/>
    </dgm:pt>
    <dgm:pt modelId="{FFA094EE-D4FA-4BBF-BFC5-9CE97B6D0E89}" type="sibTrans" cxnId="{9F90FFEA-EB7D-4F6B-9A0D-8D34754DFF45}">
      <dgm:prSet/>
      <dgm:spPr/>
    </dgm:pt>
    <dgm:pt modelId="{B6AADF1D-D8E2-41E4-92D6-E9609AF1B050}">
      <dgm:prSet phldrT="[Text]" phldr="0"/>
      <dgm:spPr/>
      <dgm:t>
        <a:bodyPr/>
        <a:lstStyle/>
        <a:p>
          <a:pPr algn="l" rtl="0">
            <a:lnSpc>
              <a:spcPct val="100000"/>
            </a:lnSpc>
          </a:pPr>
          <a:r>
            <a:rPr lang="en-US" sz="1100" b="1"/>
            <a:t>Roman </a:t>
          </a:r>
          <a:r>
            <a:rPr lang="en-US" sz="1100" b="0">
              <a:latin typeface="Calibri" panose="020F0502020204030204"/>
            </a:rPr>
            <a:t>Britain                             How</a:t>
          </a:r>
          <a:r>
            <a:rPr lang="en-US" sz="1100" b="0"/>
            <a:t> does this burial help us understand life in Roman Britain?</a:t>
          </a:r>
          <a:r>
            <a:rPr lang="en-US" sz="1100" b="0">
              <a:latin typeface="Calibri" panose="020F0502020204030204"/>
            </a:rPr>
            <a:t>                  </a:t>
          </a:r>
          <a:endParaRPr lang="en-US" sz="2200" b="1">
            <a:latin typeface="Calibri" panose="020F0502020204030204"/>
          </a:endParaRPr>
        </a:p>
      </dgm:t>
    </dgm:pt>
    <dgm:pt modelId="{07352A60-71DD-42AB-8603-55CBE4928099}" type="parTrans" cxnId="{BA125A22-886D-40C5-9A98-1AFAAD089C55}">
      <dgm:prSet/>
      <dgm:spPr/>
    </dgm:pt>
    <dgm:pt modelId="{2D8A4015-A452-4B6C-9DEE-1C9C3DC2BF78}" type="sibTrans" cxnId="{BA125A22-886D-40C5-9A98-1AFAAD089C55}">
      <dgm:prSet/>
      <dgm:spPr/>
    </dgm:pt>
    <dgm:pt modelId="{A0D76AB9-FB93-4C63-BC92-CF99CA11B6CE}">
      <dgm:prSet phldrT="[Text]" phldr="0"/>
      <dgm:spPr/>
      <dgm:t>
        <a:bodyPr/>
        <a:lstStyle/>
        <a:p>
          <a:pPr algn="l" rtl="0">
            <a:lnSpc>
              <a:spcPct val="100000"/>
            </a:lnSpc>
          </a:pPr>
          <a:r>
            <a:rPr lang="en-US" sz="2200" b="1">
              <a:latin typeface="Calibri" panose="020F0502020204030204"/>
            </a:rPr>
            <a:t>Empire                                                   How</a:t>
          </a:r>
          <a:r>
            <a:rPr lang="en-US" sz="2200" b="1"/>
            <a:t> does this burial help us understand the Roman Empire?</a:t>
          </a:r>
          <a:endParaRPr lang="en-US"/>
        </a:p>
      </dgm:t>
    </dgm:pt>
    <dgm:pt modelId="{904C3E04-8236-4D1A-A95C-4957F68FD4BD}" type="parTrans" cxnId="{4CB2AB08-6121-495C-B4D6-FC353FCB342B}">
      <dgm:prSet/>
      <dgm:spPr/>
    </dgm:pt>
    <dgm:pt modelId="{2A806C4B-36ED-4E10-84DE-593EEABB30BB}" type="sibTrans" cxnId="{4CB2AB08-6121-495C-B4D6-FC353FCB342B}">
      <dgm:prSet/>
      <dgm:spPr/>
    </dgm:pt>
    <dgm:pt modelId="{5E8138E4-B12A-45FB-9BAA-F8A1ABC40D19}">
      <dgm:prSet phldrT="[Text]" phldr="0"/>
      <dgm:spPr/>
      <dgm:t>
        <a:bodyPr/>
        <a:lstStyle/>
        <a:p>
          <a:pPr algn="l" rtl="0">
            <a:lnSpc>
              <a:spcPct val="100000"/>
            </a:lnSpc>
          </a:pPr>
          <a:r>
            <a:rPr lang="en-US" sz="2200" b="1">
              <a:latin typeface="Calibri" panose="020F0502020204030204"/>
            </a:rPr>
            <a:t>Trade                                                   What</a:t>
          </a:r>
          <a:r>
            <a:rPr lang="en-US" sz="2200" b="1"/>
            <a:t> does this burial reveal about trade and connections across the Roman Empire</a:t>
          </a:r>
          <a:r>
            <a:rPr lang="en-US" sz="2200" b="1">
              <a:latin typeface="Calibri" panose="020F0502020204030204"/>
            </a:rPr>
            <a:t>?</a:t>
          </a:r>
          <a:r>
            <a:rPr lang="en-US" sz="2200" b="0">
              <a:latin typeface="Calibri" panose="020F0502020204030204"/>
            </a:rPr>
            <a:t>        </a:t>
          </a:r>
          <a:endParaRPr lang="en-US"/>
        </a:p>
      </dgm:t>
    </dgm:pt>
    <dgm:pt modelId="{1991D0D4-5825-46EE-B282-EE1C0571AF00}" type="parTrans" cxnId="{A142F8B1-73D2-43CE-9387-364F8943B9FF}">
      <dgm:prSet/>
      <dgm:spPr/>
    </dgm:pt>
    <dgm:pt modelId="{BF7BC573-23F1-4E77-9004-B30790BDEF3C}" type="sibTrans" cxnId="{A142F8B1-73D2-43CE-9387-364F8943B9FF}">
      <dgm:prSet/>
      <dgm:spPr/>
    </dgm:pt>
    <dgm:pt modelId="{92ABF1F3-730C-4773-B246-775B72AB80BA}">
      <dgm:prSet phldrT="[Text]" phldr="0"/>
      <dgm:spPr/>
      <dgm:t>
        <a:bodyPr/>
        <a:lstStyle/>
        <a:p>
          <a:pPr rtl="0"/>
          <a:r>
            <a:rPr lang="en-US" sz="1100" b="1">
              <a:solidFill>
                <a:schemeClr val="bg1"/>
              </a:solidFill>
              <a:latin typeface="Calibri" panose="020F0502020204030204"/>
            </a:rPr>
            <a:t>Chronology             </a:t>
          </a:r>
          <a:br>
            <a:rPr lang="en-US" sz="1100" b="1">
              <a:solidFill>
                <a:schemeClr val="bg1"/>
              </a:solidFill>
              <a:latin typeface="Calibri" panose="020F0502020204030204"/>
            </a:rPr>
          </a:br>
          <a:r>
            <a:rPr lang="en-US" sz="1100" b="0">
              <a:solidFill>
                <a:schemeClr val="bg1"/>
              </a:solidFill>
              <a:latin typeface="Calibri" panose="020F0502020204030204"/>
            </a:rPr>
            <a:t>What does this burial tell us about Eboracum, a city in the late stages of the Roman Empire? </a:t>
          </a:r>
          <a:endParaRPr lang="en-US" sz="1100" b="0">
            <a:solidFill>
              <a:schemeClr val="bg1"/>
            </a:solidFill>
          </a:endParaRPr>
        </a:p>
      </dgm:t>
    </dgm:pt>
    <dgm:pt modelId="{97B51E7D-491D-4D1A-BF92-EB8551743788}" type="parTrans" cxnId="{61005227-6CB7-4196-8FFC-7AD9A5C9260D}">
      <dgm:prSet/>
      <dgm:spPr/>
    </dgm:pt>
    <dgm:pt modelId="{EB99D78C-AC2B-4715-93D4-AC5854D5EF5D}" type="sibTrans" cxnId="{61005227-6CB7-4196-8FFC-7AD9A5C9260D}">
      <dgm:prSet/>
      <dgm:spPr/>
    </dgm:pt>
    <dgm:pt modelId="{0A013AAA-BB2F-4CE5-810A-E70DB265AB16}">
      <dgm:prSet phldrT="[Text]" phldr="0"/>
      <dgm:spPr/>
      <dgm:t>
        <a:bodyPr/>
        <a:lstStyle/>
        <a:p>
          <a:pPr algn="l" rtl="0">
            <a:lnSpc>
              <a:spcPct val="90000"/>
            </a:lnSpc>
          </a:pPr>
          <a:r>
            <a:rPr lang="en-US" sz="1800" b="1">
              <a:solidFill>
                <a:schemeClr val="bg1"/>
              </a:solidFill>
              <a:latin typeface="Calibri" panose="020F0502020204030204"/>
            </a:rPr>
            <a:t>Change and Continuity</a:t>
          </a:r>
          <a:br>
            <a:rPr lang="en-US" sz="1800" b="1">
              <a:latin typeface="Calibri" panose="020F0502020204030204"/>
            </a:rPr>
          </a:br>
          <a:r>
            <a:rPr lang="en-US" sz="1800" b="0">
              <a:solidFill>
                <a:schemeClr val="bg1"/>
              </a:solidFill>
              <a:latin typeface="Calibri" panose="020F0502020204030204"/>
            </a:rPr>
            <a:t>What does this burial tell about the similarities and differences between Roman Eboracum and modern day York? </a:t>
          </a:r>
          <a:endParaRPr lang="en-US"/>
        </a:p>
      </dgm:t>
    </dgm:pt>
    <dgm:pt modelId="{6DB5F464-3918-4CC9-B96C-7272696E9B65}" type="parTrans" cxnId="{2EC455BD-AF3D-4C41-B926-FAA495E5200E}">
      <dgm:prSet/>
      <dgm:spPr/>
    </dgm:pt>
    <dgm:pt modelId="{0113C817-6C4A-4048-8DCA-6307CF4E75A9}" type="sibTrans" cxnId="{2EC455BD-AF3D-4C41-B926-FAA495E5200E}">
      <dgm:prSet/>
      <dgm:spPr/>
    </dgm:pt>
    <dgm:pt modelId="{BCE3AE83-4A8C-4A9E-BD4C-BF4C78B7110C}">
      <dgm:prSet phldrT="[Text]" phldr="0"/>
      <dgm:spPr/>
      <dgm:t>
        <a:bodyPr/>
        <a:lstStyle/>
        <a:p>
          <a:pPr algn="l" rtl="0">
            <a:lnSpc>
              <a:spcPct val="90000"/>
            </a:lnSpc>
          </a:pPr>
          <a:r>
            <a:rPr lang="en-US" sz="1100" b="1">
              <a:latin typeface="Calibri" panose="020F0502020204030204"/>
            </a:rPr>
            <a:t>Significance </a:t>
          </a:r>
          <a:r>
            <a:rPr lang="en-US" sz="1100" b="0">
              <a:latin typeface="Calibri" panose="020F0502020204030204"/>
            </a:rPr>
            <a:t>What makes this worthy of being studied today?  </a:t>
          </a:r>
          <a:endParaRPr lang="en-US" sz="1800" b="0">
            <a:latin typeface="Calibri" panose="020F0502020204030204"/>
          </a:endParaRPr>
        </a:p>
      </dgm:t>
    </dgm:pt>
    <dgm:pt modelId="{81A787BD-B9BA-4B10-B734-021773FB4A92}" type="parTrans" cxnId="{99DC9930-073C-4886-9502-4697E26ADCE5}">
      <dgm:prSet/>
      <dgm:spPr/>
    </dgm:pt>
    <dgm:pt modelId="{90A815F5-63B7-4EDF-944F-A3C3AF38A541}" type="sibTrans" cxnId="{99DC9930-073C-4886-9502-4697E26ADCE5}">
      <dgm:prSet/>
      <dgm:spPr/>
    </dgm:pt>
    <dgm:pt modelId="{DFCD6FDC-5A10-4980-9686-0448D6177FCA}" type="pres">
      <dgm:prSet presAssocID="{843ECECA-69C8-4FE2-9973-948D34CDE3E9}" presName="diagram" presStyleCnt="0">
        <dgm:presLayoutVars>
          <dgm:dir/>
          <dgm:resizeHandles val="exact"/>
        </dgm:presLayoutVars>
      </dgm:prSet>
      <dgm:spPr/>
    </dgm:pt>
    <dgm:pt modelId="{C3E9A55C-A150-453D-88CA-D269C914486B}" type="pres">
      <dgm:prSet presAssocID="{B6AADF1D-D8E2-41E4-92D6-E9609AF1B050}" presName="node" presStyleLbl="node1" presStyleIdx="0" presStyleCnt="7">
        <dgm:presLayoutVars>
          <dgm:bulletEnabled val="1"/>
        </dgm:presLayoutVars>
      </dgm:prSet>
      <dgm:spPr/>
    </dgm:pt>
    <dgm:pt modelId="{B5CCAAF0-5A29-4FC7-81E1-AEAB2FDD3EA0}" type="pres">
      <dgm:prSet presAssocID="{2D8A4015-A452-4B6C-9DEE-1C9C3DC2BF78}" presName="sibTrans" presStyleCnt="0"/>
      <dgm:spPr/>
    </dgm:pt>
    <dgm:pt modelId="{D2C841F3-51DC-435C-AADA-DD57C439845E}" type="pres">
      <dgm:prSet presAssocID="{AAB95B8B-2BBB-468B-8AEC-917C51E6A7D6}" presName="node" presStyleLbl="node1" presStyleIdx="1" presStyleCnt="7">
        <dgm:presLayoutVars>
          <dgm:bulletEnabled val="1"/>
        </dgm:presLayoutVars>
      </dgm:prSet>
      <dgm:spPr/>
    </dgm:pt>
    <dgm:pt modelId="{80AD2D4F-F061-4DD1-9C5A-F62992CC7D3D}" type="pres">
      <dgm:prSet presAssocID="{FFA094EE-D4FA-4BBF-BFC5-9CE97B6D0E89}" presName="sibTrans" presStyleCnt="0"/>
      <dgm:spPr/>
    </dgm:pt>
    <dgm:pt modelId="{FDBD26DF-0E67-442A-A03D-DA88065F2C74}" type="pres">
      <dgm:prSet presAssocID="{A0D76AB9-FB93-4C63-BC92-CF99CA11B6CE}" presName="node" presStyleLbl="node1" presStyleIdx="2" presStyleCnt="7">
        <dgm:presLayoutVars>
          <dgm:bulletEnabled val="1"/>
        </dgm:presLayoutVars>
      </dgm:prSet>
      <dgm:spPr/>
    </dgm:pt>
    <dgm:pt modelId="{0D794DE4-AC86-46E2-81B0-D2758AB5F168}" type="pres">
      <dgm:prSet presAssocID="{2A806C4B-36ED-4E10-84DE-593EEABB30BB}" presName="sibTrans" presStyleCnt="0"/>
      <dgm:spPr/>
    </dgm:pt>
    <dgm:pt modelId="{967D2C43-88A4-40AD-919F-1A6E4255575C}" type="pres">
      <dgm:prSet presAssocID="{5E8138E4-B12A-45FB-9BAA-F8A1ABC40D19}" presName="node" presStyleLbl="node1" presStyleIdx="3" presStyleCnt="7">
        <dgm:presLayoutVars>
          <dgm:bulletEnabled val="1"/>
        </dgm:presLayoutVars>
      </dgm:prSet>
      <dgm:spPr/>
    </dgm:pt>
    <dgm:pt modelId="{DCF4DCE5-C165-46CE-95D8-9AAF7166505C}" type="pres">
      <dgm:prSet presAssocID="{BF7BC573-23F1-4E77-9004-B30790BDEF3C}" presName="sibTrans" presStyleCnt="0"/>
      <dgm:spPr/>
    </dgm:pt>
    <dgm:pt modelId="{E910C06C-D896-49E4-96D3-2815294AC35C}" type="pres">
      <dgm:prSet presAssocID="{92ABF1F3-730C-4773-B246-775B72AB80BA}" presName="node" presStyleLbl="node1" presStyleIdx="4" presStyleCnt="7">
        <dgm:presLayoutVars>
          <dgm:bulletEnabled val="1"/>
        </dgm:presLayoutVars>
      </dgm:prSet>
      <dgm:spPr/>
    </dgm:pt>
    <dgm:pt modelId="{D19A8E0E-E387-4467-B47C-3785A7411389}" type="pres">
      <dgm:prSet presAssocID="{EB99D78C-AC2B-4715-93D4-AC5854D5EF5D}" presName="sibTrans" presStyleCnt="0"/>
      <dgm:spPr/>
    </dgm:pt>
    <dgm:pt modelId="{40F76588-D22E-4156-ABC8-D288D5D6A543}" type="pres">
      <dgm:prSet presAssocID="{0A013AAA-BB2F-4CE5-810A-E70DB265AB16}" presName="node" presStyleLbl="node1" presStyleIdx="5" presStyleCnt="7">
        <dgm:presLayoutVars>
          <dgm:bulletEnabled val="1"/>
        </dgm:presLayoutVars>
      </dgm:prSet>
      <dgm:spPr/>
    </dgm:pt>
    <dgm:pt modelId="{98837317-987B-46D1-8815-968C67167B2F}" type="pres">
      <dgm:prSet presAssocID="{0113C817-6C4A-4048-8DCA-6307CF4E75A9}" presName="sibTrans" presStyleCnt="0"/>
      <dgm:spPr/>
    </dgm:pt>
    <dgm:pt modelId="{6EEF098B-6AB7-4952-B886-D36ACA12482A}" type="pres">
      <dgm:prSet presAssocID="{BCE3AE83-4A8C-4A9E-BD4C-BF4C78B7110C}" presName="node" presStyleLbl="node1" presStyleIdx="6" presStyleCnt="7">
        <dgm:presLayoutVars>
          <dgm:bulletEnabled val="1"/>
        </dgm:presLayoutVars>
      </dgm:prSet>
      <dgm:spPr/>
    </dgm:pt>
  </dgm:ptLst>
  <dgm:cxnLst>
    <dgm:cxn modelId="{DD4B5D06-8DA3-4F6A-882D-F2DDE119ABF4}" type="presOf" srcId="{5E8138E4-B12A-45FB-9BAA-F8A1ABC40D19}" destId="{967D2C43-88A4-40AD-919F-1A6E4255575C}" srcOrd="0" destOrd="0" presId="urn:microsoft.com/office/officeart/2005/8/layout/default"/>
    <dgm:cxn modelId="{4CB2AB08-6121-495C-B4D6-FC353FCB342B}" srcId="{843ECECA-69C8-4FE2-9973-948D34CDE3E9}" destId="{A0D76AB9-FB93-4C63-BC92-CF99CA11B6CE}" srcOrd="2" destOrd="0" parTransId="{904C3E04-8236-4D1A-A95C-4957F68FD4BD}" sibTransId="{2A806C4B-36ED-4E10-84DE-593EEABB30BB}"/>
    <dgm:cxn modelId="{BA125A22-886D-40C5-9A98-1AFAAD089C55}" srcId="{843ECECA-69C8-4FE2-9973-948D34CDE3E9}" destId="{B6AADF1D-D8E2-41E4-92D6-E9609AF1B050}" srcOrd="0" destOrd="0" parTransId="{07352A60-71DD-42AB-8603-55CBE4928099}" sibTransId="{2D8A4015-A452-4B6C-9DEE-1C9C3DC2BF78}"/>
    <dgm:cxn modelId="{E0CDD925-8944-4C7B-98C0-C53801D13B9E}" type="presOf" srcId="{A0D76AB9-FB93-4C63-BC92-CF99CA11B6CE}" destId="{FDBD26DF-0E67-442A-A03D-DA88065F2C74}" srcOrd="0" destOrd="0" presId="urn:microsoft.com/office/officeart/2005/8/layout/default"/>
    <dgm:cxn modelId="{61005227-6CB7-4196-8FFC-7AD9A5C9260D}" srcId="{843ECECA-69C8-4FE2-9973-948D34CDE3E9}" destId="{92ABF1F3-730C-4773-B246-775B72AB80BA}" srcOrd="4" destOrd="0" parTransId="{97B51E7D-491D-4D1A-BF92-EB8551743788}" sibTransId="{EB99D78C-AC2B-4715-93D4-AC5854D5EF5D}"/>
    <dgm:cxn modelId="{C6F1472A-6CDB-4991-B4D8-D795A82CEDB8}" type="presOf" srcId="{AAB95B8B-2BBB-468B-8AEC-917C51E6A7D6}" destId="{D2C841F3-51DC-435C-AADA-DD57C439845E}" srcOrd="0" destOrd="0" presId="urn:microsoft.com/office/officeart/2005/8/layout/default"/>
    <dgm:cxn modelId="{99DC9930-073C-4886-9502-4697E26ADCE5}" srcId="{843ECECA-69C8-4FE2-9973-948D34CDE3E9}" destId="{BCE3AE83-4A8C-4A9E-BD4C-BF4C78B7110C}" srcOrd="6" destOrd="0" parTransId="{81A787BD-B9BA-4B10-B734-021773FB4A92}" sibTransId="{90A815F5-63B7-4EDF-944F-A3C3AF38A541}"/>
    <dgm:cxn modelId="{BC6AD66C-BD69-4CED-8FDB-140E2FEED0C6}" type="presOf" srcId="{92ABF1F3-730C-4773-B246-775B72AB80BA}" destId="{E910C06C-D896-49E4-96D3-2815294AC35C}" srcOrd="0" destOrd="0" presId="urn:microsoft.com/office/officeart/2005/8/layout/default"/>
    <dgm:cxn modelId="{A142F8B1-73D2-43CE-9387-364F8943B9FF}" srcId="{843ECECA-69C8-4FE2-9973-948D34CDE3E9}" destId="{5E8138E4-B12A-45FB-9BAA-F8A1ABC40D19}" srcOrd="3" destOrd="0" parTransId="{1991D0D4-5825-46EE-B282-EE1C0571AF00}" sibTransId="{BF7BC573-23F1-4E77-9004-B30790BDEF3C}"/>
    <dgm:cxn modelId="{2EC455BD-AF3D-4C41-B926-FAA495E5200E}" srcId="{843ECECA-69C8-4FE2-9973-948D34CDE3E9}" destId="{0A013AAA-BB2F-4CE5-810A-E70DB265AB16}" srcOrd="5" destOrd="0" parTransId="{6DB5F464-3918-4CC9-B96C-7272696E9B65}" sibTransId="{0113C817-6C4A-4048-8DCA-6307CF4E75A9}"/>
    <dgm:cxn modelId="{EDB57AC2-58B0-443D-B74E-61AB5C4FE706}" type="presOf" srcId="{BCE3AE83-4A8C-4A9E-BD4C-BF4C78B7110C}" destId="{6EEF098B-6AB7-4952-B886-D36ACA12482A}" srcOrd="0" destOrd="0" presId="urn:microsoft.com/office/officeart/2005/8/layout/default"/>
    <dgm:cxn modelId="{69A500D0-A6CA-422E-AD27-248DF5E7D4B2}" type="presOf" srcId="{0A013AAA-BB2F-4CE5-810A-E70DB265AB16}" destId="{40F76588-D22E-4156-ABC8-D288D5D6A543}" srcOrd="0" destOrd="0" presId="urn:microsoft.com/office/officeart/2005/8/layout/default"/>
    <dgm:cxn modelId="{661C13D6-D2C5-40A1-8C90-4AB0A40B6D08}" type="presOf" srcId="{843ECECA-69C8-4FE2-9973-948D34CDE3E9}" destId="{DFCD6FDC-5A10-4980-9686-0448D6177FCA}" srcOrd="0" destOrd="0" presId="urn:microsoft.com/office/officeart/2005/8/layout/default"/>
    <dgm:cxn modelId="{9F90FFEA-EB7D-4F6B-9A0D-8D34754DFF45}" srcId="{843ECECA-69C8-4FE2-9973-948D34CDE3E9}" destId="{AAB95B8B-2BBB-468B-8AEC-917C51E6A7D6}" srcOrd="1" destOrd="0" parTransId="{96C41E1D-257A-47C4-866D-9304171E25A7}" sibTransId="{FFA094EE-D4FA-4BBF-BFC5-9CE97B6D0E89}"/>
    <dgm:cxn modelId="{6E7DBBF2-F85F-4F72-BA82-38E281CDEC34}" type="presOf" srcId="{B6AADF1D-D8E2-41E4-92D6-E9609AF1B050}" destId="{C3E9A55C-A150-453D-88CA-D269C914486B}" srcOrd="0" destOrd="0" presId="urn:microsoft.com/office/officeart/2005/8/layout/default"/>
    <dgm:cxn modelId="{5A8B9E83-BF4F-4445-875E-F9EDFC9E711A}" type="presParOf" srcId="{DFCD6FDC-5A10-4980-9686-0448D6177FCA}" destId="{C3E9A55C-A150-453D-88CA-D269C914486B}" srcOrd="0" destOrd="0" presId="urn:microsoft.com/office/officeart/2005/8/layout/default"/>
    <dgm:cxn modelId="{058CE99A-77C0-43E2-8F54-5F7D101CAF2D}" type="presParOf" srcId="{DFCD6FDC-5A10-4980-9686-0448D6177FCA}" destId="{B5CCAAF0-5A29-4FC7-81E1-AEAB2FDD3EA0}" srcOrd="1" destOrd="0" presId="urn:microsoft.com/office/officeart/2005/8/layout/default"/>
    <dgm:cxn modelId="{8311BEBC-5784-4BDC-A9D2-8138C6E4C617}" type="presParOf" srcId="{DFCD6FDC-5A10-4980-9686-0448D6177FCA}" destId="{D2C841F3-51DC-435C-AADA-DD57C439845E}" srcOrd="2" destOrd="0" presId="urn:microsoft.com/office/officeart/2005/8/layout/default"/>
    <dgm:cxn modelId="{B4DD5AB5-1AF3-4018-A75E-1A0CCEFCF737}" type="presParOf" srcId="{DFCD6FDC-5A10-4980-9686-0448D6177FCA}" destId="{80AD2D4F-F061-4DD1-9C5A-F62992CC7D3D}" srcOrd="3" destOrd="0" presId="urn:microsoft.com/office/officeart/2005/8/layout/default"/>
    <dgm:cxn modelId="{15E49EF8-098D-47E4-8DB5-682EB82264F6}" type="presParOf" srcId="{DFCD6FDC-5A10-4980-9686-0448D6177FCA}" destId="{FDBD26DF-0E67-442A-A03D-DA88065F2C74}" srcOrd="4" destOrd="0" presId="urn:microsoft.com/office/officeart/2005/8/layout/default"/>
    <dgm:cxn modelId="{A7A8CA03-2241-4D53-A724-A10CF81C2450}" type="presParOf" srcId="{DFCD6FDC-5A10-4980-9686-0448D6177FCA}" destId="{0D794DE4-AC86-46E2-81B0-D2758AB5F168}" srcOrd="5" destOrd="0" presId="urn:microsoft.com/office/officeart/2005/8/layout/default"/>
    <dgm:cxn modelId="{227651C5-82EE-4ED7-8899-7FF9BBC60DC1}" type="presParOf" srcId="{DFCD6FDC-5A10-4980-9686-0448D6177FCA}" destId="{967D2C43-88A4-40AD-919F-1A6E4255575C}" srcOrd="6" destOrd="0" presId="urn:microsoft.com/office/officeart/2005/8/layout/default"/>
    <dgm:cxn modelId="{8B1C9CEF-DEEC-44EC-B14C-335804764E75}" type="presParOf" srcId="{DFCD6FDC-5A10-4980-9686-0448D6177FCA}" destId="{DCF4DCE5-C165-46CE-95D8-9AAF7166505C}" srcOrd="7" destOrd="0" presId="urn:microsoft.com/office/officeart/2005/8/layout/default"/>
    <dgm:cxn modelId="{518A353C-82DF-4E17-8328-ADE4788C73F3}" type="presParOf" srcId="{DFCD6FDC-5A10-4980-9686-0448D6177FCA}" destId="{E910C06C-D896-49E4-96D3-2815294AC35C}" srcOrd="8" destOrd="0" presId="urn:microsoft.com/office/officeart/2005/8/layout/default"/>
    <dgm:cxn modelId="{AE7A66C6-4773-4F64-8E79-40AAD4B91D89}" type="presParOf" srcId="{DFCD6FDC-5A10-4980-9686-0448D6177FCA}" destId="{D19A8E0E-E387-4467-B47C-3785A7411389}" srcOrd="9" destOrd="0" presId="urn:microsoft.com/office/officeart/2005/8/layout/default"/>
    <dgm:cxn modelId="{DC91BF6C-2C0C-43B8-907F-B6D44D49497B}" type="presParOf" srcId="{DFCD6FDC-5A10-4980-9686-0448D6177FCA}" destId="{40F76588-D22E-4156-ABC8-D288D5D6A543}" srcOrd="10" destOrd="0" presId="urn:microsoft.com/office/officeart/2005/8/layout/default"/>
    <dgm:cxn modelId="{494271CF-21BF-47E3-A446-5494B14CA9AF}" type="presParOf" srcId="{DFCD6FDC-5A10-4980-9686-0448D6177FCA}" destId="{98837317-987B-46D1-8815-968C67167B2F}" srcOrd="11" destOrd="0" presId="urn:microsoft.com/office/officeart/2005/8/layout/default"/>
    <dgm:cxn modelId="{0256ED5E-87E8-4867-B061-4E86FD53E4FC}" type="presParOf" srcId="{DFCD6FDC-5A10-4980-9686-0448D6177FCA}" destId="{6EEF098B-6AB7-4952-B886-D36ACA12482A}" srcOrd="1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63A3CD3-B267-4741-A378-8D746363BA4A}" type="doc">
      <dgm:prSet loTypeId="urn:microsoft.com/office/officeart/2005/8/layout/process5" loCatId="process" qsTypeId="urn:microsoft.com/office/officeart/2005/8/quickstyle/simple1" qsCatId="simple" csTypeId="urn:microsoft.com/office/officeart/2005/8/colors/accent1_2" csCatId="accent1" phldr="1"/>
      <dgm:spPr/>
    </dgm:pt>
    <dgm:pt modelId="{75AF8243-B334-4895-835E-F4408D1517EF}">
      <dgm:prSet phldrT="[Text]" phldr="0"/>
      <dgm:spPr/>
      <dgm:t>
        <a:bodyPr/>
        <a:lstStyle/>
        <a:p>
          <a:pPr algn="l" rtl="0">
            <a:lnSpc>
              <a:spcPct val="90000"/>
            </a:lnSpc>
          </a:pPr>
          <a:r>
            <a:rPr lang="en-US" sz="2800"/>
            <a:t>University status (2012)</a:t>
          </a:r>
          <a:r>
            <a:rPr lang="en-US" sz="2800">
              <a:latin typeface="Calibri" panose="020F0502020204030204"/>
            </a:rPr>
            <a:t> </a:t>
          </a:r>
          <a:r>
            <a:rPr lang="en-US" sz="2800"/>
            <a:t>🎓</a:t>
          </a:r>
          <a:endParaRPr lang="en-US"/>
        </a:p>
      </dgm:t>
    </dgm:pt>
    <dgm:pt modelId="{0C64B93E-13AF-4D1F-971A-4D9115FA12E8}" type="parTrans" cxnId="{B1CEDF69-15C1-46F9-92D4-5238DC391986}">
      <dgm:prSet/>
      <dgm:spPr/>
    </dgm:pt>
    <dgm:pt modelId="{99984758-AC93-4646-BD61-32DD0F2C5E1E}" type="sibTrans" cxnId="{B1CEDF69-15C1-46F9-92D4-5238DC391986}">
      <dgm:prSet/>
      <dgm:spPr/>
      <dgm:t>
        <a:bodyPr/>
        <a:lstStyle/>
        <a:p>
          <a:endParaRPr lang="en-US"/>
        </a:p>
      </dgm:t>
    </dgm:pt>
    <dgm:pt modelId="{16DF8589-EA0B-49CF-9547-C7A9DFC14B30}">
      <dgm:prSet phldrT="[Text]" phldr="0"/>
      <dgm:spPr/>
      <dgm:t>
        <a:bodyPr/>
        <a:lstStyle/>
        <a:p>
          <a:pPr algn="l" rtl="0">
            <a:lnSpc>
              <a:spcPct val="90000"/>
            </a:lnSpc>
          </a:pPr>
          <a:r>
            <a:rPr lang="en-US" sz="2800" b="1">
              <a:latin typeface="Calibri" panose="020F0502020204030204"/>
            </a:rPr>
            <a:t>1944 </a:t>
          </a:r>
          <a:r>
            <a:rPr lang="en-US" sz="2800" b="1"/>
            <a:t>Free secondary education introduced; teacher marriage bar abolished</a:t>
          </a:r>
          <a:r>
            <a:rPr lang="en-US" sz="2800"/>
            <a:t>.</a:t>
          </a:r>
          <a:r>
            <a:rPr lang="en-US" sz="2800">
              <a:latin typeface="Calibri" panose="020F0502020204030204"/>
            </a:rPr>
            <a:t> </a:t>
          </a:r>
          <a:r>
            <a:rPr lang="en-US" sz="1100">
              <a:latin typeface="Calibri" panose="020F0502020204030204"/>
            </a:rPr>
            <a:t>📜</a:t>
          </a:r>
          <a:endParaRPr lang="en-US" sz="1100"/>
        </a:p>
      </dgm:t>
    </dgm:pt>
    <dgm:pt modelId="{72EC1BF8-342E-41F4-BADE-0C0005B7750E}" type="parTrans" cxnId="{516DF502-3BB7-4C04-A1D4-286B24E98879}">
      <dgm:prSet/>
      <dgm:spPr/>
    </dgm:pt>
    <dgm:pt modelId="{8C761CA4-DA16-4269-A108-B88B7EE88EFE}" type="sibTrans" cxnId="{516DF502-3BB7-4C04-A1D4-286B24E98879}">
      <dgm:prSet/>
      <dgm:spPr/>
      <dgm:t>
        <a:bodyPr/>
        <a:lstStyle/>
        <a:p>
          <a:endParaRPr lang="en-US"/>
        </a:p>
      </dgm:t>
    </dgm:pt>
    <dgm:pt modelId="{DAE4BB6E-9AD8-449F-BA98-E7B35BAF7DCE}">
      <dgm:prSet phldrT="[Text]" phldr="0"/>
      <dgm:spPr/>
      <dgm:t>
        <a:bodyPr/>
        <a:lstStyle/>
        <a:p>
          <a:pPr algn="l" rtl="0">
            <a:lnSpc>
              <a:spcPct val="90000"/>
            </a:lnSpc>
          </a:pPr>
          <a:r>
            <a:rPr lang="en-US" sz="2800">
              <a:latin typeface="Calibri" panose="020F0502020204030204"/>
            </a:rPr>
            <a:t>Post-war baby boom </a:t>
          </a:r>
          <a:r>
            <a:rPr lang="en-US" sz="2800"/>
            <a:t>👶</a:t>
          </a:r>
        </a:p>
      </dgm:t>
    </dgm:pt>
    <dgm:pt modelId="{69E6AA0A-8CE3-4FED-980A-F503A4282840}" type="parTrans" cxnId="{CB09E8CE-66B5-4001-AD8C-FBF2B45756CE}">
      <dgm:prSet/>
      <dgm:spPr/>
    </dgm:pt>
    <dgm:pt modelId="{91BE2589-D40D-4290-989D-DDB9D289B208}" type="sibTrans" cxnId="{CB09E8CE-66B5-4001-AD8C-FBF2B45756CE}">
      <dgm:prSet/>
      <dgm:spPr/>
      <dgm:t>
        <a:bodyPr/>
        <a:lstStyle/>
        <a:p>
          <a:endParaRPr lang="en-US"/>
        </a:p>
      </dgm:t>
    </dgm:pt>
    <dgm:pt modelId="{A75DFADE-96B8-4FC0-983D-9851B37A7055}">
      <dgm:prSet phldrT="[Text]" phldr="0"/>
      <dgm:spPr/>
      <dgm:t>
        <a:bodyPr/>
        <a:lstStyle/>
        <a:p>
          <a:pPr algn="l" rtl="0">
            <a:lnSpc>
              <a:spcPct val="90000"/>
            </a:lnSpc>
          </a:pPr>
          <a:r>
            <a:rPr lang="en-US" sz="2800"/>
            <a:t>Growing demand for teachers</a:t>
          </a:r>
          <a:r>
            <a:rPr lang="en-US" sz="2800">
              <a:latin typeface="Calibri" panose="020F0502020204030204"/>
            </a:rPr>
            <a:t> </a:t>
          </a:r>
          <a:r>
            <a:rPr lang="en-US" sz="2800"/>
            <a:t>👩‍🏫</a:t>
          </a:r>
        </a:p>
      </dgm:t>
    </dgm:pt>
    <dgm:pt modelId="{8FEAB7C1-E0B5-4C53-8139-F7778C51247B}" type="parTrans" cxnId="{741FAEF2-A385-4936-AB2F-F716746194E1}">
      <dgm:prSet/>
      <dgm:spPr/>
    </dgm:pt>
    <dgm:pt modelId="{EEE59EF7-B380-4BAF-8564-432E698912FF}" type="sibTrans" cxnId="{741FAEF2-A385-4936-AB2F-F716746194E1}">
      <dgm:prSet/>
      <dgm:spPr/>
      <dgm:t>
        <a:bodyPr/>
        <a:lstStyle/>
        <a:p>
          <a:endParaRPr lang="en-US"/>
        </a:p>
      </dgm:t>
    </dgm:pt>
    <dgm:pt modelId="{D6081593-B534-4727-B496-8335D3A67E6A}">
      <dgm:prSet phldrT="[Text]" phldr="0"/>
      <dgm:spPr/>
      <dgm:t>
        <a:bodyPr/>
        <a:lstStyle/>
        <a:p>
          <a:pPr algn="l" rtl="0">
            <a:lnSpc>
              <a:spcPct val="90000"/>
            </a:lnSpc>
          </a:pPr>
          <a:r>
            <a:rPr lang="en-US" sz="2800">
              <a:latin typeface="Calibri" panose="020F0502020204030204"/>
            </a:rPr>
            <a:t>Leeds Trinity founded (1966) </a:t>
          </a:r>
          <a:endParaRPr lang="en-US"/>
        </a:p>
      </dgm:t>
    </dgm:pt>
    <dgm:pt modelId="{BD550BB9-32C2-49A3-A5E9-9DBD435516AA}" type="parTrans" cxnId="{99C75291-8C67-4A0D-8181-7E69F67B2497}">
      <dgm:prSet/>
      <dgm:spPr/>
    </dgm:pt>
    <dgm:pt modelId="{9B01388D-17DF-428C-B368-A16481C55471}" type="sibTrans" cxnId="{99C75291-8C67-4A0D-8181-7E69F67B2497}">
      <dgm:prSet/>
      <dgm:spPr/>
      <dgm:t>
        <a:bodyPr/>
        <a:lstStyle/>
        <a:p>
          <a:endParaRPr lang="en-US"/>
        </a:p>
      </dgm:t>
    </dgm:pt>
    <dgm:pt modelId="{86B6C125-1108-456D-853B-7135AD789AB3}">
      <dgm:prSet phldrT="[Text]" phldr="0"/>
      <dgm:spPr/>
      <dgm:t>
        <a:bodyPr/>
        <a:lstStyle/>
        <a:p>
          <a:pPr algn="l" rtl="0">
            <a:lnSpc>
              <a:spcPct val="90000"/>
            </a:lnSpc>
          </a:pPr>
          <a:r>
            <a:rPr lang="en-US" sz="2800">
              <a:latin typeface="Calibri" panose="020F0502020204030204"/>
            </a:rPr>
            <a:t>Merger (1980) </a:t>
          </a:r>
          <a:r>
            <a:rPr lang="en-US" sz="2800"/>
            <a:t>🔗</a:t>
          </a:r>
        </a:p>
      </dgm:t>
    </dgm:pt>
    <dgm:pt modelId="{5F860BFB-DFC1-4779-BFE8-D13CF9B8751D}" type="parTrans" cxnId="{62CA5113-8481-4F99-880C-8473DFC153EB}">
      <dgm:prSet/>
      <dgm:spPr/>
    </dgm:pt>
    <dgm:pt modelId="{7C0A685C-69AC-4B56-BE0A-E68593AC5447}" type="sibTrans" cxnId="{62CA5113-8481-4F99-880C-8473DFC153EB}">
      <dgm:prSet/>
      <dgm:spPr/>
      <dgm:t>
        <a:bodyPr/>
        <a:lstStyle/>
        <a:p>
          <a:endParaRPr lang="en-US"/>
        </a:p>
      </dgm:t>
    </dgm:pt>
    <dgm:pt modelId="{A67CEBB7-5444-485A-8D76-4FD4DEA4A7E4}">
      <dgm:prSet phldrT="[Text]" phldr="0"/>
      <dgm:spPr/>
      <dgm:t>
        <a:bodyPr/>
        <a:lstStyle/>
        <a:p>
          <a:pPr algn="l" rtl="0">
            <a:lnSpc>
              <a:spcPct val="90000"/>
            </a:lnSpc>
          </a:pPr>
          <a:r>
            <a:rPr lang="en-US" sz="2800">
              <a:latin typeface="Calibri" panose="020F0502020204030204"/>
            </a:rPr>
            <a:t>Expansion</a:t>
          </a:r>
          <a:r>
            <a:rPr lang="en-US" sz="2800"/>
            <a:t> of teacher training colleges</a:t>
          </a:r>
          <a:r>
            <a:rPr lang="en-US" sz="2800">
              <a:latin typeface="Calibri" panose="020F0502020204030204"/>
            </a:rPr>
            <a:t> </a:t>
          </a:r>
          <a:r>
            <a:rPr lang="en-US" sz="2800"/>
            <a:t>🏫</a:t>
          </a:r>
        </a:p>
      </dgm:t>
    </dgm:pt>
    <dgm:pt modelId="{B33CC629-91AB-456E-B4B7-29D43EF8905F}" type="parTrans" cxnId="{E9576F97-43EC-47F2-BCFA-9D57972E8F7D}">
      <dgm:prSet/>
      <dgm:spPr/>
    </dgm:pt>
    <dgm:pt modelId="{B9A324DC-857B-48AE-9A4F-0C1F7C3053F4}" type="sibTrans" cxnId="{E9576F97-43EC-47F2-BCFA-9D57972E8F7D}">
      <dgm:prSet/>
      <dgm:spPr/>
      <dgm:t>
        <a:bodyPr/>
        <a:lstStyle/>
        <a:p>
          <a:endParaRPr lang="en-US"/>
        </a:p>
      </dgm:t>
    </dgm:pt>
    <dgm:pt modelId="{9660D359-B20D-437C-93A2-328CB4DA11F6}">
      <dgm:prSet phldrT="[Text]" phldr="0"/>
      <dgm:spPr/>
      <dgm:t>
        <a:bodyPr/>
        <a:lstStyle/>
        <a:p>
          <a:pPr algn="l" rtl="0">
            <a:lnSpc>
              <a:spcPct val="90000"/>
            </a:lnSpc>
          </a:pPr>
          <a:r>
            <a:rPr lang="en-US" sz="2800"/>
            <a:t>⛪ Churches </a:t>
          </a:r>
          <a:r>
            <a:rPr lang="en-US" sz="2800">
              <a:latin typeface="Calibri" panose="020F0502020204030204"/>
            </a:rPr>
            <a:t>have long played</a:t>
          </a:r>
          <a:r>
            <a:rPr lang="en-US" sz="2800"/>
            <a:t> </a:t>
          </a:r>
          <a:r>
            <a:rPr lang="en-US" sz="2800">
              <a:latin typeface="Calibri" panose="020F0502020204030204"/>
            </a:rPr>
            <a:t>a</a:t>
          </a:r>
          <a:r>
            <a:rPr lang="en-US" sz="2800"/>
            <a:t> </a:t>
          </a:r>
          <a:r>
            <a:rPr lang="en-US" sz="2800">
              <a:latin typeface="Calibri" panose="020F0502020204030204"/>
            </a:rPr>
            <a:t>major role </a:t>
          </a:r>
          <a:r>
            <a:rPr lang="en-US" sz="2800"/>
            <a:t>in education</a:t>
          </a:r>
          <a:r>
            <a:rPr lang="en-US" sz="2800">
              <a:latin typeface="Calibri" panose="020F0502020204030204"/>
            </a:rPr>
            <a:t> in England</a:t>
          </a:r>
        </a:p>
      </dgm:t>
    </dgm:pt>
    <dgm:pt modelId="{68E80BCD-B2CC-4ECF-891D-070CD49C4F0B}" type="parTrans" cxnId="{F5796E6B-4D31-4A5F-B2C6-EB1D144700BC}">
      <dgm:prSet/>
      <dgm:spPr/>
    </dgm:pt>
    <dgm:pt modelId="{EB1DE6C3-30C6-45BE-8D4D-300FA6582058}" type="sibTrans" cxnId="{F5796E6B-4D31-4A5F-B2C6-EB1D144700BC}">
      <dgm:prSet/>
      <dgm:spPr/>
      <dgm:t>
        <a:bodyPr/>
        <a:lstStyle/>
        <a:p>
          <a:endParaRPr lang="en-US"/>
        </a:p>
      </dgm:t>
    </dgm:pt>
    <dgm:pt modelId="{334EA2CD-B2A5-4D7D-9FD7-ABE9616C68BE}" type="pres">
      <dgm:prSet presAssocID="{163A3CD3-B267-4741-A378-8D746363BA4A}" presName="diagram" presStyleCnt="0">
        <dgm:presLayoutVars>
          <dgm:dir/>
          <dgm:resizeHandles val="exact"/>
        </dgm:presLayoutVars>
      </dgm:prSet>
      <dgm:spPr/>
    </dgm:pt>
    <dgm:pt modelId="{3C45FF21-34EF-4BC4-B69B-77FD1521445E}" type="pres">
      <dgm:prSet presAssocID="{9660D359-B20D-437C-93A2-328CB4DA11F6}" presName="node" presStyleLbl="node1" presStyleIdx="0" presStyleCnt="8">
        <dgm:presLayoutVars>
          <dgm:bulletEnabled val="1"/>
        </dgm:presLayoutVars>
      </dgm:prSet>
      <dgm:spPr/>
    </dgm:pt>
    <dgm:pt modelId="{FA7DBECF-26AC-4406-8179-F0C741FB7FAC}" type="pres">
      <dgm:prSet presAssocID="{EB1DE6C3-30C6-45BE-8D4D-300FA6582058}" presName="sibTrans" presStyleLbl="sibTrans2D1" presStyleIdx="0" presStyleCnt="7"/>
      <dgm:spPr/>
    </dgm:pt>
    <dgm:pt modelId="{4F54C620-CE1A-471A-B3EC-931113C1A73A}" type="pres">
      <dgm:prSet presAssocID="{EB1DE6C3-30C6-45BE-8D4D-300FA6582058}" presName="connectorText" presStyleLbl="sibTrans2D1" presStyleIdx="0" presStyleCnt="7"/>
      <dgm:spPr/>
    </dgm:pt>
    <dgm:pt modelId="{9A8C05E1-248E-45F6-B510-393038961560}" type="pres">
      <dgm:prSet presAssocID="{16DF8589-EA0B-49CF-9547-C7A9DFC14B30}" presName="node" presStyleLbl="node1" presStyleIdx="1" presStyleCnt="8">
        <dgm:presLayoutVars>
          <dgm:bulletEnabled val="1"/>
        </dgm:presLayoutVars>
      </dgm:prSet>
      <dgm:spPr/>
    </dgm:pt>
    <dgm:pt modelId="{C4CE0BDB-4507-41D0-91F5-E66AAE9FED6B}" type="pres">
      <dgm:prSet presAssocID="{8C761CA4-DA16-4269-A108-B88B7EE88EFE}" presName="sibTrans" presStyleLbl="sibTrans2D1" presStyleIdx="1" presStyleCnt="7"/>
      <dgm:spPr/>
    </dgm:pt>
    <dgm:pt modelId="{7B0F092F-14ED-4924-B891-45E78F7C6D24}" type="pres">
      <dgm:prSet presAssocID="{8C761CA4-DA16-4269-A108-B88B7EE88EFE}" presName="connectorText" presStyleLbl="sibTrans2D1" presStyleIdx="1" presStyleCnt="7"/>
      <dgm:spPr/>
    </dgm:pt>
    <dgm:pt modelId="{BABFBD8E-8456-4F49-AFC8-9A8C44032061}" type="pres">
      <dgm:prSet presAssocID="{DAE4BB6E-9AD8-449F-BA98-E7B35BAF7DCE}" presName="node" presStyleLbl="node1" presStyleIdx="2" presStyleCnt="8">
        <dgm:presLayoutVars>
          <dgm:bulletEnabled val="1"/>
        </dgm:presLayoutVars>
      </dgm:prSet>
      <dgm:spPr/>
    </dgm:pt>
    <dgm:pt modelId="{98DE1910-0CB3-4BF2-93A8-EC8D3A12B3AF}" type="pres">
      <dgm:prSet presAssocID="{91BE2589-D40D-4290-989D-DDB9D289B208}" presName="sibTrans" presStyleLbl="sibTrans2D1" presStyleIdx="2" presStyleCnt="7"/>
      <dgm:spPr/>
    </dgm:pt>
    <dgm:pt modelId="{584F79FC-D201-4594-B1AE-F0B99CB09B9B}" type="pres">
      <dgm:prSet presAssocID="{91BE2589-D40D-4290-989D-DDB9D289B208}" presName="connectorText" presStyleLbl="sibTrans2D1" presStyleIdx="2" presStyleCnt="7"/>
      <dgm:spPr/>
    </dgm:pt>
    <dgm:pt modelId="{73A49D67-610D-4836-AAB3-47AC1E4B07D3}" type="pres">
      <dgm:prSet presAssocID="{A75DFADE-96B8-4FC0-983D-9851B37A7055}" presName="node" presStyleLbl="node1" presStyleIdx="3" presStyleCnt="8">
        <dgm:presLayoutVars>
          <dgm:bulletEnabled val="1"/>
        </dgm:presLayoutVars>
      </dgm:prSet>
      <dgm:spPr/>
    </dgm:pt>
    <dgm:pt modelId="{3DC23BB8-A1D4-4879-BB6A-AA7E3C50E256}" type="pres">
      <dgm:prSet presAssocID="{EEE59EF7-B380-4BAF-8564-432E698912FF}" presName="sibTrans" presStyleLbl="sibTrans2D1" presStyleIdx="3" presStyleCnt="7"/>
      <dgm:spPr/>
    </dgm:pt>
    <dgm:pt modelId="{EB5675F9-4725-43AC-8108-A24598C8336B}" type="pres">
      <dgm:prSet presAssocID="{EEE59EF7-B380-4BAF-8564-432E698912FF}" presName="connectorText" presStyleLbl="sibTrans2D1" presStyleIdx="3" presStyleCnt="7"/>
      <dgm:spPr/>
    </dgm:pt>
    <dgm:pt modelId="{87577C31-5A73-4195-9FD0-816383E20B39}" type="pres">
      <dgm:prSet presAssocID="{A67CEBB7-5444-485A-8D76-4FD4DEA4A7E4}" presName="node" presStyleLbl="node1" presStyleIdx="4" presStyleCnt="8">
        <dgm:presLayoutVars>
          <dgm:bulletEnabled val="1"/>
        </dgm:presLayoutVars>
      </dgm:prSet>
      <dgm:spPr/>
    </dgm:pt>
    <dgm:pt modelId="{0393C874-598D-465B-88FC-D8FCD39A9A5F}" type="pres">
      <dgm:prSet presAssocID="{B9A324DC-857B-48AE-9A4F-0C1F7C3053F4}" presName="sibTrans" presStyleLbl="sibTrans2D1" presStyleIdx="4" presStyleCnt="7"/>
      <dgm:spPr/>
    </dgm:pt>
    <dgm:pt modelId="{16F545FC-8870-40A8-910A-D5B1EE90098F}" type="pres">
      <dgm:prSet presAssocID="{B9A324DC-857B-48AE-9A4F-0C1F7C3053F4}" presName="connectorText" presStyleLbl="sibTrans2D1" presStyleIdx="4" presStyleCnt="7"/>
      <dgm:spPr/>
    </dgm:pt>
    <dgm:pt modelId="{9F08B575-4EB0-4006-86FD-3B852D32FCF7}" type="pres">
      <dgm:prSet presAssocID="{D6081593-B534-4727-B496-8335D3A67E6A}" presName="node" presStyleLbl="node1" presStyleIdx="5" presStyleCnt="8">
        <dgm:presLayoutVars>
          <dgm:bulletEnabled val="1"/>
        </dgm:presLayoutVars>
      </dgm:prSet>
      <dgm:spPr/>
    </dgm:pt>
    <dgm:pt modelId="{6CE1DE07-F734-49E7-9649-704C4DBD4945}" type="pres">
      <dgm:prSet presAssocID="{9B01388D-17DF-428C-B368-A16481C55471}" presName="sibTrans" presStyleLbl="sibTrans2D1" presStyleIdx="5" presStyleCnt="7"/>
      <dgm:spPr/>
    </dgm:pt>
    <dgm:pt modelId="{3719280C-2075-4913-AFE5-B4B741A534DA}" type="pres">
      <dgm:prSet presAssocID="{9B01388D-17DF-428C-B368-A16481C55471}" presName="connectorText" presStyleLbl="sibTrans2D1" presStyleIdx="5" presStyleCnt="7"/>
      <dgm:spPr/>
    </dgm:pt>
    <dgm:pt modelId="{FC961FBE-1EC3-4DA5-84AE-748226664E43}" type="pres">
      <dgm:prSet presAssocID="{86B6C125-1108-456D-853B-7135AD789AB3}" presName="node" presStyleLbl="node1" presStyleIdx="6" presStyleCnt="8">
        <dgm:presLayoutVars>
          <dgm:bulletEnabled val="1"/>
        </dgm:presLayoutVars>
      </dgm:prSet>
      <dgm:spPr/>
    </dgm:pt>
    <dgm:pt modelId="{BAD88966-1F55-4476-9E47-7C9007897F4E}" type="pres">
      <dgm:prSet presAssocID="{7C0A685C-69AC-4B56-BE0A-E68593AC5447}" presName="sibTrans" presStyleLbl="sibTrans2D1" presStyleIdx="6" presStyleCnt="7"/>
      <dgm:spPr/>
    </dgm:pt>
    <dgm:pt modelId="{BA9B16C0-FDE4-4988-83CA-A4B26067F0E8}" type="pres">
      <dgm:prSet presAssocID="{7C0A685C-69AC-4B56-BE0A-E68593AC5447}" presName="connectorText" presStyleLbl="sibTrans2D1" presStyleIdx="6" presStyleCnt="7"/>
      <dgm:spPr/>
    </dgm:pt>
    <dgm:pt modelId="{F02AA32D-2D43-46EC-970D-4FC86FBD9E50}" type="pres">
      <dgm:prSet presAssocID="{75AF8243-B334-4895-835E-F4408D1517EF}" presName="node" presStyleLbl="node1" presStyleIdx="7" presStyleCnt="8">
        <dgm:presLayoutVars>
          <dgm:bulletEnabled val="1"/>
        </dgm:presLayoutVars>
      </dgm:prSet>
      <dgm:spPr/>
    </dgm:pt>
  </dgm:ptLst>
  <dgm:cxnLst>
    <dgm:cxn modelId="{82E0D700-87C9-4DD8-A3DB-C3AF9C4AA609}" type="presOf" srcId="{A75DFADE-96B8-4FC0-983D-9851B37A7055}" destId="{73A49D67-610D-4836-AAB3-47AC1E4B07D3}" srcOrd="0" destOrd="0" presId="urn:microsoft.com/office/officeart/2005/8/layout/process5"/>
    <dgm:cxn modelId="{516DF502-3BB7-4C04-A1D4-286B24E98879}" srcId="{163A3CD3-B267-4741-A378-8D746363BA4A}" destId="{16DF8589-EA0B-49CF-9547-C7A9DFC14B30}" srcOrd="1" destOrd="0" parTransId="{72EC1BF8-342E-41F4-BADE-0C0005B7750E}" sibTransId="{8C761CA4-DA16-4269-A108-B88B7EE88EFE}"/>
    <dgm:cxn modelId="{03BE5A0D-3088-4F76-A54F-0411B4CC3256}" type="presOf" srcId="{B9A324DC-857B-48AE-9A4F-0C1F7C3053F4}" destId="{16F545FC-8870-40A8-910A-D5B1EE90098F}" srcOrd="1" destOrd="0" presId="urn:microsoft.com/office/officeart/2005/8/layout/process5"/>
    <dgm:cxn modelId="{62CA5113-8481-4F99-880C-8473DFC153EB}" srcId="{163A3CD3-B267-4741-A378-8D746363BA4A}" destId="{86B6C125-1108-456D-853B-7135AD789AB3}" srcOrd="6" destOrd="0" parTransId="{5F860BFB-DFC1-4779-BFE8-D13CF9B8751D}" sibTransId="{7C0A685C-69AC-4B56-BE0A-E68593AC5447}"/>
    <dgm:cxn modelId="{B91BB015-19F6-453A-8B8D-5EC432800F42}" type="presOf" srcId="{B9A324DC-857B-48AE-9A4F-0C1F7C3053F4}" destId="{0393C874-598D-465B-88FC-D8FCD39A9A5F}" srcOrd="0" destOrd="0" presId="urn:microsoft.com/office/officeart/2005/8/layout/process5"/>
    <dgm:cxn modelId="{1D24CF27-1424-48AB-BD0C-DC53DE9255C8}" type="presOf" srcId="{8C761CA4-DA16-4269-A108-B88B7EE88EFE}" destId="{7B0F092F-14ED-4924-B891-45E78F7C6D24}" srcOrd="1" destOrd="0" presId="urn:microsoft.com/office/officeart/2005/8/layout/process5"/>
    <dgm:cxn modelId="{92FD9D29-B180-443F-9DE9-EC80751FE7C5}" type="presOf" srcId="{163A3CD3-B267-4741-A378-8D746363BA4A}" destId="{334EA2CD-B2A5-4D7D-9FD7-ABE9616C68BE}" srcOrd="0" destOrd="0" presId="urn:microsoft.com/office/officeart/2005/8/layout/process5"/>
    <dgm:cxn modelId="{27B6F13B-3054-432B-9B7C-447F9F53CD5D}" type="presOf" srcId="{91BE2589-D40D-4290-989D-DDB9D289B208}" destId="{584F79FC-D201-4594-B1AE-F0B99CB09B9B}" srcOrd="1" destOrd="0" presId="urn:microsoft.com/office/officeart/2005/8/layout/process5"/>
    <dgm:cxn modelId="{F4E9AE40-DB65-4EBE-83FA-989408CD0A19}" type="presOf" srcId="{DAE4BB6E-9AD8-449F-BA98-E7B35BAF7DCE}" destId="{BABFBD8E-8456-4F49-AFC8-9A8C44032061}" srcOrd="0" destOrd="0" presId="urn:microsoft.com/office/officeart/2005/8/layout/process5"/>
    <dgm:cxn modelId="{901C4562-24F4-4211-A325-5F0D1207B5AB}" type="presOf" srcId="{EEE59EF7-B380-4BAF-8564-432E698912FF}" destId="{EB5675F9-4725-43AC-8108-A24598C8336B}" srcOrd="1" destOrd="0" presId="urn:microsoft.com/office/officeart/2005/8/layout/process5"/>
    <dgm:cxn modelId="{492E2243-8BB8-4493-B0DD-081878B18CD8}" type="presOf" srcId="{D6081593-B534-4727-B496-8335D3A67E6A}" destId="{9F08B575-4EB0-4006-86FD-3B852D32FCF7}" srcOrd="0" destOrd="0" presId="urn:microsoft.com/office/officeart/2005/8/layout/process5"/>
    <dgm:cxn modelId="{B1CEDF69-15C1-46F9-92D4-5238DC391986}" srcId="{163A3CD3-B267-4741-A378-8D746363BA4A}" destId="{75AF8243-B334-4895-835E-F4408D1517EF}" srcOrd="7" destOrd="0" parTransId="{0C64B93E-13AF-4D1F-971A-4D9115FA12E8}" sibTransId="{99984758-AC93-4646-BD61-32DD0F2C5E1E}"/>
    <dgm:cxn modelId="{F5796E6B-4D31-4A5F-B2C6-EB1D144700BC}" srcId="{163A3CD3-B267-4741-A378-8D746363BA4A}" destId="{9660D359-B20D-437C-93A2-328CB4DA11F6}" srcOrd="0" destOrd="0" parTransId="{68E80BCD-B2CC-4ECF-891D-070CD49C4F0B}" sibTransId="{EB1DE6C3-30C6-45BE-8D4D-300FA6582058}"/>
    <dgm:cxn modelId="{D5DC8B4C-467B-4BCE-9BD1-C8C24C9353E5}" type="presOf" srcId="{EB1DE6C3-30C6-45BE-8D4D-300FA6582058}" destId="{4F54C620-CE1A-471A-B3EC-931113C1A73A}" srcOrd="1" destOrd="0" presId="urn:microsoft.com/office/officeart/2005/8/layout/process5"/>
    <dgm:cxn modelId="{16DB2E6D-B919-4F0C-9308-662C29FB0FF0}" type="presOf" srcId="{9660D359-B20D-437C-93A2-328CB4DA11F6}" destId="{3C45FF21-34EF-4BC4-B69B-77FD1521445E}" srcOrd="0" destOrd="0" presId="urn:microsoft.com/office/officeart/2005/8/layout/process5"/>
    <dgm:cxn modelId="{752C8C4D-BE2D-491E-87DE-7CE8D968BF96}" type="presOf" srcId="{7C0A685C-69AC-4B56-BE0A-E68593AC5447}" destId="{BA9B16C0-FDE4-4988-83CA-A4B26067F0E8}" srcOrd="1" destOrd="0" presId="urn:microsoft.com/office/officeart/2005/8/layout/process5"/>
    <dgm:cxn modelId="{C1342355-48E2-44F9-AA58-A7CA0309CE2F}" type="presOf" srcId="{A67CEBB7-5444-485A-8D76-4FD4DEA4A7E4}" destId="{87577C31-5A73-4195-9FD0-816383E20B39}" srcOrd="0" destOrd="0" presId="urn:microsoft.com/office/officeart/2005/8/layout/process5"/>
    <dgm:cxn modelId="{99C75291-8C67-4A0D-8181-7E69F67B2497}" srcId="{163A3CD3-B267-4741-A378-8D746363BA4A}" destId="{D6081593-B534-4727-B496-8335D3A67E6A}" srcOrd="5" destOrd="0" parTransId="{BD550BB9-32C2-49A3-A5E9-9DBD435516AA}" sibTransId="{9B01388D-17DF-428C-B368-A16481C55471}"/>
    <dgm:cxn modelId="{FB735892-A659-44A2-B7DD-BA9C984009F3}" type="presOf" srcId="{EB1DE6C3-30C6-45BE-8D4D-300FA6582058}" destId="{FA7DBECF-26AC-4406-8179-F0C741FB7FAC}" srcOrd="0" destOrd="0" presId="urn:microsoft.com/office/officeart/2005/8/layout/process5"/>
    <dgm:cxn modelId="{E9576F97-43EC-47F2-BCFA-9D57972E8F7D}" srcId="{163A3CD3-B267-4741-A378-8D746363BA4A}" destId="{A67CEBB7-5444-485A-8D76-4FD4DEA4A7E4}" srcOrd="4" destOrd="0" parTransId="{B33CC629-91AB-456E-B4B7-29D43EF8905F}" sibTransId="{B9A324DC-857B-48AE-9A4F-0C1F7C3053F4}"/>
    <dgm:cxn modelId="{7C0A859F-D075-41C3-BD8B-BC250F611588}" type="presOf" srcId="{91BE2589-D40D-4290-989D-DDB9D289B208}" destId="{98DE1910-0CB3-4BF2-93A8-EC8D3A12B3AF}" srcOrd="0" destOrd="0" presId="urn:microsoft.com/office/officeart/2005/8/layout/process5"/>
    <dgm:cxn modelId="{667FECB7-9F6F-4841-8BF2-F2ECFD197D2E}" type="presOf" srcId="{8C761CA4-DA16-4269-A108-B88B7EE88EFE}" destId="{C4CE0BDB-4507-41D0-91F5-E66AAE9FED6B}" srcOrd="0" destOrd="0" presId="urn:microsoft.com/office/officeart/2005/8/layout/process5"/>
    <dgm:cxn modelId="{0F39DDC3-B2E3-44EC-A4CC-2CFA858751AA}" type="presOf" srcId="{7C0A685C-69AC-4B56-BE0A-E68593AC5447}" destId="{BAD88966-1F55-4476-9E47-7C9007897F4E}" srcOrd="0" destOrd="0" presId="urn:microsoft.com/office/officeart/2005/8/layout/process5"/>
    <dgm:cxn modelId="{447AD1C5-096C-4EC2-A1BF-ECA35D26106F}" type="presOf" srcId="{86B6C125-1108-456D-853B-7135AD789AB3}" destId="{FC961FBE-1EC3-4DA5-84AE-748226664E43}" srcOrd="0" destOrd="0" presId="urn:microsoft.com/office/officeart/2005/8/layout/process5"/>
    <dgm:cxn modelId="{EC7ECCCE-9773-4984-B4B7-47BD60881F14}" type="presOf" srcId="{9B01388D-17DF-428C-B368-A16481C55471}" destId="{6CE1DE07-F734-49E7-9649-704C4DBD4945}" srcOrd="0" destOrd="0" presId="urn:microsoft.com/office/officeart/2005/8/layout/process5"/>
    <dgm:cxn modelId="{CB09E8CE-66B5-4001-AD8C-FBF2B45756CE}" srcId="{163A3CD3-B267-4741-A378-8D746363BA4A}" destId="{DAE4BB6E-9AD8-449F-BA98-E7B35BAF7DCE}" srcOrd="2" destOrd="0" parTransId="{69E6AA0A-8CE3-4FED-980A-F503A4282840}" sibTransId="{91BE2589-D40D-4290-989D-DDB9D289B208}"/>
    <dgm:cxn modelId="{E7B2A6E0-AB5D-46AA-95AF-8495E112D288}" type="presOf" srcId="{9B01388D-17DF-428C-B368-A16481C55471}" destId="{3719280C-2075-4913-AFE5-B4B741A534DA}" srcOrd="1" destOrd="0" presId="urn:microsoft.com/office/officeart/2005/8/layout/process5"/>
    <dgm:cxn modelId="{26D496E5-F993-40D2-AC88-30DE6FD44B6A}" type="presOf" srcId="{EEE59EF7-B380-4BAF-8564-432E698912FF}" destId="{3DC23BB8-A1D4-4879-BB6A-AA7E3C50E256}" srcOrd="0" destOrd="0" presId="urn:microsoft.com/office/officeart/2005/8/layout/process5"/>
    <dgm:cxn modelId="{741FAEF2-A385-4936-AB2F-F716746194E1}" srcId="{163A3CD3-B267-4741-A378-8D746363BA4A}" destId="{A75DFADE-96B8-4FC0-983D-9851B37A7055}" srcOrd="3" destOrd="0" parTransId="{8FEAB7C1-E0B5-4C53-8139-F7778C51247B}" sibTransId="{EEE59EF7-B380-4BAF-8564-432E698912FF}"/>
    <dgm:cxn modelId="{528483F3-9E95-4E39-8022-39F21FCA2498}" type="presOf" srcId="{75AF8243-B334-4895-835E-F4408D1517EF}" destId="{F02AA32D-2D43-46EC-970D-4FC86FBD9E50}" srcOrd="0" destOrd="0" presId="urn:microsoft.com/office/officeart/2005/8/layout/process5"/>
    <dgm:cxn modelId="{A778C1FE-73E1-4814-8D7F-CDDA18559023}" type="presOf" srcId="{16DF8589-EA0B-49CF-9547-C7A9DFC14B30}" destId="{9A8C05E1-248E-45F6-B510-393038961560}" srcOrd="0" destOrd="0" presId="urn:microsoft.com/office/officeart/2005/8/layout/process5"/>
    <dgm:cxn modelId="{AEAF6FC9-5930-4276-8D9F-5FDA3A24AD3A}" type="presParOf" srcId="{334EA2CD-B2A5-4D7D-9FD7-ABE9616C68BE}" destId="{3C45FF21-34EF-4BC4-B69B-77FD1521445E}" srcOrd="0" destOrd="0" presId="urn:microsoft.com/office/officeart/2005/8/layout/process5"/>
    <dgm:cxn modelId="{24F0DB69-94F8-4D17-A8F8-57808BB67265}" type="presParOf" srcId="{334EA2CD-B2A5-4D7D-9FD7-ABE9616C68BE}" destId="{FA7DBECF-26AC-4406-8179-F0C741FB7FAC}" srcOrd="1" destOrd="0" presId="urn:microsoft.com/office/officeart/2005/8/layout/process5"/>
    <dgm:cxn modelId="{102EA342-5177-4926-8B6D-6E976077A60C}" type="presParOf" srcId="{FA7DBECF-26AC-4406-8179-F0C741FB7FAC}" destId="{4F54C620-CE1A-471A-B3EC-931113C1A73A}" srcOrd="0" destOrd="0" presId="urn:microsoft.com/office/officeart/2005/8/layout/process5"/>
    <dgm:cxn modelId="{053D0EA0-4221-4F3D-AD0C-FC47CA67BCB8}" type="presParOf" srcId="{334EA2CD-B2A5-4D7D-9FD7-ABE9616C68BE}" destId="{9A8C05E1-248E-45F6-B510-393038961560}" srcOrd="2" destOrd="0" presId="urn:microsoft.com/office/officeart/2005/8/layout/process5"/>
    <dgm:cxn modelId="{F598FE96-8087-4073-ADA7-D28A2A1208FC}" type="presParOf" srcId="{334EA2CD-B2A5-4D7D-9FD7-ABE9616C68BE}" destId="{C4CE0BDB-4507-41D0-91F5-E66AAE9FED6B}" srcOrd="3" destOrd="0" presId="urn:microsoft.com/office/officeart/2005/8/layout/process5"/>
    <dgm:cxn modelId="{C86149F9-19A2-4961-B430-4A19501D3209}" type="presParOf" srcId="{C4CE0BDB-4507-41D0-91F5-E66AAE9FED6B}" destId="{7B0F092F-14ED-4924-B891-45E78F7C6D24}" srcOrd="0" destOrd="0" presId="urn:microsoft.com/office/officeart/2005/8/layout/process5"/>
    <dgm:cxn modelId="{12170687-3155-45CE-8355-E8B9984650C2}" type="presParOf" srcId="{334EA2CD-B2A5-4D7D-9FD7-ABE9616C68BE}" destId="{BABFBD8E-8456-4F49-AFC8-9A8C44032061}" srcOrd="4" destOrd="0" presId="urn:microsoft.com/office/officeart/2005/8/layout/process5"/>
    <dgm:cxn modelId="{CF970CA1-6550-4967-A6EA-0046F3643124}" type="presParOf" srcId="{334EA2CD-B2A5-4D7D-9FD7-ABE9616C68BE}" destId="{98DE1910-0CB3-4BF2-93A8-EC8D3A12B3AF}" srcOrd="5" destOrd="0" presId="urn:microsoft.com/office/officeart/2005/8/layout/process5"/>
    <dgm:cxn modelId="{30BE94B7-F635-4623-8460-34B0AB2DB271}" type="presParOf" srcId="{98DE1910-0CB3-4BF2-93A8-EC8D3A12B3AF}" destId="{584F79FC-D201-4594-B1AE-F0B99CB09B9B}" srcOrd="0" destOrd="0" presId="urn:microsoft.com/office/officeart/2005/8/layout/process5"/>
    <dgm:cxn modelId="{96883568-8982-4071-A076-943E6A21CC0D}" type="presParOf" srcId="{334EA2CD-B2A5-4D7D-9FD7-ABE9616C68BE}" destId="{73A49D67-610D-4836-AAB3-47AC1E4B07D3}" srcOrd="6" destOrd="0" presId="urn:microsoft.com/office/officeart/2005/8/layout/process5"/>
    <dgm:cxn modelId="{CCB49A5A-757E-4182-AF07-3C37102F37DC}" type="presParOf" srcId="{334EA2CD-B2A5-4D7D-9FD7-ABE9616C68BE}" destId="{3DC23BB8-A1D4-4879-BB6A-AA7E3C50E256}" srcOrd="7" destOrd="0" presId="urn:microsoft.com/office/officeart/2005/8/layout/process5"/>
    <dgm:cxn modelId="{66F61AD6-80FC-4CB3-B0C3-EB33145805F5}" type="presParOf" srcId="{3DC23BB8-A1D4-4879-BB6A-AA7E3C50E256}" destId="{EB5675F9-4725-43AC-8108-A24598C8336B}" srcOrd="0" destOrd="0" presId="urn:microsoft.com/office/officeart/2005/8/layout/process5"/>
    <dgm:cxn modelId="{2BAB3DCB-0E06-4C36-9997-A29576ED0EB0}" type="presParOf" srcId="{334EA2CD-B2A5-4D7D-9FD7-ABE9616C68BE}" destId="{87577C31-5A73-4195-9FD0-816383E20B39}" srcOrd="8" destOrd="0" presId="urn:microsoft.com/office/officeart/2005/8/layout/process5"/>
    <dgm:cxn modelId="{01DC0E80-67C9-4BE8-848B-E8C16AD19AD9}" type="presParOf" srcId="{334EA2CD-B2A5-4D7D-9FD7-ABE9616C68BE}" destId="{0393C874-598D-465B-88FC-D8FCD39A9A5F}" srcOrd="9" destOrd="0" presId="urn:microsoft.com/office/officeart/2005/8/layout/process5"/>
    <dgm:cxn modelId="{3AA1E307-91B7-4D1B-98CF-13B1484E6159}" type="presParOf" srcId="{0393C874-598D-465B-88FC-D8FCD39A9A5F}" destId="{16F545FC-8870-40A8-910A-D5B1EE90098F}" srcOrd="0" destOrd="0" presId="urn:microsoft.com/office/officeart/2005/8/layout/process5"/>
    <dgm:cxn modelId="{253F20E7-4EC9-4FFC-8CA8-AA3695AE6793}" type="presParOf" srcId="{334EA2CD-B2A5-4D7D-9FD7-ABE9616C68BE}" destId="{9F08B575-4EB0-4006-86FD-3B852D32FCF7}" srcOrd="10" destOrd="0" presId="urn:microsoft.com/office/officeart/2005/8/layout/process5"/>
    <dgm:cxn modelId="{735D2F89-C101-4B1D-92D9-C92E492FEAEA}" type="presParOf" srcId="{334EA2CD-B2A5-4D7D-9FD7-ABE9616C68BE}" destId="{6CE1DE07-F734-49E7-9649-704C4DBD4945}" srcOrd="11" destOrd="0" presId="urn:microsoft.com/office/officeart/2005/8/layout/process5"/>
    <dgm:cxn modelId="{051AFC0E-041A-48D7-8DC8-02573A3238F7}" type="presParOf" srcId="{6CE1DE07-F734-49E7-9649-704C4DBD4945}" destId="{3719280C-2075-4913-AFE5-B4B741A534DA}" srcOrd="0" destOrd="0" presId="urn:microsoft.com/office/officeart/2005/8/layout/process5"/>
    <dgm:cxn modelId="{08B16C0E-C4D9-4545-8FB8-4C12974E98D0}" type="presParOf" srcId="{334EA2CD-B2A5-4D7D-9FD7-ABE9616C68BE}" destId="{FC961FBE-1EC3-4DA5-84AE-748226664E43}" srcOrd="12" destOrd="0" presId="urn:microsoft.com/office/officeart/2005/8/layout/process5"/>
    <dgm:cxn modelId="{B0683FD2-46A2-42F0-9457-675393307414}" type="presParOf" srcId="{334EA2CD-B2A5-4D7D-9FD7-ABE9616C68BE}" destId="{BAD88966-1F55-4476-9E47-7C9007897F4E}" srcOrd="13" destOrd="0" presId="urn:microsoft.com/office/officeart/2005/8/layout/process5"/>
    <dgm:cxn modelId="{82FB2E93-73A1-4F4D-B50F-687FE7AC7F6C}" type="presParOf" srcId="{BAD88966-1F55-4476-9E47-7C9007897F4E}" destId="{BA9B16C0-FDE4-4988-83CA-A4B26067F0E8}" srcOrd="0" destOrd="0" presId="urn:microsoft.com/office/officeart/2005/8/layout/process5"/>
    <dgm:cxn modelId="{F716D598-9478-43C2-AB85-525628EC7539}" type="presParOf" srcId="{334EA2CD-B2A5-4D7D-9FD7-ABE9616C68BE}" destId="{F02AA32D-2D43-46EC-970D-4FC86FBD9E50}" srcOrd="14" destOrd="0" presId="urn:microsoft.com/office/officeart/2005/8/layout/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B89FF06-7FFB-4791-ADD6-A69C0830226A}" type="doc">
      <dgm:prSet loTypeId="urn:microsoft.com/office/officeart/2005/8/layout/process1" loCatId="process" qsTypeId="urn:microsoft.com/office/officeart/2005/8/quickstyle/simple1" qsCatId="simple" csTypeId="urn:microsoft.com/office/officeart/2005/8/colors/accent1_2" csCatId="accent1" phldr="1"/>
      <dgm:spPr/>
    </dgm:pt>
    <dgm:pt modelId="{21B5B20E-116C-4A96-9AEF-A501BEFF6635}">
      <dgm:prSet phldrT="[Text]" phldr="0"/>
      <dgm:spPr/>
      <dgm:t>
        <a:bodyPr/>
        <a:lstStyle/>
        <a:p>
          <a:pPr algn="l" rtl="0"/>
          <a:r>
            <a:rPr lang="en-US" sz="2400" b="1">
              <a:solidFill>
                <a:schemeClr val="bg1"/>
              </a:solidFill>
              <a:latin typeface="Calibri" panose="020F0502020204030204"/>
            </a:rPr>
            <a:t> What does this evidence tell us about Leeds Trinity University?</a:t>
          </a:r>
        </a:p>
      </dgm:t>
    </dgm:pt>
    <dgm:pt modelId="{F1EF40A8-C011-4BC4-AAF6-B323B232247A}" type="parTrans" cxnId="{2AFAF716-A3F3-4DDA-94B0-F81670F4671D}">
      <dgm:prSet/>
      <dgm:spPr/>
    </dgm:pt>
    <dgm:pt modelId="{07B0EE1C-FB0E-4F3F-A2D3-C5A279EE4B6E}" type="sibTrans" cxnId="{2AFAF716-A3F3-4DDA-94B0-F81670F4671D}">
      <dgm:prSet/>
      <dgm:spPr/>
      <dgm:t>
        <a:bodyPr/>
        <a:lstStyle/>
        <a:p>
          <a:endParaRPr lang="en-US"/>
        </a:p>
      </dgm:t>
    </dgm:pt>
    <dgm:pt modelId="{C1696159-9271-42D1-A1CD-164C91480573}">
      <dgm:prSet phldrT="[Text]" phldr="0"/>
      <dgm:spPr/>
      <dgm:t>
        <a:bodyPr/>
        <a:lstStyle/>
        <a:p>
          <a:pPr algn="l" rtl="0"/>
          <a:r>
            <a:rPr lang="en-US" sz="2400" b="1"/>
            <a:t>What connections does this place reveal between education, religion and the local community?</a:t>
          </a:r>
          <a:r>
            <a:rPr lang="en-US" sz="2400" b="1">
              <a:solidFill>
                <a:schemeClr val="bg1"/>
              </a:solidFill>
              <a:latin typeface="Arial"/>
              <a:cs typeface="Arial"/>
            </a:rPr>
            <a:t> </a:t>
          </a:r>
        </a:p>
      </dgm:t>
    </dgm:pt>
    <dgm:pt modelId="{15D3A847-5B4B-40E6-8709-779AD9FCDFFE}" type="parTrans" cxnId="{8CC2470D-D58F-418A-90F5-30BBEE9AE863}">
      <dgm:prSet/>
      <dgm:spPr/>
    </dgm:pt>
    <dgm:pt modelId="{FA989922-A745-44F0-967E-41E8AFFA49D0}" type="sibTrans" cxnId="{8CC2470D-D58F-418A-90F5-30BBEE9AE863}">
      <dgm:prSet/>
      <dgm:spPr/>
      <dgm:t>
        <a:bodyPr/>
        <a:lstStyle/>
        <a:p>
          <a:endParaRPr lang="en-US"/>
        </a:p>
      </dgm:t>
    </dgm:pt>
    <dgm:pt modelId="{307FF9AC-B619-45AB-A76A-62CE1D1E9C1B}">
      <dgm:prSet phldrT="[Text]" phldr="0"/>
      <dgm:spPr/>
      <dgm:t>
        <a:bodyPr/>
        <a:lstStyle/>
        <a:p>
          <a:pPr algn="l" rtl="0"/>
          <a:r>
            <a:rPr lang="en-US" sz="2400" b="1">
              <a:solidFill>
                <a:schemeClr val="bg1"/>
              </a:solidFill>
              <a:latin typeface="Calibri" panose="020F0502020204030204"/>
            </a:rPr>
            <a:t> What does this reveal about broader  historical concepts?</a:t>
          </a:r>
          <a:r>
            <a:rPr lang="en-US" sz="2400" b="1">
              <a:solidFill>
                <a:schemeClr val="bg1"/>
              </a:solidFill>
              <a:latin typeface="Arial"/>
              <a:cs typeface="Arial"/>
            </a:rPr>
            <a:t> </a:t>
          </a:r>
        </a:p>
      </dgm:t>
    </dgm:pt>
    <dgm:pt modelId="{5AF5D87A-8E37-4D2C-82B7-6C91C5461710}" type="parTrans" cxnId="{AA14DE02-6D13-4B50-9AE8-A92303FF0BDF}">
      <dgm:prSet/>
      <dgm:spPr/>
    </dgm:pt>
    <dgm:pt modelId="{0FFB8083-3FFE-4280-9763-40C4163D33B2}" type="sibTrans" cxnId="{AA14DE02-6D13-4B50-9AE8-A92303FF0BDF}">
      <dgm:prSet/>
      <dgm:spPr/>
      <dgm:t>
        <a:bodyPr/>
        <a:lstStyle/>
        <a:p>
          <a:endParaRPr lang="en-US"/>
        </a:p>
      </dgm:t>
    </dgm:pt>
    <dgm:pt modelId="{3B3615DB-B917-46BC-B5ED-B88CF254865E}">
      <dgm:prSet phldrT="[Text]" phldr="0"/>
      <dgm:spPr/>
      <dgm:t>
        <a:bodyPr/>
        <a:lstStyle/>
        <a:p>
          <a:pPr rtl="0"/>
          <a:r>
            <a:rPr lang="en-US" sz="2400" b="1">
              <a:solidFill>
                <a:schemeClr val="bg1"/>
              </a:solidFill>
              <a:latin typeface="Calibri" panose="020F0502020204030204"/>
            </a:rPr>
            <a:t>What does this evidence tell us about English education during this period? </a:t>
          </a:r>
          <a:r>
            <a:rPr lang="en-US" sz="2400" b="1">
              <a:solidFill>
                <a:schemeClr val="bg1"/>
              </a:solidFill>
              <a:latin typeface="Arial"/>
              <a:cs typeface="Arial"/>
            </a:rPr>
            <a:t> </a:t>
          </a:r>
          <a:endParaRPr lang="en-US"/>
        </a:p>
      </dgm:t>
    </dgm:pt>
    <dgm:pt modelId="{933D7304-FA03-40C0-B000-7826CF362E83}" type="parTrans" cxnId="{54D65AF7-2EDA-4F36-843D-F7013B74C648}">
      <dgm:prSet/>
      <dgm:spPr/>
    </dgm:pt>
    <dgm:pt modelId="{BEC503FB-6209-41B1-B400-86D5682C0672}" type="sibTrans" cxnId="{54D65AF7-2EDA-4F36-843D-F7013B74C648}">
      <dgm:prSet/>
      <dgm:spPr/>
      <dgm:t>
        <a:bodyPr/>
        <a:lstStyle/>
        <a:p>
          <a:endParaRPr lang="en-US"/>
        </a:p>
      </dgm:t>
    </dgm:pt>
    <dgm:pt modelId="{E4F0F7F2-738C-47CC-8A05-AF917DAAD4CB}" type="pres">
      <dgm:prSet presAssocID="{5B89FF06-7FFB-4791-ADD6-A69C0830226A}" presName="Name0" presStyleCnt="0">
        <dgm:presLayoutVars>
          <dgm:dir/>
          <dgm:resizeHandles val="exact"/>
        </dgm:presLayoutVars>
      </dgm:prSet>
      <dgm:spPr/>
    </dgm:pt>
    <dgm:pt modelId="{7D3E7D12-1745-462A-B32D-38878477511F}" type="pres">
      <dgm:prSet presAssocID="{21B5B20E-116C-4A96-9AEF-A501BEFF6635}" presName="node" presStyleLbl="node1" presStyleIdx="0" presStyleCnt="4">
        <dgm:presLayoutVars>
          <dgm:bulletEnabled val="1"/>
        </dgm:presLayoutVars>
      </dgm:prSet>
      <dgm:spPr/>
    </dgm:pt>
    <dgm:pt modelId="{39528D2E-9205-49AA-986F-F5A11A5964BF}" type="pres">
      <dgm:prSet presAssocID="{07B0EE1C-FB0E-4F3F-A2D3-C5A279EE4B6E}" presName="sibTrans" presStyleLbl="sibTrans2D1" presStyleIdx="0" presStyleCnt="3"/>
      <dgm:spPr/>
    </dgm:pt>
    <dgm:pt modelId="{A97242F7-7CAE-4C82-9CB7-E94B7691EAC4}" type="pres">
      <dgm:prSet presAssocID="{07B0EE1C-FB0E-4F3F-A2D3-C5A279EE4B6E}" presName="connectorText" presStyleLbl="sibTrans2D1" presStyleIdx="0" presStyleCnt="3"/>
      <dgm:spPr/>
    </dgm:pt>
    <dgm:pt modelId="{1D0937E1-1B6C-4D43-977C-99731667216B}" type="pres">
      <dgm:prSet presAssocID="{3B3615DB-B917-46BC-B5ED-B88CF254865E}" presName="node" presStyleLbl="node1" presStyleIdx="1" presStyleCnt="4">
        <dgm:presLayoutVars>
          <dgm:bulletEnabled val="1"/>
        </dgm:presLayoutVars>
      </dgm:prSet>
      <dgm:spPr/>
    </dgm:pt>
    <dgm:pt modelId="{5C86FF9E-5C61-459E-A3C6-0AF9AF5B38DE}" type="pres">
      <dgm:prSet presAssocID="{BEC503FB-6209-41B1-B400-86D5682C0672}" presName="sibTrans" presStyleLbl="sibTrans2D1" presStyleIdx="1" presStyleCnt="3"/>
      <dgm:spPr/>
    </dgm:pt>
    <dgm:pt modelId="{9F657208-6F25-4E3A-AC11-30130D94C0B3}" type="pres">
      <dgm:prSet presAssocID="{BEC503FB-6209-41B1-B400-86D5682C0672}" presName="connectorText" presStyleLbl="sibTrans2D1" presStyleIdx="1" presStyleCnt="3"/>
      <dgm:spPr/>
    </dgm:pt>
    <dgm:pt modelId="{742316F3-6AC9-44F4-9BDA-48D3AA80F48E}" type="pres">
      <dgm:prSet presAssocID="{C1696159-9271-42D1-A1CD-164C91480573}" presName="node" presStyleLbl="node1" presStyleIdx="2" presStyleCnt="4">
        <dgm:presLayoutVars>
          <dgm:bulletEnabled val="1"/>
        </dgm:presLayoutVars>
      </dgm:prSet>
      <dgm:spPr/>
    </dgm:pt>
    <dgm:pt modelId="{00B1560C-2D10-4C14-8359-8D04E420C293}" type="pres">
      <dgm:prSet presAssocID="{FA989922-A745-44F0-967E-41E8AFFA49D0}" presName="sibTrans" presStyleLbl="sibTrans2D1" presStyleIdx="2" presStyleCnt="3"/>
      <dgm:spPr/>
    </dgm:pt>
    <dgm:pt modelId="{CF067AC3-4F58-4253-B244-C069FB2F6841}" type="pres">
      <dgm:prSet presAssocID="{FA989922-A745-44F0-967E-41E8AFFA49D0}" presName="connectorText" presStyleLbl="sibTrans2D1" presStyleIdx="2" presStyleCnt="3"/>
      <dgm:spPr/>
    </dgm:pt>
    <dgm:pt modelId="{3F23DAC0-8CD6-4717-ABB9-00649C11BCC6}" type="pres">
      <dgm:prSet presAssocID="{307FF9AC-B619-45AB-A76A-62CE1D1E9C1B}" presName="node" presStyleLbl="node1" presStyleIdx="3" presStyleCnt="4">
        <dgm:presLayoutVars>
          <dgm:bulletEnabled val="1"/>
        </dgm:presLayoutVars>
      </dgm:prSet>
      <dgm:spPr/>
    </dgm:pt>
  </dgm:ptLst>
  <dgm:cxnLst>
    <dgm:cxn modelId="{AA14DE02-6D13-4B50-9AE8-A92303FF0BDF}" srcId="{5B89FF06-7FFB-4791-ADD6-A69C0830226A}" destId="{307FF9AC-B619-45AB-A76A-62CE1D1E9C1B}" srcOrd="3" destOrd="0" parTransId="{5AF5D87A-8E37-4D2C-82B7-6C91C5461710}" sibTransId="{0FFB8083-3FFE-4280-9763-40C4163D33B2}"/>
    <dgm:cxn modelId="{8CC2470D-D58F-418A-90F5-30BBEE9AE863}" srcId="{5B89FF06-7FFB-4791-ADD6-A69C0830226A}" destId="{C1696159-9271-42D1-A1CD-164C91480573}" srcOrd="2" destOrd="0" parTransId="{15D3A847-5B4B-40E6-8709-779AD9FCDFFE}" sibTransId="{FA989922-A745-44F0-967E-41E8AFFA49D0}"/>
    <dgm:cxn modelId="{2AFAF716-A3F3-4DDA-94B0-F81670F4671D}" srcId="{5B89FF06-7FFB-4791-ADD6-A69C0830226A}" destId="{21B5B20E-116C-4A96-9AEF-A501BEFF6635}" srcOrd="0" destOrd="0" parTransId="{F1EF40A8-C011-4BC4-AAF6-B323B232247A}" sibTransId="{07B0EE1C-FB0E-4F3F-A2D3-C5A279EE4B6E}"/>
    <dgm:cxn modelId="{8D03D435-FFF4-42D1-9FB6-F24FE8A614CB}" type="presOf" srcId="{5B89FF06-7FFB-4791-ADD6-A69C0830226A}" destId="{E4F0F7F2-738C-47CC-8A05-AF917DAAD4CB}" srcOrd="0" destOrd="0" presId="urn:microsoft.com/office/officeart/2005/8/layout/process1"/>
    <dgm:cxn modelId="{0C710C3F-B965-4F6D-A346-EDDCA2CAA54F}" type="presOf" srcId="{FA989922-A745-44F0-967E-41E8AFFA49D0}" destId="{00B1560C-2D10-4C14-8359-8D04E420C293}" srcOrd="0" destOrd="0" presId="urn:microsoft.com/office/officeart/2005/8/layout/process1"/>
    <dgm:cxn modelId="{041A3856-63C0-457D-977A-A878B14E1585}" type="presOf" srcId="{FA989922-A745-44F0-967E-41E8AFFA49D0}" destId="{CF067AC3-4F58-4253-B244-C069FB2F6841}" srcOrd="1" destOrd="0" presId="urn:microsoft.com/office/officeart/2005/8/layout/process1"/>
    <dgm:cxn modelId="{6D1EA959-05AF-4764-816D-4D1F13A3614F}" type="presOf" srcId="{3B3615DB-B917-46BC-B5ED-B88CF254865E}" destId="{1D0937E1-1B6C-4D43-977C-99731667216B}" srcOrd="0" destOrd="0" presId="urn:microsoft.com/office/officeart/2005/8/layout/process1"/>
    <dgm:cxn modelId="{C862717A-BB17-4F6C-A0F0-197AA7260B83}" type="presOf" srcId="{BEC503FB-6209-41B1-B400-86D5682C0672}" destId="{9F657208-6F25-4E3A-AC11-30130D94C0B3}" srcOrd="1" destOrd="0" presId="urn:microsoft.com/office/officeart/2005/8/layout/process1"/>
    <dgm:cxn modelId="{F0590B7B-F2B0-4E81-AE10-871B7F6905D9}" type="presOf" srcId="{21B5B20E-116C-4A96-9AEF-A501BEFF6635}" destId="{7D3E7D12-1745-462A-B32D-38878477511F}" srcOrd="0" destOrd="0" presId="urn:microsoft.com/office/officeart/2005/8/layout/process1"/>
    <dgm:cxn modelId="{E721E586-12D5-4DC2-B5E0-0C4CCB19BB31}" type="presOf" srcId="{BEC503FB-6209-41B1-B400-86D5682C0672}" destId="{5C86FF9E-5C61-459E-A3C6-0AF9AF5B38DE}" srcOrd="0" destOrd="0" presId="urn:microsoft.com/office/officeart/2005/8/layout/process1"/>
    <dgm:cxn modelId="{8FB9C593-2852-461A-AB5B-F30C0EC44173}" type="presOf" srcId="{07B0EE1C-FB0E-4F3F-A2D3-C5A279EE4B6E}" destId="{39528D2E-9205-49AA-986F-F5A11A5964BF}" srcOrd="0" destOrd="0" presId="urn:microsoft.com/office/officeart/2005/8/layout/process1"/>
    <dgm:cxn modelId="{7016A696-1B87-47F9-8224-6C70896816BE}" type="presOf" srcId="{07B0EE1C-FB0E-4F3F-A2D3-C5A279EE4B6E}" destId="{A97242F7-7CAE-4C82-9CB7-E94B7691EAC4}" srcOrd="1" destOrd="0" presId="urn:microsoft.com/office/officeart/2005/8/layout/process1"/>
    <dgm:cxn modelId="{6DA395DA-241B-4A58-B85A-A30A637D4FEA}" type="presOf" srcId="{307FF9AC-B619-45AB-A76A-62CE1D1E9C1B}" destId="{3F23DAC0-8CD6-4717-ABB9-00649C11BCC6}" srcOrd="0" destOrd="0" presId="urn:microsoft.com/office/officeart/2005/8/layout/process1"/>
    <dgm:cxn modelId="{DB085AEF-7372-4DE6-8287-6CE8D00F9A40}" type="presOf" srcId="{C1696159-9271-42D1-A1CD-164C91480573}" destId="{742316F3-6AC9-44F4-9BDA-48D3AA80F48E}" srcOrd="0" destOrd="0" presId="urn:microsoft.com/office/officeart/2005/8/layout/process1"/>
    <dgm:cxn modelId="{54D65AF7-2EDA-4F36-843D-F7013B74C648}" srcId="{5B89FF06-7FFB-4791-ADD6-A69C0830226A}" destId="{3B3615DB-B917-46BC-B5ED-B88CF254865E}" srcOrd="1" destOrd="0" parTransId="{933D7304-FA03-40C0-B000-7826CF362E83}" sibTransId="{BEC503FB-6209-41B1-B400-86D5682C0672}"/>
    <dgm:cxn modelId="{2E2690A2-87B4-4739-A33D-0078E1BBA4D6}" type="presParOf" srcId="{E4F0F7F2-738C-47CC-8A05-AF917DAAD4CB}" destId="{7D3E7D12-1745-462A-B32D-38878477511F}" srcOrd="0" destOrd="0" presId="urn:microsoft.com/office/officeart/2005/8/layout/process1"/>
    <dgm:cxn modelId="{4EA113C7-8BE2-451B-8107-BA341492846B}" type="presParOf" srcId="{E4F0F7F2-738C-47CC-8A05-AF917DAAD4CB}" destId="{39528D2E-9205-49AA-986F-F5A11A5964BF}" srcOrd="1" destOrd="0" presId="urn:microsoft.com/office/officeart/2005/8/layout/process1"/>
    <dgm:cxn modelId="{3FE7366C-6C2D-4203-9500-41CF20BFA009}" type="presParOf" srcId="{39528D2E-9205-49AA-986F-F5A11A5964BF}" destId="{A97242F7-7CAE-4C82-9CB7-E94B7691EAC4}" srcOrd="0" destOrd="0" presId="urn:microsoft.com/office/officeart/2005/8/layout/process1"/>
    <dgm:cxn modelId="{94F12951-787D-4C8B-B17F-D77D9F190630}" type="presParOf" srcId="{E4F0F7F2-738C-47CC-8A05-AF917DAAD4CB}" destId="{1D0937E1-1B6C-4D43-977C-99731667216B}" srcOrd="2" destOrd="0" presId="urn:microsoft.com/office/officeart/2005/8/layout/process1"/>
    <dgm:cxn modelId="{C20EE6CE-5E75-4F12-83C7-402E3DD6177F}" type="presParOf" srcId="{E4F0F7F2-738C-47CC-8A05-AF917DAAD4CB}" destId="{5C86FF9E-5C61-459E-A3C6-0AF9AF5B38DE}" srcOrd="3" destOrd="0" presId="urn:microsoft.com/office/officeart/2005/8/layout/process1"/>
    <dgm:cxn modelId="{A2F636E7-D1F2-46D1-973A-E00960E7FC43}" type="presParOf" srcId="{5C86FF9E-5C61-459E-A3C6-0AF9AF5B38DE}" destId="{9F657208-6F25-4E3A-AC11-30130D94C0B3}" srcOrd="0" destOrd="0" presId="urn:microsoft.com/office/officeart/2005/8/layout/process1"/>
    <dgm:cxn modelId="{0F2099DE-D11B-4D86-8FF1-EC413AA51BF0}" type="presParOf" srcId="{E4F0F7F2-738C-47CC-8A05-AF917DAAD4CB}" destId="{742316F3-6AC9-44F4-9BDA-48D3AA80F48E}" srcOrd="4" destOrd="0" presId="urn:microsoft.com/office/officeart/2005/8/layout/process1"/>
    <dgm:cxn modelId="{75323194-DBA3-4CCF-B51D-5A57B225BD7B}" type="presParOf" srcId="{E4F0F7F2-738C-47CC-8A05-AF917DAAD4CB}" destId="{00B1560C-2D10-4C14-8359-8D04E420C293}" srcOrd="5" destOrd="0" presId="urn:microsoft.com/office/officeart/2005/8/layout/process1"/>
    <dgm:cxn modelId="{E9AC6D7E-284C-4906-8F63-4D92180B05DD}" type="presParOf" srcId="{00B1560C-2D10-4C14-8359-8D04E420C293}" destId="{CF067AC3-4F58-4253-B244-C069FB2F6841}" srcOrd="0" destOrd="0" presId="urn:microsoft.com/office/officeart/2005/8/layout/process1"/>
    <dgm:cxn modelId="{B204AD6C-7315-43DB-9443-784A82C13BBA}" type="presParOf" srcId="{E4F0F7F2-738C-47CC-8A05-AF917DAAD4CB}" destId="{3F23DAC0-8CD6-4717-ABB9-00649C11BCC6}" srcOrd="6" destOrd="0" presId="urn:microsoft.com/office/officeart/2005/8/layout/process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43ECECA-69C8-4FE2-9973-948D34CDE3E9}" type="doc">
      <dgm:prSet loTypeId="urn:microsoft.com/office/officeart/2005/8/layout/default" loCatId="list" qsTypeId="urn:microsoft.com/office/officeart/2005/8/quickstyle/simple1" qsCatId="simple" csTypeId="urn:microsoft.com/office/officeart/2005/8/colors/colorful5" csCatId="colorful" phldr="1"/>
      <dgm:spPr/>
      <dgm:t>
        <a:bodyPr/>
        <a:lstStyle/>
        <a:p>
          <a:endParaRPr lang="en-US"/>
        </a:p>
      </dgm:t>
    </dgm:pt>
    <dgm:pt modelId="{508AEB0B-A9A7-4BCF-8A19-14F0787625B4}">
      <dgm:prSet phldrT="[Text]" phldr="0"/>
      <dgm:spPr/>
      <dgm:t>
        <a:bodyPr/>
        <a:lstStyle/>
        <a:p>
          <a:pPr algn="l" rtl="0">
            <a:lnSpc>
              <a:spcPct val="90000"/>
            </a:lnSpc>
          </a:pPr>
          <a:r>
            <a:rPr lang="en-US" sz="2200" b="1"/>
            <a:t>Change &amp; Continuity </a:t>
          </a:r>
          <a:r>
            <a:rPr lang="en-US" sz="2200" b="1">
              <a:latin typeface="Calibri" panose="020F0502020204030204"/>
            </a:rPr>
            <a:t>    </a:t>
          </a:r>
          <a:r>
            <a:rPr lang="en-US" sz="2200" b="0">
              <a:latin typeface="Calibri" panose="020F0502020204030204"/>
            </a:rPr>
            <a:t>             </a:t>
          </a:r>
          <a:r>
            <a:rPr lang="en-US" sz="2200" b="0"/>
            <a:t>How do places change while retaining aspects of their identity?</a:t>
          </a:r>
        </a:p>
      </dgm:t>
    </dgm:pt>
    <dgm:pt modelId="{2D54F8EA-69FA-41CC-AA49-D4F392106E21}" type="parTrans" cxnId="{7BFE9ABE-3D6D-4C3B-A97D-899EBF862288}">
      <dgm:prSet/>
      <dgm:spPr/>
    </dgm:pt>
    <dgm:pt modelId="{3F374E51-B0D1-4F96-A3CD-E17FC23596BF}" type="sibTrans" cxnId="{7BFE9ABE-3D6D-4C3B-A97D-899EBF862288}">
      <dgm:prSet/>
      <dgm:spPr/>
    </dgm:pt>
    <dgm:pt modelId="{467E7FB9-D8FA-4331-A395-E7404C62C99C}">
      <dgm:prSet phldrT="[Text]" phldr="0"/>
      <dgm:spPr/>
      <dgm:t>
        <a:bodyPr/>
        <a:lstStyle/>
        <a:p>
          <a:pPr algn="l" rtl="0">
            <a:lnSpc>
              <a:spcPct val="90000"/>
            </a:lnSpc>
          </a:pPr>
          <a:r>
            <a:rPr lang="en-US" sz="1100" b="1">
              <a:latin typeface="Calibri" panose="020F0502020204030204"/>
            </a:rPr>
            <a:t>Post-war Britain  </a:t>
          </a:r>
          <a:r>
            <a:rPr lang="en-US" sz="1100" b="0">
              <a:latin typeface="Calibri" panose="020F0502020204030204"/>
            </a:rPr>
            <a:t>       </a:t>
          </a:r>
          <a:r>
            <a:rPr lang="en-US" sz="1100" b="0"/>
            <a:t>How does Leeds Trinity help us understand educational change in post-war Britain?</a:t>
          </a:r>
          <a:r>
            <a:rPr lang="en-US" sz="1100" b="0">
              <a:latin typeface="Calibri" panose="020F0502020204030204"/>
            </a:rPr>
            <a:t>                    </a:t>
          </a:r>
          <a:endParaRPr lang="en-US" sz="2200" b="1">
            <a:latin typeface="Calibri" panose="020F0502020204030204"/>
          </a:endParaRPr>
        </a:p>
      </dgm:t>
    </dgm:pt>
    <dgm:pt modelId="{927F7430-58A9-41E5-AEEE-DD15CB5D22E3}" type="parTrans" cxnId="{CDE12E24-D713-4658-9D65-BC6BA021A256}">
      <dgm:prSet/>
      <dgm:spPr/>
    </dgm:pt>
    <dgm:pt modelId="{E1BC30E8-0FCD-4537-9644-E789F4B80943}" type="sibTrans" cxnId="{CDE12E24-D713-4658-9D65-BC6BA021A256}">
      <dgm:prSet/>
      <dgm:spPr/>
    </dgm:pt>
    <dgm:pt modelId="{3ED6FE2C-EC45-473A-A66A-B38EB3AAADC4}">
      <dgm:prSet phldrT="[Text]" phldr="0"/>
      <dgm:spPr/>
      <dgm:t>
        <a:bodyPr/>
        <a:lstStyle/>
        <a:p>
          <a:pPr algn="l" rtl="0">
            <a:lnSpc>
              <a:spcPct val="90000"/>
            </a:lnSpc>
          </a:pPr>
          <a:r>
            <a:rPr lang="en-US" sz="2200" b="1">
              <a:latin typeface="Calibri" panose="020F0502020204030204"/>
            </a:rPr>
            <a:t>Significance       </a:t>
          </a:r>
          <a:r>
            <a:rPr lang="en-US" sz="2200" b="0">
              <a:latin typeface="Calibri" panose="020F0502020204030204"/>
            </a:rPr>
            <a:t>        </a:t>
          </a:r>
          <a:r>
            <a:rPr lang="en-US" sz="2200" b="0"/>
            <a:t>Why have these people, places and traditions been remembered?</a:t>
          </a:r>
        </a:p>
      </dgm:t>
    </dgm:pt>
    <dgm:pt modelId="{318F13AF-6676-41AA-B64F-9B5E442B6B3C}" type="parTrans" cxnId="{2D2172C6-A24E-4B5E-BF6C-17FFCD8CAFF4}">
      <dgm:prSet/>
      <dgm:spPr/>
    </dgm:pt>
    <dgm:pt modelId="{4BDF550D-DB93-4CE0-B087-E7CF73A717EB}" type="sibTrans" cxnId="{2D2172C6-A24E-4B5E-BF6C-17FFCD8CAFF4}">
      <dgm:prSet/>
      <dgm:spPr/>
    </dgm:pt>
    <dgm:pt modelId="{62ABEB1A-1AEE-4BB6-B60A-F124DE7C4CCD}">
      <dgm:prSet phldrT="[Text]" phldr="0"/>
      <dgm:spPr/>
      <dgm:t>
        <a:bodyPr/>
        <a:lstStyle/>
        <a:p>
          <a:pPr algn="l" rtl="0">
            <a:lnSpc>
              <a:spcPct val="90000"/>
            </a:lnSpc>
          </a:pPr>
          <a:r>
            <a:rPr lang="en-US" sz="2200" b="1"/>
            <a:t>Cause &amp; Consequence</a:t>
          </a:r>
          <a:br>
            <a:rPr lang="en-US" sz="2200" b="1"/>
          </a:br>
          <a:r>
            <a:rPr lang="en-US" sz="2200" b="0"/>
            <a:t> What historical developments made the foundation of Leeds Trinity possible?</a:t>
          </a:r>
        </a:p>
      </dgm:t>
    </dgm:pt>
    <dgm:pt modelId="{5FC56363-0533-45BD-87B9-631E5D63B803}" type="parTrans" cxnId="{15505FD4-BA19-498D-B446-39AEE136AC66}">
      <dgm:prSet/>
      <dgm:spPr/>
    </dgm:pt>
    <dgm:pt modelId="{85F443C3-EA34-46A1-BE73-FAA150315430}" type="sibTrans" cxnId="{15505FD4-BA19-498D-B446-39AEE136AC66}">
      <dgm:prSet/>
      <dgm:spPr/>
    </dgm:pt>
    <dgm:pt modelId="{5CDF970A-98C2-41F9-941D-D0A4B3C50B74}">
      <dgm:prSet phldrT="[Text]" phldr="0"/>
      <dgm:spPr/>
      <dgm:t>
        <a:bodyPr/>
        <a:lstStyle/>
        <a:p>
          <a:pPr algn="l" rtl="0">
            <a:lnSpc>
              <a:spcPct val="90000"/>
            </a:lnSpc>
          </a:pPr>
          <a:r>
            <a:rPr lang="en-US" sz="1800" b="1">
              <a:latin typeface="Calibri" panose="020F0502020204030204"/>
            </a:rPr>
            <a:t>Chronology</a:t>
          </a:r>
          <a:br>
            <a:rPr lang="en-US" sz="1800" b="1">
              <a:latin typeface="Calibri" panose="020F0502020204030204"/>
            </a:rPr>
          </a:br>
          <a:r>
            <a:rPr lang="en-US" sz="1800" b="0">
              <a:latin typeface="Calibri" panose="020F0502020204030204"/>
            </a:rPr>
            <a:t>How does placing Leeds Trinity within a historical timeline help us understand its story?</a:t>
          </a:r>
          <a:endParaRPr lang="en-US" sz="2200" b="0">
            <a:latin typeface="Calibri" panose="020F0502020204030204"/>
          </a:endParaRPr>
        </a:p>
      </dgm:t>
    </dgm:pt>
    <dgm:pt modelId="{13DE569F-3B73-4EF7-B2DB-DD43953934D5}" type="parTrans" cxnId="{D83D3F6E-7E65-4F8B-B79A-427E54F21926}">
      <dgm:prSet/>
      <dgm:spPr/>
    </dgm:pt>
    <dgm:pt modelId="{AC54218D-35F4-4B7C-9AF3-E62C8BB59A33}" type="sibTrans" cxnId="{D83D3F6E-7E65-4F8B-B79A-427E54F21926}">
      <dgm:prSet/>
      <dgm:spPr/>
    </dgm:pt>
    <dgm:pt modelId="{AAB95B8B-2BBB-468B-8AEC-917C51E6A7D6}">
      <dgm:prSet phldrT="[Text]" phldr="0"/>
      <dgm:spPr/>
      <dgm:t>
        <a:bodyPr/>
        <a:lstStyle/>
        <a:p>
          <a:pPr rtl="0"/>
          <a:r>
            <a:rPr lang="en-US" sz="2200" b="1">
              <a:latin typeface="Calibri" panose="020F0502020204030204"/>
            </a:rPr>
            <a:t>Religion                                            </a:t>
          </a:r>
          <a:r>
            <a:rPr lang="en-US" sz="2200"/>
            <a:t>What does Leeds Trinity reveal about the role of religion in education?</a:t>
          </a:r>
        </a:p>
      </dgm:t>
    </dgm:pt>
    <dgm:pt modelId="{96C41E1D-257A-47C4-866D-9304171E25A7}" type="parTrans" cxnId="{9F90FFEA-EB7D-4F6B-9A0D-8D34754DFF45}">
      <dgm:prSet/>
      <dgm:spPr/>
    </dgm:pt>
    <dgm:pt modelId="{FFA094EE-D4FA-4BBF-BFC5-9CE97B6D0E89}" type="sibTrans" cxnId="{9F90FFEA-EB7D-4F6B-9A0D-8D34754DFF45}">
      <dgm:prSet/>
      <dgm:spPr/>
    </dgm:pt>
    <dgm:pt modelId="{DFCD6FDC-5A10-4980-9686-0448D6177FCA}" type="pres">
      <dgm:prSet presAssocID="{843ECECA-69C8-4FE2-9973-948D34CDE3E9}" presName="diagram" presStyleCnt="0">
        <dgm:presLayoutVars>
          <dgm:dir/>
          <dgm:resizeHandles val="exact"/>
        </dgm:presLayoutVars>
      </dgm:prSet>
      <dgm:spPr/>
    </dgm:pt>
    <dgm:pt modelId="{1872E571-D459-44E3-B8B7-261C408EFF6D}" type="pres">
      <dgm:prSet presAssocID="{467E7FB9-D8FA-4331-A395-E7404C62C99C}" presName="node" presStyleLbl="node1" presStyleIdx="0" presStyleCnt="6">
        <dgm:presLayoutVars>
          <dgm:bulletEnabled val="1"/>
        </dgm:presLayoutVars>
      </dgm:prSet>
      <dgm:spPr/>
    </dgm:pt>
    <dgm:pt modelId="{8278E43A-D742-4FE8-8673-38C2ADE4A073}" type="pres">
      <dgm:prSet presAssocID="{E1BC30E8-0FCD-4537-9644-E789F4B80943}" presName="sibTrans" presStyleCnt="0"/>
      <dgm:spPr/>
    </dgm:pt>
    <dgm:pt modelId="{D2C841F3-51DC-435C-AADA-DD57C439845E}" type="pres">
      <dgm:prSet presAssocID="{AAB95B8B-2BBB-468B-8AEC-917C51E6A7D6}" presName="node" presStyleLbl="node1" presStyleIdx="1" presStyleCnt="6">
        <dgm:presLayoutVars>
          <dgm:bulletEnabled val="1"/>
        </dgm:presLayoutVars>
      </dgm:prSet>
      <dgm:spPr/>
    </dgm:pt>
    <dgm:pt modelId="{80AD2D4F-F061-4DD1-9C5A-F62992CC7D3D}" type="pres">
      <dgm:prSet presAssocID="{FFA094EE-D4FA-4BBF-BFC5-9CE97B6D0E89}" presName="sibTrans" presStyleCnt="0"/>
      <dgm:spPr/>
    </dgm:pt>
    <dgm:pt modelId="{E0B7A8EF-B930-44C5-9B02-B48BD0BA111C}" type="pres">
      <dgm:prSet presAssocID="{508AEB0B-A9A7-4BCF-8A19-14F0787625B4}" presName="node" presStyleLbl="node1" presStyleIdx="2" presStyleCnt="6">
        <dgm:presLayoutVars>
          <dgm:bulletEnabled val="1"/>
        </dgm:presLayoutVars>
      </dgm:prSet>
      <dgm:spPr/>
    </dgm:pt>
    <dgm:pt modelId="{93D5C6CC-CF90-413F-B4B8-F0A80AC47CB4}" type="pres">
      <dgm:prSet presAssocID="{3F374E51-B0D1-4F96-A3CD-E17FC23596BF}" presName="sibTrans" presStyleCnt="0"/>
      <dgm:spPr/>
    </dgm:pt>
    <dgm:pt modelId="{5226EA0F-1107-4CE6-ADA5-1CD34FED071F}" type="pres">
      <dgm:prSet presAssocID="{3ED6FE2C-EC45-473A-A66A-B38EB3AAADC4}" presName="node" presStyleLbl="node1" presStyleIdx="3" presStyleCnt="6">
        <dgm:presLayoutVars>
          <dgm:bulletEnabled val="1"/>
        </dgm:presLayoutVars>
      </dgm:prSet>
      <dgm:spPr/>
    </dgm:pt>
    <dgm:pt modelId="{6F9FD3E3-CBAF-455C-9864-70D24A0776BE}" type="pres">
      <dgm:prSet presAssocID="{4BDF550D-DB93-4CE0-B087-E7CF73A717EB}" presName="sibTrans" presStyleCnt="0"/>
      <dgm:spPr/>
    </dgm:pt>
    <dgm:pt modelId="{EA903DE4-65A3-4968-8CB6-A0768163F035}" type="pres">
      <dgm:prSet presAssocID="{62ABEB1A-1AEE-4BB6-B60A-F124DE7C4CCD}" presName="node" presStyleLbl="node1" presStyleIdx="4" presStyleCnt="6">
        <dgm:presLayoutVars>
          <dgm:bulletEnabled val="1"/>
        </dgm:presLayoutVars>
      </dgm:prSet>
      <dgm:spPr/>
    </dgm:pt>
    <dgm:pt modelId="{7BA85A1B-2258-4C00-AA1B-5DA9BA443410}" type="pres">
      <dgm:prSet presAssocID="{85F443C3-EA34-46A1-BE73-FAA150315430}" presName="sibTrans" presStyleCnt="0"/>
      <dgm:spPr/>
    </dgm:pt>
    <dgm:pt modelId="{27279E14-58D3-4361-9870-51F1B85B25BA}" type="pres">
      <dgm:prSet presAssocID="{5CDF970A-98C2-41F9-941D-D0A4B3C50B74}" presName="node" presStyleLbl="node1" presStyleIdx="5" presStyleCnt="6">
        <dgm:presLayoutVars>
          <dgm:bulletEnabled val="1"/>
        </dgm:presLayoutVars>
      </dgm:prSet>
      <dgm:spPr/>
    </dgm:pt>
  </dgm:ptLst>
  <dgm:cxnLst>
    <dgm:cxn modelId="{CDE12E24-D713-4658-9D65-BC6BA021A256}" srcId="{843ECECA-69C8-4FE2-9973-948D34CDE3E9}" destId="{467E7FB9-D8FA-4331-A395-E7404C62C99C}" srcOrd="0" destOrd="0" parTransId="{927F7430-58A9-41E5-AEEE-DD15CB5D22E3}" sibTransId="{E1BC30E8-0FCD-4537-9644-E789F4B80943}"/>
    <dgm:cxn modelId="{C6F1472A-6CDB-4991-B4D8-D795A82CEDB8}" type="presOf" srcId="{AAB95B8B-2BBB-468B-8AEC-917C51E6A7D6}" destId="{D2C841F3-51DC-435C-AADA-DD57C439845E}" srcOrd="0" destOrd="0" presId="urn:microsoft.com/office/officeart/2005/8/layout/default"/>
    <dgm:cxn modelId="{D83D3F6E-7E65-4F8B-B79A-427E54F21926}" srcId="{843ECECA-69C8-4FE2-9973-948D34CDE3E9}" destId="{5CDF970A-98C2-41F9-941D-D0A4B3C50B74}" srcOrd="5" destOrd="0" parTransId="{13DE569F-3B73-4EF7-B2DB-DD43953934D5}" sibTransId="{AC54218D-35F4-4B7C-9AF3-E62C8BB59A33}"/>
    <dgm:cxn modelId="{B7FDF358-A24F-4841-A54C-E671879B79D0}" type="presOf" srcId="{508AEB0B-A9A7-4BCF-8A19-14F0787625B4}" destId="{E0B7A8EF-B930-44C5-9B02-B48BD0BA111C}" srcOrd="0" destOrd="0" presId="urn:microsoft.com/office/officeart/2005/8/layout/default"/>
    <dgm:cxn modelId="{813ADAA4-FAB9-4395-83C2-D6F6CE4195ED}" type="presOf" srcId="{3ED6FE2C-EC45-473A-A66A-B38EB3AAADC4}" destId="{5226EA0F-1107-4CE6-ADA5-1CD34FED071F}" srcOrd="0" destOrd="0" presId="urn:microsoft.com/office/officeart/2005/8/layout/default"/>
    <dgm:cxn modelId="{7BFE9ABE-3D6D-4C3B-A97D-899EBF862288}" srcId="{843ECECA-69C8-4FE2-9973-948D34CDE3E9}" destId="{508AEB0B-A9A7-4BCF-8A19-14F0787625B4}" srcOrd="2" destOrd="0" parTransId="{2D54F8EA-69FA-41CC-AA49-D4F392106E21}" sibTransId="{3F374E51-B0D1-4F96-A3CD-E17FC23596BF}"/>
    <dgm:cxn modelId="{2D2172C6-A24E-4B5E-BF6C-17FFCD8CAFF4}" srcId="{843ECECA-69C8-4FE2-9973-948D34CDE3E9}" destId="{3ED6FE2C-EC45-473A-A66A-B38EB3AAADC4}" srcOrd="3" destOrd="0" parTransId="{318F13AF-6676-41AA-B64F-9B5E442B6B3C}" sibTransId="{4BDF550D-DB93-4CE0-B087-E7CF73A717EB}"/>
    <dgm:cxn modelId="{DE8218C8-53BA-43A7-960E-992BB6B8A65A}" type="presOf" srcId="{62ABEB1A-1AEE-4BB6-B60A-F124DE7C4CCD}" destId="{EA903DE4-65A3-4968-8CB6-A0768163F035}" srcOrd="0" destOrd="0" presId="urn:microsoft.com/office/officeart/2005/8/layout/default"/>
    <dgm:cxn modelId="{15505FD4-BA19-498D-B446-39AEE136AC66}" srcId="{843ECECA-69C8-4FE2-9973-948D34CDE3E9}" destId="{62ABEB1A-1AEE-4BB6-B60A-F124DE7C4CCD}" srcOrd="4" destOrd="0" parTransId="{5FC56363-0533-45BD-87B9-631E5D63B803}" sibTransId="{85F443C3-EA34-46A1-BE73-FAA150315430}"/>
    <dgm:cxn modelId="{661C13D6-D2C5-40A1-8C90-4AB0A40B6D08}" type="presOf" srcId="{843ECECA-69C8-4FE2-9973-948D34CDE3E9}" destId="{DFCD6FDC-5A10-4980-9686-0448D6177FCA}" srcOrd="0" destOrd="0" presId="urn:microsoft.com/office/officeart/2005/8/layout/default"/>
    <dgm:cxn modelId="{4196BDD9-A816-4E04-A808-631AA0EB68A7}" type="presOf" srcId="{467E7FB9-D8FA-4331-A395-E7404C62C99C}" destId="{1872E571-D459-44E3-B8B7-261C408EFF6D}" srcOrd="0" destOrd="0" presId="urn:microsoft.com/office/officeart/2005/8/layout/default"/>
    <dgm:cxn modelId="{F30465E2-D851-4909-94D0-9CE9C50D5A88}" type="presOf" srcId="{5CDF970A-98C2-41F9-941D-D0A4B3C50B74}" destId="{27279E14-58D3-4361-9870-51F1B85B25BA}" srcOrd="0" destOrd="0" presId="urn:microsoft.com/office/officeart/2005/8/layout/default"/>
    <dgm:cxn modelId="{9F90FFEA-EB7D-4F6B-9A0D-8D34754DFF45}" srcId="{843ECECA-69C8-4FE2-9973-948D34CDE3E9}" destId="{AAB95B8B-2BBB-468B-8AEC-917C51E6A7D6}" srcOrd="1" destOrd="0" parTransId="{96C41E1D-257A-47C4-866D-9304171E25A7}" sibTransId="{FFA094EE-D4FA-4BBF-BFC5-9CE97B6D0E89}"/>
    <dgm:cxn modelId="{AF88365F-E276-4029-8443-9A21A2867985}" type="presParOf" srcId="{DFCD6FDC-5A10-4980-9686-0448D6177FCA}" destId="{1872E571-D459-44E3-B8B7-261C408EFF6D}" srcOrd="0" destOrd="0" presId="urn:microsoft.com/office/officeart/2005/8/layout/default"/>
    <dgm:cxn modelId="{D94AEE40-BB1B-46FF-9EEB-7A305A2A83B8}" type="presParOf" srcId="{DFCD6FDC-5A10-4980-9686-0448D6177FCA}" destId="{8278E43A-D742-4FE8-8673-38C2ADE4A073}" srcOrd="1" destOrd="0" presId="urn:microsoft.com/office/officeart/2005/8/layout/default"/>
    <dgm:cxn modelId="{8311BEBC-5784-4BDC-A9D2-8138C6E4C617}" type="presParOf" srcId="{DFCD6FDC-5A10-4980-9686-0448D6177FCA}" destId="{D2C841F3-51DC-435C-AADA-DD57C439845E}" srcOrd="2" destOrd="0" presId="urn:microsoft.com/office/officeart/2005/8/layout/default"/>
    <dgm:cxn modelId="{B4DD5AB5-1AF3-4018-A75E-1A0CCEFCF737}" type="presParOf" srcId="{DFCD6FDC-5A10-4980-9686-0448D6177FCA}" destId="{80AD2D4F-F061-4DD1-9C5A-F62992CC7D3D}" srcOrd="3" destOrd="0" presId="urn:microsoft.com/office/officeart/2005/8/layout/default"/>
    <dgm:cxn modelId="{B5914E02-E7DA-4519-B10C-CE30708E8562}" type="presParOf" srcId="{DFCD6FDC-5A10-4980-9686-0448D6177FCA}" destId="{E0B7A8EF-B930-44C5-9B02-B48BD0BA111C}" srcOrd="4" destOrd="0" presId="urn:microsoft.com/office/officeart/2005/8/layout/default"/>
    <dgm:cxn modelId="{A8070992-ED82-4338-8891-1D3433492998}" type="presParOf" srcId="{DFCD6FDC-5A10-4980-9686-0448D6177FCA}" destId="{93D5C6CC-CF90-413F-B4B8-F0A80AC47CB4}" srcOrd="5" destOrd="0" presId="urn:microsoft.com/office/officeart/2005/8/layout/default"/>
    <dgm:cxn modelId="{EEF84E80-0908-4688-BAF4-9F645A2FFCAD}" type="presParOf" srcId="{DFCD6FDC-5A10-4980-9686-0448D6177FCA}" destId="{5226EA0F-1107-4CE6-ADA5-1CD34FED071F}" srcOrd="6" destOrd="0" presId="urn:microsoft.com/office/officeart/2005/8/layout/default"/>
    <dgm:cxn modelId="{37D09F32-B913-4395-B80C-9306080FCFA9}" type="presParOf" srcId="{DFCD6FDC-5A10-4980-9686-0448D6177FCA}" destId="{6F9FD3E3-CBAF-455C-9864-70D24A0776BE}" srcOrd="7" destOrd="0" presId="urn:microsoft.com/office/officeart/2005/8/layout/default"/>
    <dgm:cxn modelId="{C3EA375A-7C67-4B09-B43F-1A6120BE6273}" type="presParOf" srcId="{DFCD6FDC-5A10-4980-9686-0448D6177FCA}" destId="{EA903DE4-65A3-4968-8CB6-A0768163F035}" srcOrd="8" destOrd="0" presId="urn:microsoft.com/office/officeart/2005/8/layout/default"/>
    <dgm:cxn modelId="{1E541C05-D41A-45A2-8BD6-93ADA6FF7591}" type="presParOf" srcId="{DFCD6FDC-5A10-4980-9686-0448D6177FCA}" destId="{7BA85A1B-2258-4C00-AA1B-5DA9BA443410}" srcOrd="9" destOrd="0" presId="urn:microsoft.com/office/officeart/2005/8/layout/default"/>
    <dgm:cxn modelId="{B4A76C44-4903-4819-9EA6-0D3584E0C283}" type="presParOf" srcId="{DFCD6FDC-5A10-4980-9686-0448D6177FCA}" destId="{27279E14-58D3-4361-9870-51F1B85B25BA}" srcOrd="10"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6A2E56B-8410-410A-B048-037FAE529D73}" type="doc">
      <dgm:prSet loTypeId="urn:microsoft.com/office/officeart/2005/8/layout/default" loCatId="list" qsTypeId="urn:microsoft.com/office/officeart/2005/8/quickstyle/simple1" qsCatId="simple" csTypeId="urn:microsoft.com/office/officeart/2005/8/colors/colorful5" csCatId="colorful" phldr="1"/>
      <dgm:spPr/>
      <dgm:t>
        <a:bodyPr/>
        <a:lstStyle/>
        <a:p>
          <a:endParaRPr lang="en-US"/>
        </a:p>
      </dgm:t>
    </dgm:pt>
    <dgm:pt modelId="{11B47220-C7FB-4F2A-8A42-155DAB9EFD0A}">
      <dgm:prSet phldrT="[Text]" phldr="0"/>
      <dgm:spPr/>
      <dgm:t>
        <a:bodyPr/>
        <a:lstStyle/>
        <a:p>
          <a:pPr algn="l" rtl="0">
            <a:lnSpc>
              <a:spcPct val="90000"/>
            </a:lnSpc>
          </a:pPr>
          <a:r>
            <a:rPr lang="en-US" sz="2800">
              <a:latin typeface="Calibri" panose="020F0502020204030204"/>
            </a:rPr>
            <a:t>What place could you investigate?</a:t>
          </a:r>
        </a:p>
      </dgm:t>
    </dgm:pt>
    <dgm:pt modelId="{8FB8C302-F566-4ADD-BCCC-2130AAB9F1D1}" type="parTrans" cxnId="{074A699C-1095-4109-94D8-C49B79300C8C}">
      <dgm:prSet/>
      <dgm:spPr/>
      <dgm:t>
        <a:bodyPr/>
        <a:lstStyle/>
        <a:p>
          <a:endParaRPr lang="en-GB"/>
        </a:p>
      </dgm:t>
    </dgm:pt>
    <dgm:pt modelId="{113ED584-9375-4F18-8B2C-EB2960A2D77F}" type="sibTrans" cxnId="{074A699C-1095-4109-94D8-C49B79300C8C}">
      <dgm:prSet/>
      <dgm:spPr/>
      <dgm:t>
        <a:bodyPr/>
        <a:lstStyle/>
        <a:p>
          <a:endParaRPr lang="en-GB"/>
        </a:p>
      </dgm:t>
    </dgm:pt>
    <dgm:pt modelId="{C5A91225-B87E-43E7-B7F5-C5E2CC13DF87}">
      <dgm:prSet phldrT="[Text]" phldr="0"/>
      <dgm:spPr/>
      <dgm:t>
        <a:bodyPr/>
        <a:lstStyle/>
        <a:p>
          <a:pPr algn="l">
            <a:lnSpc>
              <a:spcPct val="90000"/>
            </a:lnSpc>
          </a:pPr>
          <a:r>
            <a:rPr lang="en-US" sz="2800">
              <a:latin typeface="Calibri" panose="020F0502020204030204"/>
            </a:rPr>
            <a:t>What evidence might children investigate?</a:t>
          </a:r>
        </a:p>
      </dgm:t>
    </dgm:pt>
    <dgm:pt modelId="{869F64AA-DEBB-41CD-B2A8-829CA2113077}" type="parTrans" cxnId="{1F515B47-DDA6-4681-903B-D133E253ACF6}">
      <dgm:prSet/>
      <dgm:spPr/>
      <dgm:t>
        <a:bodyPr/>
        <a:lstStyle/>
        <a:p>
          <a:endParaRPr lang="en-GB"/>
        </a:p>
      </dgm:t>
    </dgm:pt>
    <dgm:pt modelId="{888545FF-763B-4E1C-A547-4D09F1DB92A3}" type="sibTrans" cxnId="{1F515B47-DDA6-4681-903B-D133E253ACF6}">
      <dgm:prSet/>
      <dgm:spPr/>
      <dgm:t>
        <a:bodyPr/>
        <a:lstStyle/>
        <a:p>
          <a:endParaRPr lang="en-GB"/>
        </a:p>
      </dgm:t>
    </dgm:pt>
    <dgm:pt modelId="{51ADA8BD-5E16-4DAC-9F63-62C1C856D2D7}">
      <dgm:prSet phldrT="[Text]" phldr="0"/>
      <dgm:spPr/>
      <dgm:t>
        <a:bodyPr/>
        <a:lstStyle/>
        <a:p>
          <a:pPr algn="l">
            <a:lnSpc>
              <a:spcPct val="90000"/>
            </a:lnSpc>
          </a:pPr>
          <a:r>
            <a:rPr lang="en-US" sz="2800">
              <a:latin typeface="Calibri" panose="020F0502020204030204"/>
            </a:rPr>
            <a:t>What wider history could it help children understand?</a:t>
          </a:r>
        </a:p>
      </dgm:t>
    </dgm:pt>
    <dgm:pt modelId="{8786BA2F-7910-4203-8801-2CF32F43EAF7}" type="parTrans" cxnId="{515C8F4C-FC6C-40C6-ACE3-C2DE6DC9715C}">
      <dgm:prSet/>
      <dgm:spPr/>
      <dgm:t>
        <a:bodyPr/>
        <a:lstStyle/>
        <a:p>
          <a:endParaRPr lang="en-GB"/>
        </a:p>
      </dgm:t>
    </dgm:pt>
    <dgm:pt modelId="{354BE175-2719-4580-9A77-199250AA5B10}" type="sibTrans" cxnId="{515C8F4C-FC6C-40C6-ACE3-C2DE6DC9715C}">
      <dgm:prSet/>
      <dgm:spPr/>
      <dgm:t>
        <a:bodyPr/>
        <a:lstStyle/>
        <a:p>
          <a:endParaRPr lang="en-GB"/>
        </a:p>
      </dgm:t>
    </dgm:pt>
    <dgm:pt modelId="{FB9B0A23-4D8A-489B-B714-3ED8DE78BBB7}">
      <dgm:prSet phldrT="[Text]" phldr="0"/>
      <dgm:spPr/>
      <dgm:t>
        <a:bodyPr/>
        <a:lstStyle/>
        <a:p>
          <a:pPr algn="l" rtl="0">
            <a:lnSpc>
              <a:spcPct val="90000"/>
            </a:lnSpc>
          </a:pPr>
          <a:endParaRPr lang="en-US" sz="2800">
            <a:latin typeface="Calibri" panose="020F0502020204030204"/>
          </a:endParaRPr>
        </a:p>
      </dgm:t>
    </dgm:pt>
    <dgm:pt modelId="{04C697FF-FA8D-4F1D-BDC9-D29CCDFE165E}" type="parTrans" cxnId="{3EB54738-6AD2-46CF-8254-19314DC767A5}">
      <dgm:prSet/>
      <dgm:spPr/>
      <dgm:t>
        <a:bodyPr/>
        <a:lstStyle/>
        <a:p>
          <a:endParaRPr lang="en-GB"/>
        </a:p>
      </dgm:t>
    </dgm:pt>
    <dgm:pt modelId="{1CAC201A-4732-4AE6-A0BD-BBB5D2ED1147}" type="sibTrans" cxnId="{3EB54738-6AD2-46CF-8254-19314DC767A5}">
      <dgm:prSet/>
      <dgm:spPr/>
      <dgm:t>
        <a:bodyPr/>
        <a:lstStyle/>
        <a:p>
          <a:endParaRPr lang="en-GB"/>
        </a:p>
      </dgm:t>
    </dgm:pt>
    <dgm:pt modelId="{F5F80615-FD84-4666-A9E2-13AEB3AD48AE}" type="pres">
      <dgm:prSet presAssocID="{C6A2E56B-8410-410A-B048-037FAE529D73}" presName="diagram" presStyleCnt="0">
        <dgm:presLayoutVars>
          <dgm:dir/>
          <dgm:resizeHandles val="exact"/>
        </dgm:presLayoutVars>
      </dgm:prSet>
      <dgm:spPr/>
    </dgm:pt>
    <dgm:pt modelId="{86302150-C3C6-4B36-9178-3C36FDCCBBCA}" type="pres">
      <dgm:prSet presAssocID="{11B47220-C7FB-4F2A-8A42-155DAB9EFD0A}" presName="node" presStyleLbl="node1" presStyleIdx="0" presStyleCnt="4">
        <dgm:presLayoutVars>
          <dgm:bulletEnabled val="1"/>
        </dgm:presLayoutVars>
      </dgm:prSet>
      <dgm:spPr/>
    </dgm:pt>
    <dgm:pt modelId="{A736B69A-7D1D-4C73-BB5A-1C3AC51DA825}" type="pres">
      <dgm:prSet presAssocID="{113ED584-9375-4F18-8B2C-EB2960A2D77F}" presName="sibTrans" presStyleCnt="0"/>
      <dgm:spPr/>
    </dgm:pt>
    <dgm:pt modelId="{D0018DB8-FC15-45CA-A448-89C372BA18E4}" type="pres">
      <dgm:prSet presAssocID="{C5A91225-B87E-43E7-B7F5-C5E2CC13DF87}" presName="node" presStyleLbl="node1" presStyleIdx="1" presStyleCnt="4">
        <dgm:presLayoutVars>
          <dgm:bulletEnabled val="1"/>
        </dgm:presLayoutVars>
      </dgm:prSet>
      <dgm:spPr/>
    </dgm:pt>
    <dgm:pt modelId="{4E3A632D-ECE6-4225-A176-41AF5386330D}" type="pres">
      <dgm:prSet presAssocID="{888545FF-763B-4E1C-A547-4D09F1DB92A3}" presName="sibTrans" presStyleCnt="0"/>
      <dgm:spPr/>
    </dgm:pt>
    <dgm:pt modelId="{F7E7C09E-8EA3-4019-A9F9-3F25B637DB03}" type="pres">
      <dgm:prSet presAssocID="{51ADA8BD-5E16-4DAC-9F63-62C1C856D2D7}" presName="node" presStyleLbl="node1" presStyleIdx="2" presStyleCnt="4">
        <dgm:presLayoutVars>
          <dgm:bulletEnabled val="1"/>
        </dgm:presLayoutVars>
      </dgm:prSet>
      <dgm:spPr/>
    </dgm:pt>
    <dgm:pt modelId="{12BFD2EF-D242-457E-95DF-90353E45E4CC}" type="pres">
      <dgm:prSet presAssocID="{354BE175-2719-4580-9A77-199250AA5B10}" presName="sibTrans" presStyleCnt="0"/>
      <dgm:spPr/>
    </dgm:pt>
    <dgm:pt modelId="{F8A632E2-721C-424F-99A7-54556FB74989}" type="pres">
      <dgm:prSet presAssocID="{FB9B0A23-4D8A-489B-B714-3ED8DE78BBB7}" presName="node" presStyleLbl="node1" presStyleIdx="3" presStyleCnt="4">
        <dgm:presLayoutVars>
          <dgm:bulletEnabled val="1"/>
        </dgm:presLayoutVars>
      </dgm:prSet>
      <dgm:spPr/>
    </dgm:pt>
  </dgm:ptLst>
  <dgm:cxnLst>
    <dgm:cxn modelId="{3EB54738-6AD2-46CF-8254-19314DC767A5}" srcId="{C6A2E56B-8410-410A-B048-037FAE529D73}" destId="{FB9B0A23-4D8A-489B-B714-3ED8DE78BBB7}" srcOrd="3" destOrd="0" parTransId="{04C697FF-FA8D-4F1D-BDC9-D29CCDFE165E}" sibTransId="{1CAC201A-4732-4AE6-A0BD-BBB5D2ED1147}"/>
    <dgm:cxn modelId="{5067A166-4D28-4325-9820-4ECFD47D0197}" type="presOf" srcId="{11B47220-C7FB-4F2A-8A42-155DAB9EFD0A}" destId="{86302150-C3C6-4B36-9178-3C36FDCCBBCA}" srcOrd="0" destOrd="0" presId="urn:microsoft.com/office/officeart/2005/8/layout/default"/>
    <dgm:cxn modelId="{1F515B47-DDA6-4681-903B-D133E253ACF6}" srcId="{C6A2E56B-8410-410A-B048-037FAE529D73}" destId="{C5A91225-B87E-43E7-B7F5-C5E2CC13DF87}" srcOrd="1" destOrd="0" parTransId="{869F64AA-DEBB-41CD-B2A8-829CA2113077}" sibTransId="{888545FF-763B-4E1C-A547-4D09F1DB92A3}"/>
    <dgm:cxn modelId="{515C8F4C-FC6C-40C6-ACE3-C2DE6DC9715C}" srcId="{C6A2E56B-8410-410A-B048-037FAE529D73}" destId="{51ADA8BD-5E16-4DAC-9F63-62C1C856D2D7}" srcOrd="2" destOrd="0" parTransId="{8786BA2F-7910-4203-8801-2CF32F43EAF7}" sibTransId="{354BE175-2719-4580-9A77-199250AA5B10}"/>
    <dgm:cxn modelId="{074A699C-1095-4109-94D8-C49B79300C8C}" srcId="{C6A2E56B-8410-410A-B048-037FAE529D73}" destId="{11B47220-C7FB-4F2A-8A42-155DAB9EFD0A}" srcOrd="0" destOrd="0" parTransId="{8FB8C302-F566-4ADD-BCCC-2130AAB9F1D1}" sibTransId="{113ED584-9375-4F18-8B2C-EB2960A2D77F}"/>
    <dgm:cxn modelId="{755768A2-8477-44DE-9057-01BAA3BD14DD}" type="presOf" srcId="{51ADA8BD-5E16-4DAC-9F63-62C1C856D2D7}" destId="{F7E7C09E-8EA3-4019-A9F9-3F25B637DB03}" srcOrd="0" destOrd="0" presId="urn:microsoft.com/office/officeart/2005/8/layout/default"/>
    <dgm:cxn modelId="{E61F7DB8-05C2-4EE1-BAC8-5912DA52F975}" type="presOf" srcId="{C6A2E56B-8410-410A-B048-037FAE529D73}" destId="{F5F80615-FD84-4666-A9E2-13AEB3AD48AE}" srcOrd="0" destOrd="0" presId="urn:microsoft.com/office/officeart/2005/8/layout/default"/>
    <dgm:cxn modelId="{33F959C9-246B-4D8D-9A19-CFA3E157E5D1}" type="presOf" srcId="{FB9B0A23-4D8A-489B-B714-3ED8DE78BBB7}" destId="{F8A632E2-721C-424F-99A7-54556FB74989}" srcOrd="0" destOrd="0" presId="urn:microsoft.com/office/officeart/2005/8/layout/default"/>
    <dgm:cxn modelId="{6B5DAAE5-D16F-436D-A8DB-DE4722838A18}" type="presOf" srcId="{C5A91225-B87E-43E7-B7F5-C5E2CC13DF87}" destId="{D0018DB8-FC15-45CA-A448-89C372BA18E4}" srcOrd="0" destOrd="0" presId="urn:microsoft.com/office/officeart/2005/8/layout/default"/>
    <dgm:cxn modelId="{695C4E6E-C07D-4FA7-A4BD-81570948E389}" type="presParOf" srcId="{F5F80615-FD84-4666-A9E2-13AEB3AD48AE}" destId="{86302150-C3C6-4B36-9178-3C36FDCCBBCA}" srcOrd="0" destOrd="0" presId="urn:microsoft.com/office/officeart/2005/8/layout/default"/>
    <dgm:cxn modelId="{137D00DE-F2B2-4E3F-8CBC-F43C00D855F6}" type="presParOf" srcId="{F5F80615-FD84-4666-A9E2-13AEB3AD48AE}" destId="{A736B69A-7D1D-4C73-BB5A-1C3AC51DA825}" srcOrd="1" destOrd="0" presId="urn:microsoft.com/office/officeart/2005/8/layout/default"/>
    <dgm:cxn modelId="{2C427256-0047-450B-AB5D-BBEB3812AF4A}" type="presParOf" srcId="{F5F80615-FD84-4666-A9E2-13AEB3AD48AE}" destId="{D0018DB8-FC15-45CA-A448-89C372BA18E4}" srcOrd="2" destOrd="0" presId="urn:microsoft.com/office/officeart/2005/8/layout/default"/>
    <dgm:cxn modelId="{61C9538F-2BC9-403A-8CF5-3E25FA5DA358}" type="presParOf" srcId="{F5F80615-FD84-4666-A9E2-13AEB3AD48AE}" destId="{4E3A632D-ECE6-4225-A176-41AF5386330D}" srcOrd="3" destOrd="0" presId="urn:microsoft.com/office/officeart/2005/8/layout/default"/>
    <dgm:cxn modelId="{BE249643-1194-4BF9-B272-184EA5195D04}" type="presParOf" srcId="{F5F80615-FD84-4666-A9E2-13AEB3AD48AE}" destId="{F7E7C09E-8EA3-4019-A9F9-3F25B637DB03}" srcOrd="4" destOrd="0" presId="urn:microsoft.com/office/officeart/2005/8/layout/default"/>
    <dgm:cxn modelId="{68BA101F-C5CC-4F99-84D7-768FAF835104}" type="presParOf" srcId="{F5F80615-FD84-4666-A9E2-13AEB3AD48AE}" destId="{12BFD2EF-D242-457E-95DF-90353E45E4CC}" srcOrd="5" destOrd="0" presId="urn:microsoft.com/office/officeart/2005/8/layout/default"/>
    <dgm:cxn modelId="{D41733F4-64C1-4BC2-B9B4-7D0014C0F93E}" type="presParOf" srcId="{F5F80615-FD84-4666-A9E2-13AEB3AD48AE}" destId="{F8A632E2-721C-424F-99A7-54556FB74989}"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3E7D12-1745-462A-B32D-38878477511F}">
      <dsp:nvSpPr>
        <dsp:cNvPr id="0" name=""/>
        <dsp:cNvSpPr/>
      </dsp:nvSpPr>
      <dsp:spPr>
        <a:xfrm>
          <a:off x="5172" y="1623561"/>
          <a:ext cx="2261680" cy="2319105"/>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b="1" kern="1200">
              <a:solidFill>
                <a:schemeClr val="bg1"/>
              </a:solidFill>
              <a:latin typeface="Calibri" panose="020F0502020204030204"/>
            </a:rPr>
            <a:t> What does this evidence tell us about Ivory Bangle Lady?</a:t>
          </a:r>
        </a:p>
      </dsp:txBody>
      <dsp:txXfrm>
        <a:off x="71414" y="1689803"/>
        <a:ext cx="2129196" cy="2186621"/>
      </dsp:txXfrm>
    </dsp:sp>
    <dsp:sp modelId="{39528D2E-9205-49AA-986F-F5A11A5964BF}">
      <dsp:nvSpPr>
        <dsp:cNvPr id="0" name=""/>
        <dsp:cNvSpPr/>
      </dsp:nvSpPr>
      <dsp:spPr>
        <a:xfrm>
          <a:off x="2493021" y="2502666"/>
          <a:ext cx="479476" cy="56089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2493021" y="2614845"/>
        <a:ext cx="335633" cy="336538"/>
      </dsp:txXfrm>
    </dsp:sp>
    <dsp:sp modelId="{623E3E41-9F27-400C-A496-45CB946AFAA5}">
      <dsp:nvSpPr>
        <dsp:cNvPr id="0" name=""/>
        <dsp:cNvSpPr/>
      </dsp:nvSpPr>
      <dsp:spPr>
        <a:xfrm>
          <a:off x="3171525" y="1623561"/>
          <a:ext cx="2261680" cy="2319105"/>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b="1" kern="1200">
              <a:solidFill>
                <a:schemeClr val="bg1"/>
              </a:solidFill>
              <a:latin typeface="Calibri" panose="020F0502020204030204"/>
            </a:rPr>
            <a:t>What does this evidence tell us about life in Eboracum &amp; Roman Britain? </a:t>
          </a:r>
          <a:r>
            <a:rPr lang="en-US" sz="1800" b="1" kern="1200">
              <a:solidFill>
                <a:schemeClr val="bg1"/>
              </a:solidFill>
              <a:latin typeface="Arial"/>
              <a:cs typeface="Arial"/>
            </a:rPr>
            <a:t> </a:t>
          </a:r>
          <a:endParaRPr lang="en-US" sz="1800" kern="1200"/>
        </a:p>
      </dsp:txBody>
      <dsp:txXfrm>
        <a:off x="3237767" y="1689803"/>
        <a:ext cx="2129196" cy="2186621"/>
      </dsp:txXfrm>
    </dsp:sp>
    <dsp:sp modelId="{ED843312-516A-4B8D-A6D3-C23142FAD6CE}">
      <dsp:nvSpPr>
        <dsp:cNvPr id="0" name=""/>
        <dsp:cNvSpPr/>
      </dsp:nvSpPr>
      <dsp:spPr>
        <a:xfrm>
          <a:off x="5659373" y="2502666"/>
          <a:ext cx="479476" cy="56089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5659373" y="2614845"/>
        <a:ext cx="335633" cy="336538"/>
      </dsp:txXfrm>
    </dsp:sp>
    <dsp:sp modelId="{742316F3-6AC9-44F4-9BDA-48D3AA80F48E}">
      <dsp:nvSpPr>
        <dsp:cNvPr id="0" name=""/>
        <dsp:cNvSpPr/>
      </dsp:nvSpPr>
      <dsp:spPr>
        <a:xfrm>
          <a:off x="6337878" y="1623561"/>
          <a:ext cx="2261680" cy="2319105"/>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a:solidFill>
                <a:schemeClr val="bg1"/>
              </a:solidFill>
              <a:latin typeface="Calibri" panose="020F0502020204030204"/>
            </a:rPr>
            <a:t>What does this burial reveal about connections across the Roman Empire?</a:t>
          </a:r>
          <a:r>
            <a:rPr lang="en-US" sz="1800" b="1" kern="1200">
              <a:solidFill>
                <a:schemeClr val="bg1"/>
              </a:solidFill>
              <a:latin typeface="Arial"/>
              <a:cs typeface="Arial"/>
            </a:rPr>
            <a:t> </a:t>
          </a:r>
        </a:p>
      </dsp:txBody>
      <dsp:txXfrm>
        <a:off x="6404120" y="1689803"/>
        <a:ext cx="2129196" cy="2186621"/>
      </dsp:txXfrm>
    </dsp:sp>
    <dsp:sp modelId="{00B1560C-2D10-4C14-8359-8D04E420C293}">
      <dsp:nvSpPr>
        <dsp:cNvPr id="0" name=""/>
        <dsp:cNvSpPr/>
      </dsp:nvSpPr>
      <dsp:spPr>
        <a:xfrm>
          <a:off x="8825726" y="2502666"/>
          <a:ext cx="479476" cy="56089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8825726" y="2614845"/>
        <a:ext cx="335633" cy="336538"/>
      </dsp:txXfrm>
    </dsp:sp>
    <dsp:sp modelId="{3F23DAC0-8CD6-4717-ABB9-00649C11BCC6}">
      <dsp:nvSpPr>
        <dsp:cNvPr id="0" name=""/>
        <dsp:cNvSpPr/>
      </dsp:nvSpPr>
      <dsp:spPr>
        <a:xfrm>
          <a:off x="9504230" y="1623561"/>
          <a:ext cx="2261680" cy="2319105"/>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b="1" kern="1200">
              <a:solidFill>
                <a:schemeClr val="bg1"/>
              </a:solidFill>
              <a:latin typeface="Calibri" panose="020F0502020204030204"/>
            </a:rPr>
            <a:t> What does this burial reveal about historical concepts such as empire, trade and religion that appear across different periods of history?</a:t>
          </a:r>
          <a:r>
            <a:rPr lang="en-US" sz="1800" b="1" kern="1200">
              <a:solidFill>
                <a:schemeClr val="bg1"/>
              </a:solidFill>
              <a:latin typeface="Arial"/>
              <a:cs typeface="Arial"/>
            </a:rPr>
            <a:t> </a:t>
          </a:r>
        </a:p>
      </dsp:txBody>
      <dsp:txXfrm>
        <a:off x="9570472" y="1689803"/>
        <a:ext cx="2129196" cy="218662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E9A55C-A150-453D-88CA-D269C914486B}">
      <dsp:nvSpPr>
        <dsp:cNvPr id="0" name=""/>
        <dsp:cNvSpPr/>
      </dsp:nvSpPr>
      <dsp:spPr>
        <a:xfrm>
          <a:off x="3471" y="847604"/>
          <a:ext cx="2754411" cy="1652646"/>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100000"/>
            </a:lnSpc>
            <a:spcBef>
              <a:spcPct val="0"/>
            </a:spcBef>
            <a:spcAft>
              <a:spcPct val="35000"/>
            </a:spcAft>
            <a:buNone/>
          </a:pPr>
          <a:r>
            <a:rPr lang="en-US" sz="1800" b="1" kern="1200"/>
            <a:t>Roman </a:t>
          </a:r>
          <a:r>
            <a:rPr lang="en-US" sz="1800" b="0" kern="1200">
              <a:latin typeface="Calibri" panose="020F0502020204030204"/>
            </a:rPr>
            <a:t>Britain                             How</a:t>
          </a:r>
          <a:r>
            <a:rPr lang="en-US" sz="1800" b="0" kern="1200"/>
            <a:t> does this burial help us understand life in Roman Britain?</a:t>
          </a:r>
          <a:r>
            <a:rPr lang="en-US" sz="1800" b="0" kern="1200">
              <a:latin typeface="Calibri" panose="020F0502020204030204"/>
            </a:rPr>
            <a:t>                  </a:t>
          </a:r>
          <a:endParaRPr lang="en-US" sz="1800" b="1" kern="1200">
            <a:latin typeface="Calibri" panose="020F0502020204030204"/>
          </a:endParaRPr>
        </a:p>
      </dsp:txBody>
      <dsp:txXfrm>
        <a:off x="3471" y="847604"/>
        <a:ext cx="2754411" cy="1652646"/>
      </dsp:txXfrm>
    </dsp:sp>
    <dsp:sp modelId="{D2C841F3-51DC-435C-AADA-DD57C439845E}">
      <dsp:nvSpPr>
        <dsp:cNvPr id="0" name=""/>
        <dsp:cNvSpPr/>
      </dsp:nvSpPr>
      <dsp:spPr>
        <a:xfrm>
          <a:off x="3033324" y="847604"/>
          <a:ext cx="2754411" cy="1652646"/>
        </a:xfrm>
        <a:prstGeom prst="rect">
          <a:avLst/>
        </a:prstGeom>
        <a:solidFill>
          <a:schemeClr val="accent5">
            <a:hueOff val="-2025358"/>
            <a:satOff val="-138"/>
            <a:lumOff val="32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100000"/>
            </a:lnSpc>
            <a:spcBef>
              <a:spcPct val="0"/>
            </a:spcBef>
            <a:spcAft>
              <a:spcPct val="35000"/>
            </a:spcAft>
            <a:buNone/>
          </a:pPr>
          <a:r>
            <a:rPr lang="en-US" sz="1800" b="1" kern="1200">
              <a:latin typeface="Calibri" panose="020F0502020204030204"/>
            </a:rPr>
            <a:t>Religion                                            </a:t>
          </a:r>
          <a:r>
            <a:rPr lang="en-US" sz="1800" b="0" kern="1200">
              <a:latin typeface="Calibri" panose="020F0502020204030204"/>
            </a:rPr>
            <a:t>What</a:t>
          </a:r>
          <a:r>
            <a:rPr lang="en-US" sz="1800" b="0" kern="1200"/>
            <a:t> does this burial reveal about religion in Roman Britain?</a:t>
          </a:r>
          <a:endParaRPr lang="en-US" sz="1800" b="1" kern="1200">
            <a:latin typeface="Calibri" panose="020F0502020204030204"/>
          </a:endParaRPr>
        </a:p>
      </dsp:txBody>
      <dsp:txXfrm>
        <a:off x="3033324" y="847604"/>
        <a:ext cx="2754411" cy="1652646"/>
      </dsp:txXfrm>
    </dsp:sp>
    <dsp:sp modelId="{FDBD26DF-0E67-442A-A03D-DA88065F2C74}">
      <dsp:nvSpPr>
        <dsp:cNvPr id="0" name=""/>
        <dsp:cNvSpPr/>
      </dsp:nvSpPr>
      <dsp:spPr>
        <a:xfrm>
          <a:off x="6063177" y="847604"/>
          <a:ext cx="2754411" cy="1652646"/>
        </a:xfrm>
        <a:prstGeom prst="rect">
          <a:avLst/>
        </a:prstGeom>
        <a:solidFill>
          <a:schemeClr val="accent5">
            <a:hueOff val="-4050717"/>
            <a:satOff val="-275"/>
            <a:lumOff val="654"/>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100000"/>
            </a:lnSpc>
            <a:spcBef>
              <a:spcPct val="0"/>
            </a:spcBef>
            <a:spcAft>
              <a:spcPct val="35000"/>
            </a:spcAft>
            <a:buNone/>
          </a:pPr>
          <a:r>
            <a:rPr lang="en-US" sz="1800" b="1" kern="1200">
              <a:latin typeface="Calibri" panose="020F0502020204030204"/>
            </a:rPr>
            <a:t>Empire                                                   How</a:t>
          </a:r>
          <a:r>
            <a:rPr lang="en-US" sz="1800" b="1" kern="1200"/>
            <a:t> does this burial help us understand the Roman Empire?</a:t>
          </a:r>
          <a:endParaRPr lang="en-US" sz="1800" kern="1200"/>
        </a:p>
      </dsp:txBody>
      <dsp:txXfrm>
        <a:off x="6063177" y="847604"/>
        <a:ext cx="2754411" cy="1652646"/>
      </dsp:txXfrm>
    </dsp:sp>
    <dsp:sp modelId="{967D2C43-88A4-40AD-919F-1A6E4255575C}">
      <dsp:nvSpPr>
        <dsp:cNvPr id="0" name=""/>
        <dsp:cNvSpPr/>
      </dsp:nvSpPr>
      <dsp:spPr>
        <a:xfrm>
          <a:off x="9093029" y="847604"/>
          <a:ext cx="2754411" cy="1652646"/>
        </a:xfrm>
        <a:prstGeom prst="rect">
          <a:avLst/>
        </a:prstGeom>
        <a:solidFill>
          <a:schemeClr val="accent5">
            <a:hueOff val="-6076075"/>
            <a:satOff val="-413"/>
            <a:lumOff val="98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100000"/>
            </a:lnSpc>
            <a:spcBef>
              <a:spcPct val="0"/>
            </a:spcBef>
            <a:spcAft>
              <a:spcPct val="35000"/>
            </a:spcAft>
            <a:buNone/>
          </a:pPr>
          <a:r>
            <a:rPr lang="en-US" sz="1800" b="1" kern="1200">
              <a:latin typeface="Calibri" panose="020F0502020204030204"/>
            </a:rPr>
            <a:t>Trade                                                   What</a:t>
          </a:r>
          <a:r>
            <a:rPr lang="en-US" sz="1800" b="1" kern="1200"/>
            <a:t> does this burial reveal about trade and connections across the Roman Empire</a:t>
          </a:r>
          <a:r>
            <a:rPr lang="en-US" sz="1800" b="1" kern="1200">
              <a:latin typeface="Calibri" panose="020F0502020204030204"/>
            </a:rPr>
            <a:t>?</a:t>
          </a:r>
          <a:r>
            <a:rPr lang="en-US" sz="1800" b="0" kern="1200">
              <a:latin typeface="Calibri" panose="020F0502020204030204"/>
            </a:rPr>
            <a:t>        </a:t>
          </a:r>
          <a:endParaRPr lang="en-US" sz="1800" kern="1200"/>
        </a:p>
      </dsp:txBody>
      <dsp:txXfrm>
        <a:off x="9093029" y="847604"/>
        <a:ext cx="2754411" cy="1652646"/>
      </dsp:txXfrm>
    </dsp:sp>
    <dsp:sp modelId="{E910C06C-D896-49E4-96D3-2815294AC35C}">
      <dsp:nvSpPr>
        <dsp:cNvPr id="0" name=""/>
        <dsp:cNvSpPr/>
      </dsp:nvSpPr>
      <dsp:spPr>
        <a:xfrm>
          <a:off x="1518398" y="2775692"/>
          <a:ext cx="2754411" cy="1652646"/>
        </a:xfrm>
        <a:prstGeom prst="rect">
          <a:avLst/>
        </a:prstGeom>
        <a:solidFill>
          <a:schemeClr val="accent5">
            <a:hueOff val="-8101434"/>
            <a:satOff val="-551"/>
            <a:lumOff val="130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b="1" kern="1200">
              <a:solidFill>
                <a:schemeClr val="bg1"/>
              </a:solidFill>
              <a:latin typeface="Calibri" panose="020F0502020204030204"/>
            </a:rPr>
            <a:t>Chronology             </a:t>
          </a:r>
          <a:br>
            <a:rPr lang="en-US" sz="1800" b="1" kern="1200">
              <a:solidFill>
                <a:schemeClr val="bg1"/>
              </a:solidFill>
              <a:latin typeface="Calibri" panose="020F0502020204030204"/>
            </a:rPr>
          </a:br>
          <a:r>
            <a:rPr lang="en-US" sz="1800" b="0" kern="1200">
              <a:solidFill>
                <a:schemeClr val="bg1"/>
              </a:solidFill>
              <a:latin typeface="Calibri" panose="020F0502020204030204"/>
            </a:rPr>
            <a:t>What does this burial tell us about Eboracum, a city in the late stages of the Roman Empire? </a:t>
          </a:r>
          <a:endParaRPr lang="en-US" sz="1800" b="0" kern="1200">
            <a:solidFill>
              <a:schemeClr val="bg1"/>
            </a:solidFill>
          </a:endParaRPr>
        </a:p>
      </dsp:txBody>
      <dsp:txXfrm>
        <a:off x="1518398" y="2775692"/>
        <a:ext cx="2754411" cy="1652646"/>
      </dsp:txXfrm>
    </dsp:sp>
    <dsp:sp modelId="{40F76588-D22E-4156-ABC8-D288D5D6A543}">
      <dsp:nvSpPr>
        <dsp:cNvPr id="0" name=""/>
        <dsp:cNvSpPr/>
      </dsp:nvSpPr>
      <dsp:spPr>
        <a:xfrm>
          <a:off x="4548250" y="2775692"/>
          <a:ext cx="2754411" cy="1652646"/>
        </a:xfrm>
        <a:prstGeom prst="rect">
          <a:avLst/>
        </a:prstGeom>
        <a:solidFill>
          <a:schemeClr val="accent5">
            <a:hueOff val="-10126791"/>
            <a:satOff val="-688"/>
            <a:lumOff val="1634"/>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b="1" kern="1200">
              <a:solidFill>
                <a:schemeClr val="bg1"/>
              </a:solidFill>
              <a:latin typeface="Calibri" panose="020F0502020204030204"/>
            </a:rPr>
            <a:t>Change and Continuity</a:t>
          </a:r>
          <a:br>
            <a:rPr lang="en-US" sz="1800" b="1" kern="1200">
              <a:latin typeface="Calibri" panose="020F0502020204030204"/>
            </a:rPr>
          </a:br>
          <a:r>
            <a:rPr lang="en-US" sz="1800" b="0" kern="1200">
              <a:solidFill>
                <a:schemeClr val="bg1"/>
              </a:solidFill>
              <a:latin typeface="Calibri" panose="020F0502020204030204"/>
            </a:rPr>
            <a:t>What does this burial tell about the similarities and differences between Roman Eboracum and modern day York? </a:t>
          </a:r>
          <a:endParaRPr lang="en-US" sz="1800" kern="1200"/>
        </a:p>
      </dsp:txBody>
      <dsp:txXfrm>
        <a:off x="4548250" y="2775692"/>
        <a:ext cx="2754411" cy="1652646"/>
      </dsp:txXfrm>
    </dsp:sp>
    <dsp:sp modelId="{6EEF098B-6AB7-4952-B886-D36ACA12482A}">
      <dsp:nvSpPr>
        <dsp:cNvPr id="0" name=""/>
        <dsp:cNvSpPr/>
      </dsp:nvSpPr>
      <dsp:spPr>
        <a:xfrm>
          <a:off x="7578103" y="2775692"/>
          <a:ext cx="2754411" cy="1652646"/>
        </a:xfrm>
        <a:prstGeom prst="rect">
          <a:avLst/>
        </a:prstGeom>
        <a:solidFill>
          <a:schemeClr val="accent5">
            <a:hueOff val="-12152150"/>
            <a:satOff val="-826"/>
            <a:lumOff val="196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b="1" kern="1200">
              <a:latin typeface="Calibri" panose="020F0502020204030204"/>
            </a:rPr>
            <a:t>Significance </a:t>
          </a:r>
          <a:r>
            <a:rPr lang="en-US" sz="1800" b="0" kern="1200">
              <a:latin typeface="Calibri" panose="020F0502020204030204"/>
            </a:rPr>
            <a:t>What makes this worthy of being studied today?  </a:t>
          </a:r>
        </a:p>
      </dsp:txBody>
      <dsp:txXfrm>
        <a:off x="7578103" y="2775692"/>
        <a:ext cx="2754411" cy="165264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45FF21-34EF-4BC4-B69B-77FD1521445E}">
      <dsp:nvSpPr>
        <dsp:cNvPr id="0" name=""/>
        <dsp:cNvSpPr/>
      </dsp:nvSpPr>
      <dsp:spPr>
        <a:xfrm>
          <a:off x="5112" y="929650"/>
          <a:ext cx="2235187" cy="134111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kern="1200"/>
            <a:t>⛪ Churches </a:t>
          </a:r>
          <a:r>
            <a:rPr lang="en-US" sz="1700" kern="1200">
              <a:latin typeface="Calibri" panose="020F0502020204030204"/>
            </a:rPr>
            <a:t>have long played</a:t>
          </a:r>
          <a:r>
            <a:rPr lang="en-US" sz="1700" kern="1200"/>
            <a:t> </a:t>
          </a:r>
          <a:r>
            <a:rPr lang="en-US" sz="1700" kern="1200">
              <a:latin typeface="Calibri" panose="020F0502020204030204"/>
            </a:rPr>
            <a:t>a</a:t>
          </a:r>
          <a:r>
            <a:rPr lang="en-US" sz="1700" kern="1200"/>
            <a:t> </a:t>
          </a:r>
          <a:r>
            <a:rPr lang="en-US" sz="1700" kern="1200">
              <a:latin typeface="Calibri" panose="020F0502020204030204"/>
            </a:rPr>
            <a:t>major role </a:t>
          </a:r>
          <a:r>
            <a:rPr lang="en-US" sz="1700" kern="1200"/>
            <a:t>in education</a:t>
          </a:r>
          <a:r>
            <a:rPr lang="en-US" sz="1700" kern="1200">
              <a:latin typeface="Calibri" panose="020F0502020204030204"/>
            </a:rPr>
            <a:t> in England</a:t>
          </a:r>
        </a:p>
      </dsp:txBody>
      <dsp:txXfrm>
        <a:off x="44392" y="968930"/>
        <a:ext cx="2156627" cy="1262552"/>
      </dsp:txXfrm>
    </dsp:sp>
    <dsp:sp modelId="{FA7DBECF-26AC-4406-8179-F0C741FB7FAC}">
      <dsp:nvSpPr>
        <dsp:cNvPr id="0" name=""/>
        <dsp:cNvSpPr/>
      </dsp:nvSpPr>
      <dsp:spPr>
        <a:xfrm>
          <a:off x="2436995" y="1323043"/>
          <a:ext cx="473859" cy="55432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2436995" y="1433908"/>
        <a:ext cx="331701" cy="332596"/>
      </dsp:txXfrm>
    </dsp:sp>
    <dsp:sp modelId="{9A8C05E1-248E-45F6-B510-393038961560}">
      <dsp:nvSpPr>
        <dsp:cNvPr id="0" name=""/>
        <dsp:cNvSpPr/>
      </dsp:nvSpPr>
      <dsp:spPr>
        <a:xfrm>
          <a:off x="3134374" y="929650"/>
          <a:ext cx="2235187" cy="134111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b="1" kern="1200">
              <a:latin typeface="Calibri" panose="020F0502020204030204"/>
            </a:rPr>
            <a:t>1944 </a:t>
          </a:r>
          <a:r>
            <a:rPr lang="en-US" sz="1700" b="1" kern="1200"/>
            <a:t>Free secondary education introduced; teacher marriage bar abolished</a:t>
          </a:r>
          <a:r>
            <a:rPr lang="en-US" sz="1700" kern="1200"/>
            <a:t>.</a:t>
          </a:r>
          <a:r>
            <a:rPr lang="en-US" sz="1700" kern="1200">
              <a:latin typeface="Calibri" panose="020F0502020204030204"/>
            </a:rPr>
            <a:t> 📜</a:t>
          </a:r>
          <a:endParaRPr lang="en-US" sz="1700" kern="1200"/>
        </a:p>
      </dsp:txBody>
      <dsp:txXfrm>
        <a:off x="3173654" y="968930"/>
        <a:ext cx="2156627" cy="1262552"/>
      </dsp:txXfrm>
    </dsp:sp>
    <dsp:sp modelId="{C4CE0BDB-4507-41D0-91F5-E66AAE9FED6B}">
      <dsp:nvSpPr>
        <dsp:cNvPr id="0" name=""/>
        <dsp:cNvSpPr/>
      </dsp:nvSpPr>
      <dsp:spPr>
        <a:xfrm>
          <a:off x="5566258" y="1323043"/>
          <a:ext cx="473859" cy="55432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5566258" y="1433908"/>
        <a:ext cx="331701" cy="332596"/>
      </dsp:txXfrm>
    </dsp:sp>
    <dsp:sp modelId="{BABFBD8E-8456-4F49-AFC8-9A8C44032061}">
      <dsp:nvSpPr>
        <dsp:cNvPr id="0" name=""/>
        <dsp:cNvSpPr/>
      </dsp:nvSpPr>
      <dsp:spPr>
        <a:xfrm>
          <a:off x="6263636" y="929650"/>
          <a:ext cx="2235187" cy="134111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kern="1200">
              <a:latin typeface="Calibri" panose="020F0502020204030204"/>
            </a:rPr>
            <a:t>Post-war baby boom </a:t>
          </a:r>
          <a:r>
            <a:rPr lang="en-US" sz="1700" kern="1200"/>
            <a:t>👶</a:t>
          </a:r>
        </a:p>
      </dsp:txBody>
      <dsp:txXfrm>
        <a:off x="6302916" y="968930"/>
        <a:ext cx="2156627" cy="1262552"/>
      </dsp:txXfrm>
    </dsp:sp>
    <dsp:sp modelId="{98DE1910-0CB3-4BF2-93A8-EC8D3A12B3AF}">
      <dsp:nvSpPr>
        <dsp:cNvPr id="0" name=""/>
        <dsp:cNvSpPr/>
      </dsp:nvSpPr>
      <dsp:spPr>
        <a:xfrm>
          <a:off x="8695520" y="1323043"/>
          <a:ext cx="473859" cy="55432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8695520" y="1433908"/>
        <a:ext cx="331701" cy="332596"/>
      </dsp:txXfrm>
    </dsp:sp>
    <dsp:sp modelId="{73A49D67-610D-4836-AAB3-47AC1E4B07D3}">
      <dsp:nvSpPr>
        <dsp:cNvPr id="0" name=""/>
        <dsp:cNvSpPr/>
      </dsp:nvSpPr>
      <dsp:spPr>
        <a:xfrm>
          <a:off x="9392898" y="929650"/>
          <a:ext cx="2235187" cy="134111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kern="1200"/>
            <a:t>Growing demand for teachers</a:t>
          </a:r>
          <a:r>
            <a:rPr lang="en-US" sz="1700" kern="1200">
              <a:latin typeface="Calibri" panose="020F0502020204030204"/>
            </a:rPr>
            <a:t> </a:t>
          </a:r>
          <a:r>
            <a:rPr lang="en-US" sz="1700" kern="1200"/>
            <a:t>👩‍🏫</a:t>
          </a:r>
        </a:p>
      </dsp:txBody>
      <dsp:txXfrm>
        <a:off x="9432178" y="968930"/>
        <a:ext cx="2156627" cy="1262552"/>
      </dsp:txXfrm>
    </dsp:sp>
    <dsp:sp modelId="{3DC23BB8-A1D4-4879-BB6A-AA7E3C50E256}">
      <dsp:nvSpPr>
        <dsp:cNvPr id="0" name=""/>
        <dsp:cNvSpPr/>
      </dsp:nvSpPr>
      <dsp:spPr>
        <a:xfrm rot="5400000">
          <a:off x="10273562" y="2427225"/>
          <a:ext cx="473859" cy="55432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rot="-5400000">
        <a:off x="10344194" y="2467458"/>
        <a:ext cx="332596" cy="331701"/>
      </dsp:txXfrm>
    </dsp:sp>
    <dsp:sp modelId="{87577C31-5A73-4195-9FD0-816383E20B39}">
      <dsp:nvSpPr>
        <dsp:cNvPr id="0" name=""/>
        <dsp:cNvSpPr/>
      </dsp:nvSpPr>
      <dsp:spPr>
        <a:xfrm>
          <a:off x="9392898" y="3164837"/>
          <a:ext cx="2235187" cy="134111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kern="1200">
              <a:latin typeface="Calibri" panose="020F0502020204030204"/>
            </a:rPr>
            <a:t>Expansion</a:t>
          </a:r>
          <a:r>
            <a:rPr lang="en-US" sz="1700" kern="1200"/>
            <a:t> of teacher training colleges</a:t>
          </a:r>
          <a:r>
            <a:rPr lang="en-US" sz="1700" kern="1200">
              <a:latin typeface="Calibri" panose="020F0502020204030204"/>
            </a:rPr>
            <a:t> </a:t>
          </a:r>
          <a:r>
            <a:rPr lang="en-US" sz="1700" kern="1200"/>
            <a:t>🏫</a:t>
          </a:r>
        </a:p>
      </dsp:txBody>
      <dsp:txXfrm>
        <a:off x="9432178" y="3204117"/>
        <a:ext cx="2156627" cy="1262552"/>
      </dsp:txXfrm>
    </dsp:sp>
    <dsp:sp modelId="{0393C874-598D-465B-88FC-D8FCD39A9A5F}">
      <dsp:nvSpPr>
        <dsp:cNvPr id="0" name=""/>
        <dsp:cNvSpPr/>
      </dsp:nvSpPr>
      <dsp:spPr>
        <a:xfrm rot="10800000">
          <a:off x="8722342" y="3558230"/>
          <a:ext cx="473859" cy="55432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rot="10800000">
        <a:off x="8864500" y="3669095"/>
        <a:ext cx="331701" cy="332596"/>
      </dsp:txXfrm>
    </dsp:sp>
    <dsp:sp modelId="{9F08B575-4EB0-4006-86FD-3B852D32FCF7}">
      <dsp:nvSpPr>
        <dsp:cNvPr id="0" name=""/>
        <dsp:cNvSpPr/>
      </dsp:nvSpPr>
      <dsp:spPr>
        <a:xfrm>
          <a:off x="6263636" y="3164837"/>
          <a:ext cx="2235187" cy="134111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kern="1200">
              <a:latin typeface="Calibri" panose="020F0502020204030204"/>
            </a:rPr>
            <a:t>Leeds Trinity founded (1966) </a:t>
          </a:r>
          <a:endParaRPr lang="en-US" sz="1700" kern="1200"/>
        </a:p>
      </dsp:txBody>
      <dsp:txXfrm>
        <a:off x="6302916" y="3204117"/>
        <a:ext cx="2156627" cy="1262552"/>
      </dsp:txXfrm>
    </dsp:sp>
    <dsp:sp modelId="{6CE1DE07-F734-49E7-9649-704C4DBD4945}">
      <dsp:nvSpPr>
        <dsp:cNvPr id="0" name=""/>
        <dsp:cNvSpPr/>
      </dsp:nvSpPr>
      <dsp:spPr>
        <a:xfrm rot="10800000">
          <a:off x="5593080" y="3558230"/>
          <a:ext cx="473859" cy="55432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rot="10800000">
        <a:off x="5735238" y="3669095"/>
        <a:ext cx="331701" cy="332596"/>
      </dsp:txXfrm>
    </dsp:sp>
    <dsp:sp modelId="{FC961FBE-1EC3-4DA5-84AE-748226664E43}">
      <dsp:nvSpPr>
        <dsp:cNvPr id="0" name=""/>
        <dsp:cNvSpPr/>
      </dsp:nvSpPr>
      <dsp:spPr>
        <a:xfrm>
          <a:off x="3134374" y="3164837"/>
          <a:ext cx="2235187" cy="134111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kern="1200">
              <a:latin typeface="Calibri" panose="020F0502020204030204"/>
            </a:rPr>
            <a:t>Merger (1980) </a:t>
          </a:r>
          <a:r>
            <a:rPr lang="en-US" sz="1700" kern="1200"/>
            <a:t>🔗</a:t>
          </a:r>
        </a:p>
      </dsp:txBody>
      <dsp:txXfrm>
        <a:off x="3173654" y="3204117"/>
        <a:ext cx="2156627" cy="1262552"/>
      </dsp:txXfrm>
    </dsp:sp>
    <dsp:sp modelId="{BAD88966-1F55-4476-9E47-7C9007897F4E}">
      <dsp:nvSpPr>
        <dsp:cNvPr id="0" name=""/>
        <dsp:cNvSpPr/>
      </dsp:nvSpPr>
      <dsp:spPr>
        <a:xfrm rot="10800000">
          <a:off x="2463818" y="3558230"/>
          <a:ext cx="473859" cy="55432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rot="10800000">
        <a:off x="2605976" y="3669095"/>
        <a:ext cx="331701" cy="332596"/>
      </dsp:txXfrm>
    </dsp:sp>
    <dsp:sp modelId="{F02AA32D-2D43-46EC-970D-4FC86FBD9E50}">
      <dsp:nvSpPr>
        <dsp:cNvPr id="0" name=""/>
        <dsp:cNvSpPr/>
      </dsp:nvSpPr>
      <dsp:spPr>
        <a:xfrm>
          <a:off x="5112" y="3164837"/>
          <a:ext cx="2235187" cy="134111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kern="1200"/>
            <a:t>University status (2012)</a:t>
          </a:r>
          <a:r>
            <a:rPr lang="en-US" sz="1700" kern="1200">
              <a:latin typeface="Calibri" panose="020F0502020204030204"/>
            </a:rPr>
            <a:t> </a:t>
          </a:r>
          <a:r>
            <a:rPr lang="en-US" sz="1700" kern="1200"/>
            <a:t>🎓</a:t>
          </a:r>
        </a:p>
      </dsp:txBody>
      <dsp:txXfrm>
        <a:off x="44392" y="3204117"/>
        <a:ext cx="2156627" cy="126255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3E7D12-1745-462A-B32D-38878477511F}">
      <dsp:nvSpPr>
        <dsp:cNvPr id="0" name=""/>
        <dsp:cNvSpPr/>
      </dsp:nvSpPr>
      <dsp:spPr>
        <a:xfrm>
          <a:off x="5118" y="1903222"/>
          <a:ext cx="2237975" cy="1759783"/>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b="1" kern="1200">
              <a:solidFill>
                <a:schemeClr val="bg1"/>
              </a:solidFill>
              <a:latin typeface="Calibri" panose="020F0502020204030204"/>
            </a:rPr>
            <a:t> What does this evidence tell us about Leeds Trinity University?</a:t>
          </a:r>
        </a:p>
      </dsp:txBody>
      <dsp:txXfrm>
        <a:off x="56660" y="1954764"/>
        <a:ext cx="2134891" cy="1656699"/>
      </dsp:txXfrm>
    </dsp:sp>
    <dsp:sp modelId="{39528D2E-9205-49AA-986F-F5A11A5964BF}">
      <dsp:nvSpPr>
        <dsp:cNvPr id="0" name=""/>
        <dsp:cNvSpPr/>
      </dsp:nvSpPr>
      <dsp:spPr>
        <a:xfrm>
          <a:off x="2466892" y="2505605"/>
          <a:ext cx="474450" cy="55501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2466892" y="2616609"/>
        <a:ext cx="332115" cy="333010"/>
      </dsp:txXfrm>
    </dsp:sp>
    <dsp:sp modelId="{1D0937E1-1B6C-4D43-977C-99731667216B}">
      <dsp:nvSpPr>
        <dsp:cNvPr id="0" name=""/>
        <dsp:cNvSpPr/>
      </dsp:nvSpPr>
      <dsp:spPr>
        <a:xfrm>
          <a:off x="3138284" y="1903222"/>
          <a:ext cx="2237975" cy="1759783"/>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b="1" kern="1200">
              <a:solidFill>
                <a:schemeClr val="bg1"/>
              </a:solidFill>
              <a:latin typeface="Calibri" panose="020F0502020204030204"/>
            </a:rPr>
            <a:t>What does this evidence tell us about English education during this period? </a:t>
          </a:r>
          <a:r>
            <a:rPr lang="en-US" sz="1800" b="1" kern="1200">
              <a:solidFill>
                <a:schemeClr val="bg1"/>
              </a:solidFill>
              <a:latin typeface="Arial"/>
              <a:cs typeface="Arial"/>
            </a:rPr>
            <a:t> </a:t>
          </a:r>
          <a:endParaRPr lang="en-US" sz="1800" kern="1200"/>
        </a:p>
      </dsp:txBody>
      <dsp:txXfrm>
        <a:off x="3189826" y="1954764"/>
        <a:ext cx="2134891" cy="1656699"/>
      </dsp:txXfrm>
    </dsp:sp>
    <dsp:sp modelId="{5C86FF9E-5C61-459E-A3C6-0AF9AF5B38DE}">
      <dsp:nvSpPr>
        <dsp:cNvPr id="0" name=""/>
        <dsp:cNvSpPr/>
      </dsp:nvSpPr>
      <dsp:spPr>
        <a:xfrm>
          <a:off x="5600058" y="2505605"/>
          <a:ext cx="474450" cy="55501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5600058" y="2616609"/>
        <a:ext cx="332115" cy="333010"/>
      </dsp:txXfrm>
    </dsp:sp>
    <dsp:sp modelId="{742316F3-6AC9-44F4-9BDA-48D3AA80F48E}">
      <dsp:nvSpPr>
        <dsp:cNvPr id="0" name=""/>
        <dsp:cNvSpPr/>
      </dsp:nvSpPr>
      <dsp:spPr>
        <a:xfrm>
          <a:off x="6271451" y="1903222"/>
          <a:ext cx="2237975" cy="1759783"/>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b="1" kern="1200"/>
            <a:t>What connections does this place reveal between education, religion and the local community?</a:t>
          </a:r>
          <a:r>
            <a:rPr lang="en-US" sz="1800" b="1" kern="1200">
              <a:solidFill>
                <a:schemeClr val="bg1"/>
              </a:solidFill>
              <a:latin typeface="Arial"/>
              <a:cs typeface="Arial"/>
            </a:rPr>
            <a:t> </a:t>
          </a:r>
        </a:p>
      </dsp:txBody>
      <dsp:txXfrm>
        <a:off x="6322993" y="1954764"/>
        <a:ext cx="2134891" cy="1656699"/>
      </dsp:txXfrm>
    </dsp:sp>
    <dsp:sp modelId="{00B1560C-2D10-4C14-8359-8D04E420C293}">
      <dsp:nvSpPr>
        <dsp:cNvPr id="0" name=""/>
        <dsp:cNvSpPr/>
      </dsp:nvSpPr>
      <dsp:spPr>
        <a:xfrm>
          <a:off x="8733224" y="2505605"/>
          <a:ext cx="474450" cy="55501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8733224" y="2616609"/>
        <a:ext cx="332115" cy="333010"/>
      </dsp:txXfrm>
    </dsp:sp>
    <dsp:sp modelId="{3F23DAC0-8CD6-4717-ABB9-00649C11BCC6}">
      <dsp:nvSpPr>
        <dsp:cNvPr id="0" name=""/>
        <dsp:cNvSpPr/>
      </dsp:nvSpPr>
      <dsp:spPr>
        <a:xfrm>
          <a:off x="9404617" y="1903222"/>
          <a:ext cx="2237975" cy="1759783"/>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b="1" kern="1200">
              <a:solidFill>
                <a:schemeClr val="bg1"/>
              </a:solidFill>
              <a:latin typeface="Calibri" panose="020F0502020204030204"/>
            </a:rPr>
            <a:t> What does this reveal about broader  historical concepts?</a:t>
          </a:r>
          <a:r>
            <a:rPr lang="en-US" sz="1800" b="1" kern="1200">
              <a:solidFill>
                <a:schemeClr val="bg1"/>
              </a:solidFill>
              <a:latin typeface="Arial"/>
              <a:cs typeface="Arial"/>
            </a:rPr>
            <a:t> </a:t>
          </a:r>
        </a:p>
      </dsp:txBody>
      <dsp:txXfrm>
        <a:off x="9456159" y="1954764"/>
        <a:ext cx="2134891" cy="165669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72E571-D459-44E3-B8B7-261C408EFF6D}">
      <dsp:nvSpPr>
        <dsp:cNvPr id="0" name=""/>
        <dsp:cNvSpPr/>
      </dsp:nvSpPr>
      <dsp:spPr>
        <a:xfrm>
          <a:off x="0" y="179388"/>
          <a:ext cx="3614963" cy="2168978"/>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rtl="0">
            <a:lnSpc>
              <a:spcPct val="90000"/>
            </a:lnSpc>
            <a:spcBef>
              <a:spcPct val="0"/>
            </a:spcBef>
            <a:spcAft>
              <a:spcPct val="35000"/>
            </a:spcAft>
            <a:buNone/>
          </a:pPr>
          <a:r>
            <a:rPr lang="en-US" sz="2700" b="1" kern="1200">
              <a:latin typeface="Calibri" panose="020F0502020204030204"/>
            </a:rPr>
            <a:t>Post-war Britain  </a:t>
          </a:r>
          <a:r>
            <a:rPr lang="en-US" sz="2700" b="0" kern="1200">
              <a:latin typeface="Calibri" panose="020F0502020204030204"/>
            </a:rPr>
            <a:t>       </a:t>
          </a:r>
          <a:r>
            <a:rPr lang="en-US" sz="2700" b="0" kern="1200"/>
            <a:t>How does Leeds Trinity help us understand educational change in post-war Britain?</a:t>
          </a:r>
          <a:r>
            <a:rPr lang="en-US" sz="2700" b="0" kern="1200">
              <a:latin typeface="Calibri" panose="020F0502020204030204"/>
            </a:rPr>
            <a:t>                    </a:t>
          </a:r>
          <a:endParaRPr lang="en-US" sz="2700" b="1" kern="1200">
            <a:latin typeface="Calibri" panose="020F0502020204030204"/>
          </a:endParaRPr>
        </a:p>
      </dsp:txBody>
      <dsp:txXfrm>
        <a:off x="0" y="179388"/>
        <a:ext cx="3614963" cy="2168978"/>
      </dsp:txXfrm>
    </dsp:sp>
    <dsp:sp modelId="{D2C841F3-51DC-435C-AADA-DD57C439845E}">
      <dsp:nvSpPr>
        <dsp:cNvPr id="0" name=""/>
        <dsp:cNvSpPr/>
      </dsp:nvSpPr>
      <dsp:spPr>
        <a:xfrm>
          <a:off x="3976460" y="179388"/>
          <a:ext cx="3614963" cy="2168978"/>
        </a:xfrm>
        <a:prstGeom prst="rect">
          <a:avLst/>
        </a:prstGeom>
        <a:solidFill>
          <a:schemeClr val="accent5">
            <a:hueOff val="-2430430"/>
            <a:satOff val="-165"/>
            <a:lumOff val="392"/>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rtl="0">
            <a:lnSpc>
              <a:spcPct val="90000"/>
            </a:lnSpc>
            <a:spcBef>
              <a:spcPct val="0"/>
            </a:spcBef>
            <a:spcAft>
              <a:spcPct val="35000"/>
            </a:spcAft>
            <a:buNone/>
          </a:pPr>
          <a:r>
            <a:rPr lang="en-US" sz="2700" b="1" kern="1200">
              <a:latin typeface="Calibri" panose="020F0502020204030204"/>
            </a:rPr>
            <a:t>Religion                                            </a:t>
          </a:r>
          <a:r>
            <a:rPr lang="en-US" sz="2700" kern="1200"/>
            <a:t>What does Leeds Trinity reveal about the role of religion in education?</a:t>
          </a:r>
        </a:p>
      </dsp:txBody>
      <dsp:txXfrm>
        <a:off x="3976460" y="179388"/>
        <a:ext cx="3614963" cy="2168978"/>
      </dsp:txXfrm>
    </dsp:sp>
    <dsp:sp modelId="{E0B7A8EF-B930-44C5-9B02-B48BD0BA111C}">
      <dsp:nvSpPr>
        <dsp:cNvPr id="0" name=""/>
        <dsp:cNvSpPr/>
      </dsp:nvSpPr>
      <dsp:spPr>
        <a:xfrm>
          <a:off x="7952920" y="179388"/>
          <a:ext cx="3614963" cy="2168978"/>
        </a:xfrm>
        <a:prstGeom prst="rect">
          <a:avLst/>
        </a:prstGeom>
        <a:solidFill>
          <a:schemeClr val="accent5">
            <a:hueOff val="-4860860"/>
            <a:satOff val="-330"/>
            <a:lumOff val="784"/>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rtl="0">
            <a:lnSpc>
              <a:spcPct val="90000"/>
            </a:lnSpc>
            <a:spcBef>
              <a:spcPct val="0"/>
            </a:spcBef>
            <a:spcAft>
              <a:spcPct val="35000"/>
            </a:spcAft>
            <a:buNone/>
          </a:pPr>
          <a:r>
            <a:rPr lang="en-US" sz="2700" b="1" kern="1200"/>
            <a:t>Change &amp; Continuity </a:t>
          </a:r>
          <a:r>
            <a:rPr lang="en-US" sz="2700" b="1" kern="1200">
              <a:latin typeface="Calibri" panose="020F0502020204030204"/>
            </a:rPr>
            <a:t>    </a:t>
          </a:r>
          <a:r>
            <a:rPr lang="en-US" sz="2700" b="0" kern="1200">
              <a:latin typeface="Calibri" panose="020F0502020204030204"/>
            </a:rPr>
            <a:t>             </a:t>
          </a:r>
          <a:r>
            <a:rPr lang="en-US" sz="2700" b="0" kern="1200"/>
            <a:t>How do places change while retaining aspects of their identity?</a:t>
          </a:r>
        </a:p>
      </dsp:txBody>
      <dsp:txXfrm>
        <a:off x="7952920" y="179388"/>
        <a:ext cx="3614963" cy="2168978"/>
      </dsp:txXfrm>
    </dsp:sp>
    <dsp:sp modelId="{5226EA0F-1107-4CE6-ADA5-1CD34FED071F}">
      <dsp:nvSpPr>
        <dsp:cNvPr id="0" name=""/>
        <dsp:cNvSpPr/>
      </dsp:nvSpPr>
      <dsp:spPr>
        <a:xfrm>
          <a:off x="0" y="2709863"/>
          <a:ext cx="3614963" cy="2168978"/>
        </a:xfrm>
        <a:prstGeom prst="rect">
          <a:avLst/>
        </a:prstGeom>
        <a:solidFill>
          <a:schemeClr val="accent5">
            <a:hueOff val="-7291290"/>
            <a:satOff val="-496"/>
            <a:lumOff val="117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rtl="0">
            <a:lnSpc>
              <a:spcPct val="90000"/>
            </a:lnSpc>
            <a:spcBef>
              <a:spcPct val="0"/>
            </a:spcBef>
            <a:spcAft>
              <a:spcPct val="35000"/>
            </a:spcAft>
            <a:buNone/>
          </a:pPr>
          <a:r>
            <a:rPr lang="en-US" sz="2700" b="1" kern="1200">
              <a:latin typeface="Calibri" panose="020F0502020204030204"/>
            </a:rPr>
            <a:t>Significance       </a:t>
          </a:r>
          <a:r>
            <a:rPr lang="en-US" sz="2700" b="0" kern="1200">
              <a:latin typeface="Calibri" panose="020F0502020204030204"/>
            </a:rPr>
            <a:t>        </a:t>
          </a:r>
          <a:r>
            <a:rPr lang="en-US" sz="2700" b="0" kern="1200"/>
            <a:t>Why have these people, places and traditions been remembered?</a:t>
          </a:r>
        </a:p>
      </dsp:txBody>
      <dsp:txXfrm>
        <a:off x="0" y="2709863"/>
        <a:ext cx="3614963" cy="2168978"/>
      </dsp:txXfrm>
    </dsp:sp>
    <dsp:sp modelId="{EA903DE4-65A3-4968-8CB6-A0768163F035}">
      <dsp:nvSpPr>
        <dsp:cNvPr id="0" name=""/>
        <dsp:cNvSpPr/>
      </dsp:nvSpPr>
      <dsp:spPr>
        <a:xfrm>
          <a:off x="3976460" y="2709863"/>
          <a:ext cx="3614963" cy="2168978"/>
        </a:xfrm>
        <a:prstGeom prst="rect">
          <a:avLst/>
        </a:prstGeom>
        <a:solidFill>
          <a:schemeClr val="accent5">
            <a:hueOff val="-9721720"/>
            <a:satOff val="-661"/>
            <a:lumOff val="156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rtl="0">
            <a:lnSpc>
              <a:spcPct val="90000"/>
            </a:lnSpc>
            <a:spcBef>
              <a:spcPct val="0"/>
            </a:spcBef>
            <a:spcAft>
              <a:spcPct val="35000"/>
            </a:spcAft>
            <a:buNone/>
          </a:pPr>
          <a:r>
            <a:rPr lang="en-US" sz="2700" b="1" kern="1200"/>
            <a:t>Cause &amp; Consequence</a:t>
          </a:r>
          <a:br>
            <a:rPr lang="en-US" sz="2700" b="1" kern="1200"/>
          </a:br>
          <a:r>
            <a:rPr lang="en-US" sz="2700" b="0" kern="1200"/>
            <a:t> What historical developments made the foundation of Leeds Trinity possible?</a:t>
          </a:r>
        </a:p>
      </dsp:txBody>
      <dsp:txXfrm>
        <a:off x="3976460" y="2709863"/>
        <a:ext cx="3614963" cy="2168978"/>
      </dsp:txXfrm>
    </dsp:sp>
    <dsp:sp modelId="{27279E14-58D3-4361-9870-51F1B85B25BA}">
      <dsp:nvSpPr>
        <dsp:cNvPr id="0" name=""/>
        <dsp:cNvSpPr/>
      </dsp:nvSpPr>
      <dsp:spPr>
        <a:xfrm>
          <a:off x="7952920" y="2709863"/>
          <a:ext cx="3614963" cy="2168978"/>
        </a:xfrm>
        <a:prstGeom prst="rect">
          <a:avLst/>
        </a:prstGeom>
        <a:solidFill>
          <a:schemeClr val="accent5">
            <a:hueOff val="-12152150"/>
            <a:satOff val="-826"/>
            <a:lumOff val="196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rtl="0">
            <a:lnSpc>
              <a:spcPct val="90000"/>
            </a:lnSpc>
            <a:spcBef>
              <a:spcPct val="0"/>
            </a:spcBef>
            <a:spcAft>
              <a:spcPct val="35000"/>
            </a:spcAft>
            <a:buNone/>
          </a:pPr>
          <a:r>
            <a:rPr lang="en-US" sz="2700" b="1" kern="1200">
              <a:latin typeface="Calibri" panose="020F0502020204030204"/>
            </a:rPr>
            <a:t>Chronology</a:t>
          </a:r>
          <a:br>
            <a:rPr lang="en-US" sz="2700" b="1" kern="1200">
              <a:latin typeface="Calibri" panose="020F0502020204030204"/>
            </a:rPr>
          </a:br>
          <a:r>
            <a:rPr lang="en-US" sz="2700" b="0" kern="1200">
              <a:latin typeface="Calibri" panose="020F0502020204030204"/>
            </a:rPr>
            <a:t>How does placing Leeds Trinity within a historical timeline help us understand its story?</a:t>
          </a:r>
        </a:p>
      </dsp:txBody>
      <dsp:txXfrm>
        <a:off x="7952920" y="2709863"/>
        <a:ext cx="3614963" cy="216897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302150-C3C6-4B36-9178-3C36FDCCBBCA}">
      <dsp:nvSpPr>
        <dsp:cNvPr id="0" name=""/>
        <dsp:cNvSpPr/>
      </dsp:nvSpPr>
      <dsp:spPr>
        <a:xfrm>
          <a:off x="1241861" y="1934"/>
          <a:ext cx="3848893" cy="2309335"/>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rtl="0">
            <a:lnSpc>
              <a:spcPct val="90000"/>
            </a:lnSpc>
            <a:spcBef>
              <a:spcPct val="0"/>
            </a:spcBef>
            <a:spcAft>
              <a:spcPct val="35000"/>
            </a:spcAft>
            <a:buNone/>
          </a:pPr>
          <a:r>
            <a:rPr lang="en-US" sz="3600" kern="1200">
              <a:latin typeface="Calibri" panose="020F0502020204030204"/>
            </a:rPr>
            <a:t>What place could you investigate?</a:t>
          </a:r>
        </a:p>
      </dsp:txBody>
      <dsp:txXfrm>
        <a:off x="1241861" y="1934"/>
        <a:ext cx="3848893" cy="2309335"/>
      </dsp:txXfrm>
    </dsp:sp>
    <dsp:sp modelId="{D0018DB8-FC15-45CA-A448-89C372BA18E4}">
      <dsp:nvSpPr>
        <dsp:cNvPr id="0" name=""/>
        <dsp:cNvSpPr/>
      </dsp:nvSpPr>
      <dsp:spPr>
        <a:xfrm>
          <a:off x="5475643" y="1934"/>
          <a:ext cx="3848893" cy="2309335"/>
        </a:xfrm>
        <a:prstGeom prst="rect">
          <a:avLst/>
        </a:prstGeom>
        <a:solidFill>
          <a:schemeClr val="accent5">
            <a:hueOff val="-4050717"/>
            <a:satOff val="-275"/>
            <a:lumOff val="654"/>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a:latin typeface="Calibri" panose="020F0502020204030204"/>
            </a:rPr>
            <a:t>What evidence might children investigate?</a:t>
          </a:r>
        </a:p>
      </dsp:txBody>
      <dsp:txXfrm>
        <a:off x="5475643" y="1934"/>
        <a:ext cx="3848893" cy="2309335"/>
      </dsp:txXfrm>
    </dsp:sp>
    <dsp:sp modelId="{F7E7C09E-8EA3-4019-A9F9-3F25B637DB03}">
      <dsp:nvSpPr>
        <dsp:cNvPr id="0" name=""/>
        <dsp:cNvSpPr/>
      </dsp:nvSpPr>
      <dsp:spPr>
        <a:xfrm>
          <a:off x="1241861" y="2696159"/>
          <a:ext cx="3848893" cy="2309335"/>
        </a:xfrm>
        <a:prstGeom prst="rect">
          <a:avLst/>
        </a:prstGeom>
        <a:solidFill>
          <a:schemeClr val="accent5">
            <a:hueOff val="-8101434"/>
            <a:satOff val="-551"/>
            <a:lumOff val="130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a:latin typeface="Calibri" panose="020F0502020204030204"/>
            </a:rPr>
            <a:t>What wider history could it help children understand?</a:t>
          </a:r>
        </a:p>
      </dsp:txBody>
      <dsp:txXfrm>
        <a:off x="1241861" y="2696159"/>
        <a:ext cx="3848893" cy="2309335"/>
      </dsp:txXfrm>
    </dsp:sp>
    <dsp:sp modelId="{F8A632E2-721C-424F-99A7-54556FB74989}">
      <dsp:nvSpPr>
        <dsp:cNvPr id="0" name=""/>
        <dsp:cNvSpPr/>
      </dsp:nvSpPr>
      <dsp:spPr>
        <a:xfrm>
          <a:off x="5475643" y="2696159"/>
          <a:ext cx="3848893" cy="2309335"/>
        </a:xfrm>
        <a:prstGeom prst="rect">
          <a:avLst/>
        </a:prstGeom>
        <a:solidFill>
          <a:schemeClr val="accent5">
            <a:hueOff val="-12152150"/>
            <a:satOff val="-826"/>
            <a:lumOff val="196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rtl="0">
            <a:lnSpc>
              <a:spcPct val="90000"/>
            </a:lnSpc>
            <a:spcBef>
              <a:spcPct val="0"/>
            </a:spcBef>
            <a:spcAft>
              <a:spcPct val="35000"/>
            </a:spcAft>
            <a:buNone/>
          </a:pPr>
          <a:endParaRPr lang="en-US" sz="3600" kern="1200">
            <a:latin typeface="Calibri" panose="020F0502020204030204"/>
          </a:endParaRPr>
        </a:p>
      </dsp:txBody>
      <dsp:txXfrm>
        <a:off x="5475643" y="2696159"/>
        <a:ext cx="3848893" cy="2309335"/>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F6DC3BD-8021-4E4F-9A43-E5DA55C3A04A}" type="datetimeFigureOut">
              <a:rPr lang="en-GB" smtClean="0"/>
              <a:t>10/07/2026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0035F99-12AF-4B96-8173-E9B0875BDEF6}" type="slidenum">
              <a:rPr lang="en-GB" smtClean="0"/>
              <a:t>‹#›</a:t>
            </a:fld>
            <a:endParaRPr lang="en-GB"/>
          </a:p>
        </p:txBody>
      </p:sp>
    </p:spTree>
    <p:extLst>
      <p:ext uri="{BB962C8B-B14F-4D97-AF65-F5344CB8AC3E}">
        <p14:creationId xmlns:p14="http://schemas.microsoft.com/office/powerpoint/2010/main" val="25868686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forms.cloud.microsoft/e/sZ1F2vjk9r" TargetMode="External"/><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Steph</a:t>
            </a:r>
          </a:p>
          <a:p>
            <a:endParaRPr lang="en-US"/>
          </a:p>
          <a:p>
            <a:r>
              <a:rPr lang="en-US"/>
              <a:t>Hello &amp; welcome</a:t>
            </a:r>
          </a:p>
          <a:p>
            <a:r>
              <a:rPr lang="en-US"/>
              <a:t>I'm Steph Jach....</a:t>
            </a:r>
          </a:p>
          <a:p>
            <a:r>
              <a:rPr lang="en-US"/>
              <a:t>We both work in Initial teacher education at YSJ where we teach primary history to UG and PG student teachers.</a:t>
            </a:r>
          </a:p>
          <a:p>
            <a:r>
              <a:rPr lang="en-US"/>
              <a:t>Our focus for today is how we use local places to understand the past and bring history to life.</a:t>
            </a:r>
          </a:p>
        </p:txBody>
      </p:sp>
      <p:sp>
        <p:nvSpPr>
          <p:cNvPr id="4" name="Slide Number Placeholder 3"/>
          <p:cNvSpPr>
            <a:spLocks noGrp="1"/>
          </p:cNvSpPr>
          <p:nvPr>
            <p:ph type="sldNum" sz="quarter" idx="5"/>
          </p:nvPr>
        </p:nvSpPr>
        <p:spPr/>
        <p:txBody>
          <a:bodyPr/>
          <a:lstStyle/>
          <a:p>
            <a:fld id="{00035F99-12AF-4B96-8173-E9B0875BDEF6}" type="slidenum">
              <a:rPr lang="en-GB" smtClean="0"/>
              <a:t>2</a:t>
            </a:fld>
            <a:endParaRPr lang="en-GB"/>
          </a:p>
        </p:txBody>
      </p:sp>
    </p:spTree>
    <p:extLst>
      <p:ext uri="{BB962C8B-B14F-4D97-AF65-F5344CB8AC3E}">
        <p14:creationId xmlns:p14="http://schemas.microsoft.com/office/powerpoint/2010/main" val="4064643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solidFill>
                  <a:srgbClr val="002060"/>
                </a:solidFill>
              </a:rPr>
              <a:t>Steph</a:t>
            </a:r>
          </a:p>
          <a:p>
            <a:r>
              <a:rPr lang="en-US">
                <a:solidFill>
                  <a:srgbClr val="002060"/>
                </a:solidFill>
              </a:rPr>
              <a:t>In 1901 on there were works to expand  Sycamore Terrace ( a street less than a mile from campus, which many students are familiar with.) </a:t>
            </a:r>
            <a:endParaRPr lang="en-US"/>
          </a:p>
          <a:p>
            <a:endParaRPr lang="en-US"/>
          </a:p>
          <a:p>
            <a:r>
              <a:rPr lang="en-US"/>
              <a:t>We ask students to close their eyes and imagine they are archaeologists on a dig in Sycamore Terrace in 1901.</a:t>
            </a:r>
          </a:p>
          <a:p>
            <a:r>
              <a:rPr lang="en-US"/>
              <a:t>You are welcome to join in!</a:t>
            </a:r>
          </a:p>
          <a:p>
            <a:endParaRPr lang="en-US"/>
          </a:p>
          <a:p>
            <a:r>
              <a:rPr lang="en-US"/>
              <a:t>We are going to carefully excavate the soil with an imaginary trowel and brush.</a:t>
            </a:r>
          </a:p>
          <a:p>
            <a:endParaRPr lang="en-US"/>
          </a:p>
          <a:p>
            <a:r>
              <a:rPr lang="en-US"/>
              <a:t>A glint appears beneath the soil and the objects are finally uncovered. </a:t>
            </a:r>
          </a:p>
          <a:p>
            <a:r>
              <a:rPr lang="en-US"/>
              <a:t>Our enquiry is underway!</a:t>
            </a:r>
          </a:p>
          <a:p>
            <a:endParaRPr lang="en-US"/>
          </a:p>
          <a:p>
            <a:r>
              <a:rPr lang="en-US"/>
              <a:t>[ Reveal images of the first two Roman artefacts]</a:t>
            </a:r>
          </a:p>
        </p:txBody>
      </p:sp>
      <p:sp>
        <p:nvSpPr>
          <p:cNvPr id="4" name="Slide Number Placeholder 3"/>
          <p:cNvSpPr>
            <a:spLocks noGrp="1"/>
          </p:cNvSpPr>
          <p:nvPr>
            <p:ph type="sldNum" sz="quarter" idx="5"/>
          </p:nvPr>
        </p:nvSpPr>
        <p:spPr/>
        <p:txBody>
          <a:bodyPr/>
          <a:lstStyle/>
          <a:p>
            <a:fld id="{00035F99-12AF-4B96-8173-E9B0875BDEF6}" type="slidenum">
              <a:rPr lang="en-GB" smtClean="0"/>
              <a:t>11</a:t>
            </a:fld>
            <a:endParaRPr lang="en-GB"/>
          </a:p>
        </p:txBody>
      </p:sp>
    </p:spTree>
    <p:extLst>
      <p:ext uri="{BB962C8B-B14F-4D97-AF65-F5344CB8AC3E}">
        <p14:creationId xmlns:p14="http://schemas.microsoft.com/office/powerpoint/2010/main" val="1582826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solidFill>
                  <a:srgbClr val="002060"/>
                </a:solidFill>
              </a:rPr>
              <a:t>Steph </a:t>
            </a:r>
          </a:p>
          <a:p>
            <a:endParaRPr lang="en-US" b="1">
              <a:solidFill>
                <a:srgbClr val="002060"/>
              </a:solidFill>
            </a:endParaRPr>
          </a:p>
          <a:p>
            <a:r>
              <a:rPr lang="en-US" b="1">
                <a:solidFill>
                  <a:srgbClr val="002060"/>
                </a:solidFill>
              </a:rPr>
              <a:t>Stage 1</a:t>
            </a:r>
          </a:p>
          <a:p>
            <a:r>
              <a:rPr lang="en-US" b="1">
                <a:solidFill>
                  <a:srgbClr val="002060"/>
                </a:solidFill>
              </a:rPr>
              <a:t>Show</a:t>
            </a:r>
            <a:r>
              <a:rPr lang="en-US">
                <a:solidFill>
                  <a:srgbClr val="002060"/>
                </a:solidFill>
              </a:rPr>
              <a:t> children one or two pieces of </a:t>
            </a:r>
            <a:r>
              <a:rPr lang="en-US" b="1">
                <a:solidFill>
                  <a:srgbClr val="002060"/>
                </a:solidFill>
              </a:rPr>
              <a:t>evidence</a:t>
            </a:r>
            <a:endParaRPr lang="en-US"/>
          </a:p>
          <a:p>
            <a:r>
              <a:rPr lang="en-US"/>
              <a:t> Examine the images closely as historians and archaeologists, carefully observing the objects and looking for clues. </a:t>
            </a:r>
          </a:p>
          <a:p>
            <a:endParaRPr lang="en-US"/>
          </a:p>
          <a:p>
            <a:r>
              <a:rPr lang="en-US"/>
              <a:t>What can you see?</a:t>
            </a:r>
          </a:p>
          <a:p>
            <a:r>
              <a:rPr lang="en-US"/>
              <a:t> • Which adjectives can you use to describe them? </a:t>
            </a:r>
          </a:p>
          <a:p>
            <a:r>
              <a:rPr lang="en-US"/>
              <a:t>• What materials do you think these objects are made from? </a:t>
            </a:r>
          </a:p>
          <a:p>
            <a:r>
              <a:rPr lang="en-US"/>
              <a:t>• Which object catches your attention first? Why? </a:t>
            </a:r>
          </a:p>
          <a:p>
            <a:r>
              <a:rPr lang="en-US"/>
              <a:t>• Do any of the objects look valuable? What makes you think that? </a:t>
            </a:r>
          </a:p>
          <a:p>
            <a:r>
              <a:rPr lang="en-US"/>
              <a:t>• What can we tell from these objects and what can't we tell? </a:t>
            </a:r>
          </a:p>
          <a:p>
            <a:endParaRPr lang="en-US"/>
          </a:p>
          <a:p>
            <a:r>
              <a:rPr lang="en-US"/>
              <a:t>Stage 2 </a:t>
            </a:r>
            <a:r>
              <a:rPr lang="en-US">
                <a:solidFill>
                  <a:srgbClr val="002060"/>
                </a:solidFill>
              </a:rPr>
              <a:t>Prompt children to </a:t>
            </a:r>
            <a:r>
              <a:rPr lang="en-US" b="1">
                <a:solidFill>
                  <a:srgbClr val="002060"/>
                </a:solidFill>
              </a:rPr>
              <a:t>ask questions </a:t>
            </a:r>
            <a:r>
              <a:rPr lang="en-US">
                <a:solidFill>
                  <a:srgbClr val="002060"/>
                </a:solidFill>
              </a:rPr>
              <a:t>about this evidence</a:t>
            </a:r>
            <a:endParaRPr lang="en-US"/>
          </a:p>
          <a:p>
            <a:endParaRPr lang="en-US">
              <a:solidFill>
                <a:srgbClr val="002060"/>
              </a:solidFill>
            </a:endParaRPr>
          </a:p>
          <a:p>
            <a:endParaRPr lang="en-US">
              <a:solidFill>
                <a:srgbClr val="000000"/>
              </a:solidFill>
            </a:endParaRPr>
          </a:p>
          <a:p>
            <a:r>
              <a:rPr lang="en-US">
                <a:solidFill>
                  <a:srgbClr val="000000"/>
                </a:solidFill>
              </a:rPr>
              <a:t>Stage 3:   A hypothesis is our best explanation based on the evidence available at this point.</a:t>
            </a:r>
            <a:endParaRPr lang="en-US">
              <a:solidFill>
                <a:srgbClr val="444444"/>
              </a:solidFill>
            </a:endParaRPr>
          </a:p>
          <a:p>
            <a:r>
              <a:rPr lang="en-US">
                <a:solidFill>
                  <a:srgbClr val="000000"/>
                </a:solidFill>
              </a:rPr>
              <a:t>Discussion on tables- what is our hypotheses?</a:t>
            </a:r>
            <a:endParaRPr lang="en-US">
              <a:solidFill>
                <a:srgbClr val="444444"/>
              </a:solidFill>
            </a:endParaRPr>
          </a:p>
          <a:p>
            <a:r>
              <a:rPr lang="en-US">
                <a:solidFill>
                  <a:srgbClr val="000000"/>
                </a:solidFill>
              </a:rPr>
              <a:t>For example – perhaps it was owned by someone rich, a woman.</a:t>
            </a:r>
            <a:endParaRPr lang="en-US">
              <a:solidFill>
                <a:srgbClr val="444444"/>
              </a:solidFill>
            </a:endParaRPr>
          </a:p>
          <a:p>
            <a:r>
              <a:rPr lang="en-US" b="1">
                <a:solidFill>
                  <a:srgbClr val="000000"/>
                </a:solidFill>
              </a:rPr>
              <a:t> </a:t>
            </a:r>
            <a:endParaRPr lang="en-US">
              <a:solidFill>
                <a:srgbClr val="444444"/>
              </a:solidFill>
            </a:endParaRPr>
          </a:p>
          <a:p>
            <a:endParaRPr lang="en-US">
              <a:solidFill>
                <a:srgbClr val="002060"/>
              </a:solidFill>
            </a:endParaRPr>
          </a:p>
          <a:p>
            <a:endParaRPr lang="en-US"/>
          </a:p>
        </p:txBody>
      </p:sp>
      <p:sp>
        <p:nvSpPr>
          <p:cNvPr id="4" name="Slide Number Placeholder 3"/>
          <p:cNvSpPr>
            <a:spLocks noGrp="1"/>
          </p:cNvSpPr>
          <p:nvPr>
            <p:ph type="sldNum" sz="quarter" idx="5"/>
          </p:nvPr>
        </p:nvSpPr>
        <p:spPr/>
        <p:txBody>
          <a:bodyPr/>
          <a:lstStyle/>
          <a:p>
            <a:fld id="{00035F99-12AF-4B96-8173-E9B0875BDEF6}" type="slidenum">
              <a:rPr lang="en-GB" smtClean="0"/>
              <a:t>12</a:t>
            </a:fld>
            <a:endParaRPr lang="en-GB"/>
          </a:p>
        </p:txBody>
      </p:sp>
    </p:spTree>
    <p:extLst>
      <p:ext uri="{BB962C8B-B14F-4D97-AF65-F5344CB8AC3E}">
        <p14:creationId xmlns:p14="http://schemas.microsoft.com/office/powerpoint/2010/main" val="34241007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b="1">
                <a:solidFill>
                  <a:srgbClr val="002060"/>
                </a:solidFill>
                <a:latin typeface="ReithSans"/>
              </a:rPr>
              <a:t>Steph </a:t>
            </a:r>
          </a:p>
          <a:p>
            <a:pPr>
              <a:defRPr/>
            </a:pPr>
            <a:endParaRPr lang="en-GB" b="1">
              <a:solidFill>
                <a:srgbClr val="002060"/>
              </a:solidFill>
              <a:latin typeface="ReithSans"/>
            </a:endParaRPr>
          </a:p>
          <a:p>
            <a:pPr>
              <a:defRPr/>
            </a:pPr>
            <a:r>
              <a:rPr lang="en-GB" b="1">
                <a:solidFill>
                  <a:srgbClr val="002060"/>
                </a:solidFill>
              </a:rPr>
              <a:t>Please look at the photographs of these objects </a:t>
            </a:r>
            <a:endParaRPr lang="en-GB"/>
          </a:p>
          <a:p>
            <a:pPr>
              <a:defRPr/>
            </a:pPr>
            <a:endParaRPr lang="en-GB" b="1">
              <a:solidFill>
                <a:srgbClr val="002060"/>
              </a:solidFill>
              <a:latin typeface="ReithSans"/>
            </a:endParaRPr>
          </a:p>
          <a:p>
            <a:pPr>
              <a:defRPr/>
            </a:pPr>
            <a:r>
              <a:rPr lang="en-GB" b="1">
                <a:solidFill>
                  <a:srgbClr val="002060"/>
                </a:solidFill>
                <a:latin typeface="ReithSans"/>
              </a:rPr>
              <a:t>The objects were from the burial of </a:t>
            </a:r>
            <a:r>
              <a:rPr lang="en-GB" sz="1200" b="1" i="0">
                <a:solidFill>
                  <a:srgbClr val="002060"/>
                </a:solidFill>
                <a:effectLst/>
                <a:latin typeface="ReithSans"/>
              </a:rPr>
              <a:t>Roman woman</a:t>
            </a:r>
            <a:r>
              <a:rPr lang="en-GB" b="1">
                <a:solidFill>
                  <a:srgbClr val="002060"/>
                </a:solidFill>
                <a:latin typeface="ReithSans"/>
              </a:rPr>
              <a:t> who was</a:t>
            </a:r>
            <a:r>
              <a:rPr lang="en-GB" b="1">
                <a:solidFill>
                  <a:srgbClr val="002060"/>
                </a:solidFill>
                <a:latin typeface="ReithSans"/>
                <a:ea typeface="Aptos" panose="020B0004020202020204" pitchFamily="34" charset="0"/>
                <a:cs typeface="Times New Roman" panose="02020603050405020304" pitchFamily="18" charset="0"/>
              </a:rPr>
              <a:t> buried with</a:t>
            </a:r>
            <a:r>
              <a:rPr lang="en-GB" b="1">
                <a:solidFill>
                  <a:srgbClr val="002060"/>
                </a:solidFill>
                <a:effectLst/>
                <a:latin typeface="ReithSans"/>
                <a:ea typeface="Aptos" panose="020B0004020202020204" pitchFamily="34" charset="0"/>
                <a:cs typeface="Times New Roman" panose="02020603050405020304" pitchFamily="18" charset="0"/>
              </a:rPr>
              <a:t> </a:t>
            </a:r>
            <a:r>
              <a:rPr lang="en-GB" sz="1800">
                <a:latin typeface="Aptos"/>
                <a:ea typeface="Aptos" panose="020B0004020202020204" pitchFamily="34" charset="0"/>
                <a:cs typeface="Times New Roman" panose="02020603050405020304" pitchFamily="18" charset="0"/>
              </a:rPr>
              <a:t> </a:t>
            </a:r>
            <a:r>
              <a:rPr lang="en-GB" sz="1800">
                <a:effectLst/>
                <a:latin typeface="Aptos"/>
                <a:ea typeface="Aptos" panose="020B0004020202020204" pitchFamily="34" charset="0"/>
                <a:cs typeface="Times New Roman" panose="02020603050405020304" pitchFamily="18" charset="0"/>
              </a:rPr>
              <a:t>a range of objects. Most of Eboracum’s residents were modestly buried</a:t>
            </a:r>
            <a:r>
              <a:rPr lang="en-GB" sz="1800">
                <a:latin typeface="Aptos"/>
                <a:ea typeface="Aptos" panose="020B0004020202020204" pitchFamily="34" charset="0"/>
                <a:cs typeface="Times New Roman" panose="02020603050405020304" pitchFamily="18" charset="0"/>
              </a:rPr>
              <a:t>,</a:t>
            </a:r>
            <a:r>
              <a:rPr lang="en-GB" sz="1800">
                <a:effectLst/>
                <a:latin typeface="Aptos"/>
                <a:ea typeface="Aptos" panose="020B0004020202020204" pitchFamily="34" charset="0"/>
                <a:cs typeface="Times New Roman" panose="02020603050405020304" pitchFamily="18" charset="0"/>
              </a:rPr>
              <a:t> without</a:t>
            </a:r>
            <a:r>
              <a:rPr lang="en-GB" sz="1800">
                <a:latin typeface="Aptos"/>
                <a:ea typeface="Aptos" panose="020B0004020202020204" pitchFamily="34" charset="0"/>
                <a:cs typeface="Times New Roman" panose="02020603050405020304" pitchFamily="18" charset="0"/>
              </a:rPr>
              <a:t> </a:t>
            </a:r>
            <a:r>
              <a:rPr lang="en-GB" sz="1800">
                <a:effectLst/>
                <a:latin typeface="Aptos"/>
                <a:ea typeface="Aptos" panose="020B0004020202020204" pitchFamily="34" charset="0"/>
                <a:cs typeface="Times New Roman" panose="02020603050405020304" pitchFamily="18" charset="0"/>
              </a:rPr>
              <a:t> grave goods.</a:t>
            </a:r>
            <a:endParaRPr lang="en-GB" sz="1200" b="1" i="0">
              <a:solidFill>
                <a:srgbClr val="002060"/>
              </a:solidFill>
              <a:effectLst/>
              <a:latin typeface="Apto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a:solidFill>
                  <a:srgbClr val="002060"/>
                </a:solidFill>
                <a:effectLst/>
                <a:latin typeface="ReithSans"/>
              </a:rPr>
              <a:t>She became known as the Ivory Bangle Lady (because of the ivory bangles with which she was buried).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a:solidFill>
                <a:srgbClr val="002060"/>
              </a:solidFill>
              <a:effectLst/>
              <a:latin typeface="ReithSans"/>
            </a:endParaRPr>
          </a:p>
          <a:p>
            <a:pPr>
              <a:defRPr/>
            </a:pPr>
            <a:r>
              <a:rPr lang="en-GB" sz="1200" b="0" i="0">
                <a:solidFill>
                  <a:srgbClr val="002060"/>
                </a:solidFill>
                <a:effectLst/>
                <a:latin typeface="ReithSans"/>
              </a:rPr>
              <a:t>A shard of bone was discovered inside her stone coffin. It had </a:t>
            </a:r>
            <a:r>
              <a:rPr lang="en-GB">
                <a:solidFill>
                  <a:srgbClr val="002060"/>
                </a:solidFill>
                <a:latin typeface="ReithSans"/>
              </a:rPr>
              <a:t>an </a:t>
            </a:r>
            <a:r>
              <a:rPr lang="en-GB" sz="1200" b="1" i="0">
                <a:solidFill>
                  <a:srgbClr val="002060"/>
                </a:solidFill>
                <a:effectLst/>
                <a:latin typeface="ReithSans"/>
              </a:rPr>
              <a:t>inscription</a:t>
            </a:r>
            <a:r>
              <a:rPr lang="en-GB" b="1">
                <a:solidFill>
                  <a:srgbClr val="002060"/>
                </a:solidFill>
                <a:latin typeface="ReithSans"/>
              </a:rPr>
              <a:t> </a:t>
            </a:r>
            <a:r>
              <a:rPr lang="en-GB" sz="1200" b="0" i="0">
                <a:solidFill>
                  <a:srgbClr val="002060"/>
                </a:solidFill>
                <a:effectLst/>
                <a:latin typeface="ReithSans"/>
              </a:rPr>
              <a:t> which translates as </a:t>
            </a:r>
            <a:r>
              <a:rPr lang="en-GB" sz="1200" b="1" i="0">
                <a:solidFill>
                  <a:srgbClr val="002060"/>
                </a:solidFill>
                <a:effectLst/>
                <a:latin typeface="ReithSans"/>
              </a:rPr>
              <a:t>‘Hail sister, may you live in God’.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i="0">
              <a:solidFill>
                <a:srgbClr val="002060"/>
              </a:solidFill>
              <a:effectLst/>
              <a:latin typeface="ReithSans"/>
            </a:endParaRPr>
          </a:p>
          <a:p>
            <a:pPr algn="l"/>
            <a:r>
              <a:rPr lang="en-GB" sz="1400" b="1" i="0">
                <a:solidFill>
                  <a:srgbClr val="002060"/>
                </a:solidFill>
                <a:effectLst/>
                <a:latin typeface="ReithSans"/>
              </a:rPr>
              <a:t>A number of other goods were also buried with her</a:t>
            </a:r>
          </a:p>
          <a:p>
            <a:pPr algn="l"/>
            <a:endParaRPr lang="en-GB" b="1">
              <a:solidFill>
                <a:srgbClr val="002060"/>
              </a:solidFill>
              <a:effectLst/>
              <a:latin typeface="ReithSans"/>
            </a:endParaRPr>
          </a:p>
          <a:p>
            <a:r>
              <a:rPr lang="en-US">
                <a:solidFill>
                  <a:srgbClr val="002060"/>
                </a:solidFill>
              </a:rPr>
              <a:t>Use Box 4 to record any evidence you think is important or relevant to your questions.</a:t>
            </a:r>
            <a:endParaRPr lang="en-GB">
              <a:solidFill>
                <a:srgbClr val="002060"/>
              </a:solidFill>
            </a:endParaRPr>
          </a:p>
          <a:p>
            <a:endParaRPr lang="en-GB">
              <a:solidFill>
                <a:srgbClr val="000000"/>
              </a:solidFill>
              <a:latin typeface="Aptos" panose="02110004020202020204"/>
            </a:endParaRPr>
          </a:p>
        </p:txBody>
      </p:sp>
      <p:sp>
        <p:nvSpPr>
          <p:cNvPr id="4" name="Slide Number Placeholder 3"/>
          <p:cNvSpPr>
            <a:spLocks noGrp="1"/>
          </p:cNvSpPr>
          <p:nvPr>
            <p:ph type="sldNum" sz="quarter" idx="5"/>
          </p:nvPr>
        </p:nvSpPr>
        <p:spPr/>
        <p:txBody>
          <a:bodyPr/>
          <a:lstStyle/>
          <a:p>
            <a:fld id="{9E380163-FC38-401E-B29D-C66DAA1216CF}" type="slidenum">
              <a:rPr lang="en-GB" smtClean="0"/>
              <a:t>13</a:t>
            </a:fld>
            <a:endParaRPr lang="en-GB"/>
          </a:p>
        </p:txBody>
      </p:sp>
    </p:spTree>
    <p:extLst>
      <p:ext uri="{BB962C8B-B14F-4D97-AF65-F5344CB8AC3E}">
        <p14:creationId xmlns:p14="http://schemas.microsoft.com/office/powerpoint/2010/main" val="36099673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8d86a68fe0_0_3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 name="Google Shape;105;g8d86a68fe0_0_3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Jen</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a:solidFill>
                  <a:srgbClr val="000000"/>
                </a:solidFill>
              </a:rPr>
              <a:t>Steph</a:t>
            </a:r>
            <a:endParaRPr lang="en-GB"/>
          </a:p>
          <a:p>
            <a:r>
              <a:rPr lang="en-GB">
                <a:solidFill>
                  <a:srgbClr val="000000"/>
                </a:solidFill>
              </a:rPr>
              <a:t>At this point, Stages 4 and 5 can be repeated, allowing children to revisit and refine their answers to the enquiry question as they encounter new evidence.</a:t>
            </a:r>
            <a:endParaRPr lang="en-GB"/>
          </a:p>
          <a:p>
            <a:endParaRPr lang="en-GB">
              <a:solidFill>
                <a:srgbClr val="000000"/>
              </a:solidFill>
            </a:endParaRPr>
          </a:p>
          <a:p>
            <a:r>
              <a:rPr lang="en-GB">
                <a:solidFill>
                  <a:srgbClr val="000000"/>
                </a:solidFill>
              </a:rPr>
              <a:t>You have seen further evidence from the burial and the wider timeline. </a:t>
            </a:r>
          </a:p>
          <a:p>
            <a:endParaRPr lang="en-GB">
              <a:solidFill>
                <a:srgbClr val="000000"/>
              </a:solidFill>
            </a:endParaRPr>
          </a:p>
          <a:p>
            <a:r>
              <a:rPr lang="en-GB" i="1">
                <a:solidFill>
                  <a:srgbClr val="000000"/>
                </a:solidFill>
              </a:rPr>
              <a:t>Take a few minutes on your tables to discuss how has this new evidence changed or strengthened your conclusions?</a:t>
            </a:r>
            <a:endParaRPr lang="en-GB" i="1"/>
          </a:p>
          <a:p>
            <a:r>
              <a:rPr lang="en-US">
                <a:solidFill>
                  <a:srgbClr val="002060"/>
                </a:solidFill>
              </a:rPr>
              <a:t>Use Box 5 to record any stronger conclusions to your questions  [Give 2 mins]</a:t>
            </a:r>
            <a:endParaRPr lang="en-GB"/>
          </a:p>
          <a:p>
            <a:r>
              <a:rPr lang="en-GB" i="1">
                <a:solidFill>
                  <a:srgbClr val="000000"/>
                </a:solidFill>
              </a:rPr>
              <a:t>For example, you might have initially concluded that the luxury grave goods suggested she was a wealthy Roman woman.</a:t>
            </a:r>
            <a:endParaRPr lang="en-GB"/>
          </a:p>
          <a:p>
            <a:endParaRPr lang="en-GB" i="1">
              <a:solidFill>
                <a:srgbClr val="000000"/>
              </a:solidFill>
            </a:endParaRPr>
          </a:p>
          <a:p>
            <a:r>
              <a:rPr lang="en-GB" i="1">
                <a:solidFill>
                  <a:srgbClr val="000000"/>
                </a:solidFill>
              </a:rPr>
              <a:t>After written in boxes</a:t>
            </a:r>
          </a:p>
          <a:p>
            <a:endParaRPr lang="en-GB" i="1">
              <a:solidFill>
                <a:srgbClr val="000000"/>
              </a:solidFill>
            </a:endParaRPr>
          </a:p>
          <a:p>
            <a:r>
              <a:rPr lang="en-GB">
                <a:solidFill>
                  <a:srgbClr val="000000"/>
                </a:solidFill>
              </a:rPr>
              <a:t>Archaeological analysis reveals that she had ancestral links to North Africa and spent her childhood in a warmer coastal region before later moving to York. HOW SHE LOOKED</a:t>
            </a:r>
            <a:endParaRPr lang="en-GB"/>
          </a:p>
          <a:p>
            <a:endParaRPr lang="en-GB">
              <a:solidFill>
                <a:srgbClr val="000000"/>
              </a:solidFill>
            </a:endParaRPr>
          </a:p>
          <a:p>
            <a:r>
              <a:rPr lang="en-US">
                <a:solidFill>
                  <a:srgbClr val="000000"/>
                </a:solidFill>
              </a:rPr>
              <a:t>You can see here a map some of the trade links across the Roman Empire which are brought to life through Ivory Bangle Lady's story</a:t>
            </a:r>
          </a:p>
          <a:p>
            <a:pPr marL="171450" indent="-171450">
              <a:buFont typeface="Arial,Sans-Serif"/>
              <a:buChar char="•"/>
            </a:pPr>
            <a:endParaRPr lang="en-US">
              <a:solidFill>
                <a:srgbClr val="444444"/>
              </a:solidFill>
            </a:endParaRPr>
          </a:p>
          <a:p>
            <a:pPr marL="171450" indent="-171450">
              <a:buFont typeface="Arial"/>
              <a:buChar char="•"/>
            </a:pPr>
            <a:r>
              <a:rPr lang="en-GB">
                <a:solidFill>
                  <a:srgbClr val="000000"/>
                </a:solidFill>
              </a:rPr>
              <a:t>North Africa- Ivory Bangle lady born/grew up </a:t>
            </a:r>
            <a:r>
              <a:rPr lang="en-US">
                <a:solidFill>
                  <a:srgbClr val="000000"/>
                </a:solidFill>
              </a:rPr>
              <a:t> </a:t>
            </a:r>
            <a:endParaRPr lang="en-GB"/>
          </a:p>
          <a:p>
            <a:pPr marL="171450" indent="-171450">
              <a:buFont typeface="Arial"/>
              <a:buChar char="•"/>
            </a:pPr>
            <a:r>
              <a:rPr lang="en-GB">
                <a:solidFill>
                  <a:srgbClr val="000000"/>
                </a:solidFill>
              </a:rPr>
              <a:t>ivory bangles – imported from Africa</a:t>
            </a:r>
            <a:r>
              <a:rPr lang="en-US">
                <a:solidFill>
                  <a:srgbClr val="000000"/>
                </a:solidFill>
              </a:rPr>
              <a:t> </a:t>
            </a:r>
            <a:endParaRPr lang="en-GB"/>
          </a:p>
          <a:p>
            <a:pPr marL="171450" indent="-171450">
              <a:buFont typeface="Arial"/>
              <a:buChar char="•"/>
            </a:pPr>
            <a:r>
              <a:rPr lang="en-GB">
                <a:solidFill>
                  <a:srgbClr val="000000"/>
                </a:solidFill>
              </a:rPr>
              <a:t>Baltic- amber earrings</a:t>
            </a:r>
            <a:r>
              <a:rPr lang="en-US">
                <a:solidFill>
                  <a:srgbClr val="000000"/>
                </a:solidFill>
              </a:rPr>
              <a:t> </a:t>
            </a:r>
            <a:endParaRPr lang="en-GB"/>
          </a:p>
          <a:p>
            <a:pPr marL="171450" indent="-171450">
              <a:buFont typeface="Arial"/>
              <a:buChar char="•"/>
            </a:pPr>
            <a:r>
              <a:rPr lang="en-GB">
                <a:solidFill>
                  <a:srgbClr val="000000"/>
                </a:solidFill>
              </a:rPr>
              <a:t>Perfume – the Rhineland</a:t>
            </a:r>
            <a:r>
              <a:rPr lang="en-US">
                <a:solidFill>
                  <a:srgbClr val="000000"/>
                </a:solidFill>
              </a:rPr>
              <a:t> </a:t>
            </a:r>
            <a:endParaRPr lang="en-GB"/>
          </a:p>
          <a:p>
            <a:pPr marL="171450" indent="-171450">
              <a:buFont typeface="Arial"/>
              <a:buChar char="•"/>
            </a:pPr>
            <a:r>
              <a:rPr lang="en-GB">
                <a:solidFill>
                  <a:srgbClr val="000000"/>
                </a:solidFill>
              </a:rPr>
              <a:t>Jet bracelet – Whitby</a:t>
            </a:r>
            <a:r>
              <a:rPr lang="en-US">
                <a:solidFill>
                  <a:srgbClr val="000000"/>
                </a:solidFill>
              </a:rPr>
              <a:t> </a:t>
            </a:r>
            <a:endParaRPr lang="en-GB"/>
          </a:p>
          <a:p>
            <a:pPr marL="171450" indent="-171450">
              <a:buFont typeface="Arial"/>
              <a:buChar char="•"/>
            </a:pPr>
            <a:r>
              <a:rPr lang="en-GB">
                <a:solidFill>
                  <a:srgbClr val="000000"/>
                </a:solidFill>
              </a:rPr>
              <a:t>Christian – religion recently arrived from the east</a:t>
            </a:r>
            <a:r>
              <a:rPr lang="en-US">
                <a:solidFill>
                  <a:srgbClr val="000000"/>
                </a:solidFill>
              </a:rPr>
              <a:t> </a:t>
            </a:r>
            <a:endParaRPr lang="en-GB"/>
          </a:p>
          <a:p>
            <a:pPr marL="171450" indent="-171450">
              <a:buFont typeface="Arial"/>
              <a:buChar char="•"/>
            </a:pPr>
            <a:endParaRPr lang="en-US">
              <a:solidFill>
                <a:srgbClr val="000000"/>
              </a:solidFill>
            </a:endParaRPr>
          </a:p>
          <a:p>
            <a:r>
              <a:rPr lang="en-GB">
                <a:solidFill>
                  <a:srgbClr val="000000"/>
                </a:solidFill>
              </a:rPr>
              <a:t>Through this we begin to see that this burial tells us much more than the story of one individual.</a:t>
            </a:r>
            <a:endParaRPr lang="en-GB"/>
          </a:p>
          <a:p>
            <a:endParaRPr lang="en-GB">
              <a:solidFill>
                <a:srgbClr val="000000"/>
              </a:solidFill>
            </a:endParaRPr>
          </a:p>
          <a:p>
            <a:r>
              <a:rPr lang="en-GB">
                <a:solidFill>
                  <a:srgbClr val="000000"/>
                </a:solidFill>
              </a:rPr>
              <a:t>It reveals Eboracum as a cosmopolitan city with people, goods and ideas moving across the Roman Empire.</a:t>
            </a:r>
            <a:endParaRPr lang="en-GB"/>
          </a:p>
          <a:p>
            <a:endParaRPr lang="en-GB">
              <a:solidFill>
                <a:srgbClr val="000000"/>
              </a:solidFill>
              <a:ea typeface="Calibri"/>
              <a:cs typeface="Calibri"/>
            </a:endParaRPr>
          </a:p>
          <a:p>
            <a:r>
              <a:rPr lang="en-GB" i="1">
                <a:solidFill>
                  <a:srgbClr val="000000"/>
                </a:solidFill>
                <a:highlight>
                  <a:srgbClr val="F5F5F5"/>
                </a:highlight>
              </a:rPr>
              <a:t>Take a few minutes on your tables to discuss how has this new evidence changed or strengthened your conclusions?</a:t>
            </a:r>
            <a:endParaRPr lang="en-GB">
              <a:solidFill>
                <a:srgbClr val="444444"/>
              </a:solidFill>
              <a:highlight>
                <a:srgbClr val="F5F5F5"/>
              </a:highlight>
            </a:endParaRPr>
          </a:p>
          <a:p>
            <a:r>
              <a:rPr lang="en-US">
                <a:solidFill>
                  <a:srgbClr val="002060"/>
                </a:solidFill>
                <a:highlight>
                  <a:srgbClr val="F5F5F5"/>
                </a:highlight>
              </a:rPr>
              <a:t>Use Box 5 to record any stronger conclusions to your questions  [Give 2 mins]</a:t>
            </a:r>
            <a:endParaRPr lang="en-GB"/>
          </a:p>
        </p:txBody>
      </p:sp>
      <p:sp>
        <p:nvSpPr>
          <p:cNvPr id="4" name="Slide Number Placeholder 3"/>
          <p:cNvSpPr>
            <a:spLocks noGrp="1"/>
          </p:cNvSpPr>
          <p:nvPr>
            <p:ph type="sldNum" sz="quarter" idx="5"/>
          </p:nvPr>
        </p:nvSpPr>
        <p:spPr/>
        <p:txBody>
          <a:bodyPr/>
          <a:lstStyle/>
          <a:p>
            <a:fld id="{00035F99-12AF-4B96-8173-E9B0875BDEF6}" type="slidenum">
              <a:rPr lang="en-GB" smtClean="0"/>
              <a:t>15</a:t>
            </a:fld>
            <a:endParaRPr lang="en-GB"/>
          </a:p>
        </p:txBody>
      </p:sp>
    </p:spTree>
    <p:extLst>
      <p:ext uri="{BB962C8B-B14F-4D97-AF65-F5344CB8AC3E}">
        <p14:creationId xmlns:p14="http://schemas.microsoft.com/office/powerpoint/2010/main" val="25675969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a:solidFill>
                  <a:srgbClr val="FF0000"/>
                </a:solidFill>
              </a:rPr>
              <a:t>Jen </a:t>
            </a:r>
            <a:endParaRPr lang="en-GB" sz="120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a:solidFill>
                  <a:srgbClr val="FF0000"/>
                </a:solidFill>
              </a:rPr>
              <a:t>Her story represents wider issues/connections of  international trade, opportunities, travel.</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a:solidFill>
                  <a:srgbClr val="FF0000"/>
                </a:solidFill>
              </a:rPr>
              <a:t>Abstract concepts become tangible through real stories in the locality.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a:solidFill>
                  <a:srgbClr val="FF0000"/>
                </a:solidFill>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a:solidFill>
                  <a:srgbClr val="FF0000"/>
                </a:solidFill>
              </a:rPr>
              <a:t>You can start with 1 person then go onto think of the city, country and world.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a:solidFill>
                <a:srgbClr val="FF0000"/>
              </a:solidFill>
            </a:endParaRPr>
          </a:p>
          <a:p>
            <a:endParaRPr lang="en-GB"/>
          </a:p>
          <a:p>
            <a:r>
              <a:rPr lang="en-GB"/>
              <a:t>Examples:</a:t>
            </a:r>
          </a:p>
          <a:p>
            <a:endParaRPr lang="en-GB"/>
          </a:p>
          <a:p>
            <a:pPr marL="228600" indent="-228600">
              <a:buAutoNum type="arabicPeriod"/>
            </a:pPr>
            <a:r>
              <a:rPr lang="en-GB"/>
              <a:t>What was discovered in Sycamore Terrace in 1901? Who was the lady buried? What were the items buried with her? What do they tell us about her?</a:t>
            </a:r>
          </a:p>
          <a:p>
            <a:pPr marL="0" indent="0">
              <a:buNone/>
            </a:pPr>
            <a:endParaRPr lang="en-GB"/>
          </a:p>
          <a:p>
            <a:pPr marL="0" indent="0">
              <a:buNone/>
            </a:pPr>
            <a:r>
              <a:rPr lang="en-GB"/>
              <a:t>2. Where was she from? Where were the items buried with her from? </a:t>
            </a:r>
          </a:p>
          <a:p>
            <a:pPr marL="0" indent="0">
              <a:buNone/>
            </a:pPr>
            <a:r>
              <a:rPr lang="en-GB"/>
              <a:t>What does Ivory bangle lady tell us about life in York in AD400? How cosmopolitan was Roman York? What does she tell us about the people in York and its global links AD400?</a:t>
            </a:r>
          </a:p>
          <a:p>
            <a:pPr marL="0" indent="0">
              <a:buNone/>
            </a:pPr>
            <a:endParaRPr lang="en-GB"/>
          </a:p>
          <a:p>
            <a:pPr marL="0" indent="0">
              <a:buNone/>
            </a:pPr>
            <a:r>
              <a:rPr lang="en-GB"/>
              <a:t>3. What were the connections between Roman York/Roman Britain and the rest of the world?/ How did the global connections change York/Britain?</a:t>
            </a:r>
          </a:p>
          <a:p>
            <a:pPr marL="0" indent="0">
              <a:buNone/>
            </a:pPr>
            <a:r>
              <a:rPr lang="en-GB"/>
              <a:t> How/Why did the Romans travel/trade/invade Britain/other countries? What did they bring to Britain? What did they take from Britain?</a:t>
            </a:r>
          </a:p>
          <a:p>
            <a:pPr marL="0" indent="0">
              <a:buNone/>
            </a:pPr>
            <a:r>
              <a:rPr lang="en-GB"/>
              <a:t>What were the global trade links in the Roman Empire? How did Christianity spread in the Roman era?</a:t>
            </a:r>
          </a:p>
          <a:p>
            <a:pPr marL="0" indent="0">
              <a:buNone/>
            </a:pPr>
            <a:endParaRPr lang="en-GB"/>
          </a:p>
          <a:p>
            <a:pPr marL="0" indent="0">
              <a:buNone/>
            </a:pPr>
            <a:r>
              <a:rPr lang="en-GB"/>
              <a:t>4. Compare Roman and  different empires e.g. British empire. Compare their global connections and trade links</a:t>
            </a:r>
          </a:p>
          <a:p>
            <a:pPr marL="0" indent="0">
              <a:buNone/>
            </a:pPr>
            <a:r>
              <a:rPr lang="en-GB"/>
              <a:t>Look at spread of religions,</a:t>
            </a:r>
          </a:p>
          <a:p>
            <a:pPr marL="0" indent="0">
              <a:buNone/>
            </a:pPr>
            <a:r>
              <a:rPr lang="en-GB"/>
              <a:t>What were Roman attitudes to race and nationality? How are they different from other periods studied?</a:t>
            </a:r>
          </a:p>
        </p:txBody>
      </p:sp>
      <p:sp>
        <p:nvSpPr>
          <p:cNvPr id="4" name="Slide Number Placeholder 3"/>
          <p:cNvSpPr>
            <a:spLocks noGrp="1"/>
          </p:cNvSpPr>
          <p:nvPr>
            <p:ph type="sldNum" sz="quarter" idx="5"/>
          </p:nvPr>
        </p:nvSpPr>
        <p:spPr/>
        <p:txBody>
          <a:bodyPr/>
          <a:lstStyle/>
          <a:p>
            <a:fld id="{9E380163-FC38-401E-B29D-C66DAA1216CF}" type="slidenum">
              <a:rPr lang="en-GB" smtClean="0"/>
              <a:t>16</a:t>
            </a:fld>
            <a:endParaRPr lang="en-GB"/>
          </a:p>
        </p:txBody>
      </p:sp>
    </p:spTree>
    <p:extLst>
      <p:ext uri="{BB962C8B-B14F-4D97-AF65-F5344CB8AC3E}">
        <p14:creationId xmlns:p14="http://schemas.microsoft.com/office/powerpoint/2010/main" val="16438374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F41AD8-868E-36CA-3634-DA2C1D14DE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1E31A5-761A-5DBF-A35C-1BD89DF1A9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0260C9-6402-C247-4FB2-9AF4686D961E}"/>
              </a:ext>
            </a:extLst>
          </p:cNvPr>
          <p:cNvSpPr>
            <a:spLocks noGrp="1"/>
          </p:cNvSpPr>
          <p:nvPr>
            <p:ph type="body" idx="1"/>
          </p:nvPr>
        </p:nvSpPr>
        <p:spPr/>
        <p:txBody>
          <a:bodyPr/>
          <a:lstStyle/>
          <a:p>
            <a:pPr>
              <a:buFont typeface="Arial"/>
              <a:buChar char="•"/>
            </a:pPr>
            <a:r>
              <a:rPr lang="en-US" b="1">
                <a:solidFill>
                  <a:srgbClr val="002060"/>
                </a:solidFill>
              </a:rPr>
              <a:t>Jen </a:t>
            </a:r>
          </a:p>
          <a:p>
            <a:pPr marL="171450" indent="-171450">
              <a:buFont typeface="Arial"/>
              <a:buChar char="•"/>
            </a:pPr>
            <a:r>
              <a:rPr lang="en-US">
                <a:solidFill>
                  <a:srgbClr val="002060"/>
                </a:solidFill>
              </a:rPr>
              <a:t>Roman Britain How does this burial help us understand life in Roman Britain?  </a:t>
            </a:r>
          </a:p>
          <a:p>
            <a:pPr marL="171450" indent="-171450">
              <a:buFont typeface="Arial"/>
              <a:buChar char="•"/>
            </a:pPr>
            <a:r>
              <a:rPr lang="en-US">
                <a:solidFill>
                  <a:srgbClr val="002060"/>
                </a:solidFill>
              </a:rPr>
              <a:t>Religion What does this burial reveal about religion in Roman Britain?</a:t>
            </a:r>
          </a:p>
          <a:p>
            <a:pPr marL="171450" indent="-171450">
              <a:buFont typeface="Arial"/>
              <a:buChar char="•"/>
            </a:pPr>
            <a:r>
              <a:rPr lang="en-US">
                <a:solidFill>
                  <a:srgbClr val="002060"/>
                </a:solidFill>
              </a:rPr>
              <a:t>Empire How does this burial help us understand the Roman Empire?</a:t>
            </a:r>
          </a:p>
          <a:p>
            <a:pPr marL="171450" indent="-171450">
              <a:buFont typeface="Arial"/>
              <a:buChar char="•"/>
            </a:pPr>
            <a:r>
              <a:rPr lang="en-US">
                <a:solidFill>
                  <a:srgbClr val="002060"/>
                </a:solidFill>
              </a:rPr>
              <a:t>Trade What does this burial reveal about trade and connections across the Roman Empire?  </a:t>
            </a:r>
          </a:p>
          <a:p>
            <a:pPr marL="171450" indent="-171450">
              <a:buFont typeface="Arial"/>
              <a:buChar char="•"/>
            </a:pPr>
            <a:r>
              <a:rPr lang="en-US">
                <a:solidFill>
                  <a:srgbClr val="002060"/>
                </a:solidFill>
              </a:rPr>
              <a:t>Significance What makes this worthy of being studied today?  - the quality of the evidence, the stories we've been able to tell</a:t>
            </a:r>
          </a:p>
          <a:p>
            <a:pPr marL="171450" indent="-171450">
              <a:buFont typeface="Arial"/>
              <a:buChar char="•"/>
            </a:pPr>
            <a:r>
              <a:rPr lang="en-US">
                <a:solidFill>
                  <a:srgbClr val="002060"/>
                </a:solidFill>
              </a:rPr>
              <a:t>Chronology </a:t>
            </a:r>
            <a:br>
              <a:rPr lang="en-US">
                <a:cs typeface="+mn-lt"/>
              </a:rPr>
            </a:br>
            <a:r>
              <a:rPr lang="en-US">
                <a:solidFill>
                  <a:srgbClr val="002060"/>
                </a:solidFill>
              </a:rPr>
              <a:t>What does this burial tell us about Eboracum, a city in the late stages of the Roman Empire?  - the power of the empire, the military background of the city.. </a:t>
            </a:r>
          </a:p>
          <a:p>
            <a:pPr marL="171450" indent="-171450">
              <a:lnSpc>
                <a:spcPct val="90000"/>
              </a:lnSpc>
              <a:buFont typeface="Arial"/>
              <a:buChar char="•"/>
            </a:pPr>
            <a:r>
              <a:rPr lang="en-US">
                <a:solidFill>
                  <a:srgbClr val="002060"/>
                </a:solidFill>
              </a:rPr>
              <a:t>Change and Continuity</a:t>
            </a:r>
            <a:br>
              <a:rPr lang="en-US">
                <a:cs typeface="+mn-lt"/>
              </a:rPr>
            </a:br>
            <a:r>
              <a:rPr lang="en-US">
                <a:solidFill>
                  <a:srgbClr val="002060"/>
                </a:solidFill>
              </a:rPr>
              <a:t>What does this burial tell about the similarities and differences between Roman Eboracum and modern day York? Diversity, trade, </a:t>
            </a:r>
            <a:r>
              <a:rPr lang="en-US" err="1">
                <a:solidFill>
                  <a:srgbClr val="002060"/>
                </a:solidFill>
              </a:rPr>
              <a:t>socialising</a:t>
            </a:r>
            <a:r>
              <a:rPr lang="en-US">
                <a:solidFill>
                  <a:srgbClr val="002060"/>
                </a:solidFill>
              </a:rPr>
              <a:t>, culture... changes my perceptions of the history of York (not just a dingy Viking hovel!)</a:t>
            </a:r>
            <a:endParaRPr lang="en-US"/>
          </a:p>
          <a:p>
            <a:endParaRPr lang="en-US" b="1">
              <a:solidFill>
                <a:srgbClr val="002060"/>
              </a:solidFill>
            </a:endParaRPr>
          </a:p>
          <a:p>
            <a:pPr>
              <a:buFont typeface="Arial"/>
              <a:buChar char="•"/>
            </a:pPr>
            <a:r>
              <a:rPr lang="en-US" b="1">
                <a:solidFill>
                  <a:srgbClr val="002060"/>
                </a:solidFill>
              </a:rPr>
              <a:t>How can this local place help us understand wider history?</a:t>
            </a:r>
            <a:endParaRPr lang="en-US"/>
          </a:p>
          <a:p>
            <a:pPr>
              <a:buFont typeface="Arial"/>
              <a:buChar char="•"/>
            </a:pPr>
            <a:endParaRPr lang="en-US"/>
          </a:p>
          <a:p>
            <a:pPr>
              <a:buFont typeface="Arial"/>
              <a:buChar char="•"/>
            </a:pPr>
            <a:r>
              <a:rPr lang="en-US" b="1"/>
              <a:t>What evidence did we collect that helps us understand this?</a:t>
            </a:r>
            <a:endParaRPr lang="en-US"/>
          </a:p>
          <a:p>
            <a:pPr>
              <a:buFont typeface="Arial"/>
              <a:buChar char="•"/>
            </a:pPr>
            <a:r>
              <a:rPr lang="en-US"/>
              <a:t>For example:</a:t>
            </a:r>
          </a:p>
          <a:p>
            <a:pPr>
              <a:buFont typeface="Arial"/>
              <a:buChar char="•"/>
            </a:pPr>
            <a:r>
              <a:rPr lang="en-US" b="1"/>
              <a:t>Post-war Britain</a:t>
            </a:r>
            <a:r>
              <a:rPr lang="en-US"/>
              <a:t> → </a:t>
            </a:r>
            <a:r>
              <a:rPr lang="en-US" i="1"/>
              <a:t>Which features of the campus helped us make that connection?</a:t>
            </a:r>
            <a:r>
              <a:rPr lang="en-US"/>
              <a:t> </a:t>
            </a:r>
          </a:p>
          <a:p>
            <a:pPr>
              <a:buFont typeface="Arial"/>
              <a:buChar char="•"/>
            </a:pPr>
            <a:r>
              <a:rPr lang="en-US" b="1"/>
              <a:t>Religion</a:t>
            </a:r>
            <a:r>
              <a:rPr lang="en-US"/>
              <a:t> → </a:t>
            </a:r>
            <a:r>
              <a:rPr lang="en-US" i="1"/>
              <a:t>Which evidence suggested the university's religious heritage?</a:t>
            </a:r>
            <a:r>
              <a:rPr lang="en-US"/>
              <a:t> </a:t>
            </a:r>
          </a:p>
          <a:p>
            <a:pPr>
              <a:buFont typeface="Arial"/>
              <a:buChar char="•"/>
            </a:pPr>
            <a:r>
              <a:rPr lang="en-US" b="1"/>
              <a:t>Historical significance</a:t>
            </a:r>
            <a:r>
              <a:rPr lang="en-US"/>
              <a:t> → </a:t>
            </a:r>
            <a:r>
              <a:rPr lang="en-US" i="1"/>
              <a:t>What made you think these people were important enough to be remembered?</a:t>
            </a:r>
            <a:r>
              <a:rPr lang="en-US"/>
              <a:t> </a:t>
            </a:r>
          </a:p>
          <a:p>
            <a:pPr>
              <a:buFont typeface="Arial"/>
              <a:buChar char="•"/>
            </a:pPr>
            <a:r>
              <a:rPr lang="en-US" b="1"/>
              <a:t>Local places become meaningful when we use evidence from them to construct wider historical interpretations.</a:t>
            </a:r>
            <a:r>
              <a:rPr lang="en-US"/>
              <a:t> I think that's the distinctive strength of your session.</a:t>
            </a:r>
          </a:p>
          <a:p>
            <a:pPr>
              <a:buFont typeface="Arial"/>
              <a:buChar char="•"/>
            </a:pPr>
            <a:endParaRPr lang="en-US"/>
          </a:p>
          <a:p>
            <a:pPr>
              <a:buFont typeface="Arial"/>
              <a:buChar char="•"/>
            </a:pPr>
            <a:endParaRPr lang="en-US"/>
          </a:p>
          <a:p>
            <a:pPr>
              <a:buFont typeface="Arial"/>
              <a:buChar char="•"/>
            </a:pPr>
            <a:r>
              <a:rPr lang="en-US"/>
              <a:t>Extra questions:</a:t>
            </a:r>
          </a:p>
          <a:p>
            <a:pPr marL="171450" indent="-171450">
              <a:lnSpc>
                <a:spcPct val="90000"/>
              </a:lnSpc>
              <a:buFont typeface="Arial"/>
              <a:buChar char="•"/>
            </a:pPr>
            <a:r>
              <a:rPr lang="en-US">
                <a:solidFill>
                  <a:srgbClr val="444444"/>
                </a:solidFill>
              </a:rPr>
              <a:t>Education: what did you notice that told you this was originally a teacher training college?</a:t>
            </a:r>
          </a:p>
          <a:p>
            <a:pPr marL="171450" indent="-171450">
              <a:lnSpc>
                <a:spcPct val="90000"/>
              </a:lnSpc>
              <a:buFont typeface="Arial"/>
              <a:buChar char="•"/>
            </a:pPr>
            <a:r>
              <a:rPr lang="en-US">
                <a:solidFill>
                  <a:srgbClr val="444444"/>
                </a:solidFill>
              </a:rPr>
              <a:t>Evidence &amp; Interpretation: What can this place tell us—and what can't it tell us?</a:t>
            </a:r>
            <a:endParaRPr lang="en-US"/>
          </a:p>
          <a:p>
            <a:pPr marL="171450" indent="-171450">
              <a:lnSpc>
                <a:spcPct val="90000"/>
              </a:lnSpc>
              <a:buFont typeface="Arial"/>
              <a:buChar char="•"/>
            </a:pPr>
            <a:r>
              <a:rPr lang="en-US">
                <a:solidFill>
                  <a:srgbClr val="444444"/>
                </a:solidFill>
              </a:rPr>
              <a:t>Another historical theme?</a:t>
            </a:r>
            <a:endParaRPr lang="en-US"/>
          </a:p>
          <a:p>
            <a:endParaRPr lang="en-US">
              <a:ea typeface="Calibri"/>
              <a:cs typeface="Calibri"/>
            </a:endParaRPr>
          </a:p>
          <a:p>
            <a:pPr>
              <a:buFont typeface="Arial"/>
              <a:buChar char="•"/>
            </a:pPr>
            <a:endParaRPr lang="en-US">
              <a:ea typeface="Calibri"/>
              <a:cs typeface="Calibri"/>
            </a:endParaRPr>
          </a:p>
          <a:p>
            <a:pPr>
              <a:buFont typeface="Arial"/>
              <a:buChar char="•"/>
            </a:pPr>
            <a:r>
              <a:rPr lang="en-US"/>
              <a:t>Britain needed more teachers → new teacher training colleges were established → Leeds Trinity is one example of this national story.</a:t>
            </a:r>
            <a:endParaRPr lang="en-US">
              <a:latin typeface="Aptos"/>
              <a:ea typeface="Calibri"/>
              <a:cs typeface="Calibri"/>
            </a:endParaRPr>
          </a:p>
          <a:p>
            <a:pPr>
              <a:buFont typeface="Arial"/>
              <a:buChar char="•"/>
            </a:pPr>
            <a:r>
              <a:rPr lang="en-US"/>
              <a:t>That's the connection between the </a:t>
            </a:r>
            <a:r>
              <a:rPr lang="en-US" b="1"/>
              <a:t>local</a:t>
            </a:r>
            <a:r>
              <a:rPr lang="en-US"/>
              <a:t> and the </a:t>
            </a:r>
            <a:r>
              <a:rPr lang="en-US" b="1"/>
              <a:t>national</a:t>
            </a:r>
            <a:r>
              <a:rPr lang="en-US"/>
              <a:t>.</a:t>
            </a:r>
          </a:p>
          <a:p>
            <a:pPr>
              <a:buFont typeface="Arial"/>
              <a:buChar char="•"/>
            </a:pPr>
            <a:endParaRPr lang="en-US">
              <a:latin typeface="Aptos"/>
              <a:ea typeface="Calibri"/>
              <a:cs typeface="Calibri"/>
            </a:endParaRPr>
          </a:p>
          <a:p>
            <a:pPr>
              <a:buFont typeface="Arial"/>
              <a:buChar char="•"/>
            </a:pPr>
            <a:endParaRPr lang="en-US">
              <a:latin typeface="Aptos"/>
              <a:ea typeface="Calibri"/>
              <a:cs typeface="Calibri"/>
            </a:endParaRPr>
          </a:p>
          <a:p>
            <a:pPr>
              <a:buFont typeface="Arial"/>
              <a:buChar char="•"/>
            </a:pPr>
            <a:endParaRPr lang="en-US">
              <a:latin typeface="Aptos"/>
              <a:ea typeface="Calibri"/>
              <a:cs typeface="Calibri"/>
            </a:endParaRPr>
          </a:p>
          <a:p>
            <a:pPr>
              <a:buFont typeface="Arial"/>
              <a:buChar char="•"/>
            </a:pPr>
            <a:r>
              <a:rPr lang="en-US"/>
              <a:t>Our enquiry was about using one local place to understand wider historical change."</a:t>
            </a:r>
            <a:endParaRPr lang="en-US">
              <a:latin typeface="Aptos"/>
              <a:ea typeface="Calibri"/>
              <a:cs typeface="Calibri"/>
            </a:endParaRPr>
          </a:p>
          <a:p>
            <a:pPr>
              <a:buFont typeface="Arial"/>
              <a:buChar char="•"/>
            </a:pPr>
            <a:r>
              <a:rPr lang="en-US" b="1"/>
              <a:t>"Looking back at the evidence you collected, which pieces of evidence helped you make that connection?"</a:t>
            </a:r>
            <a:endParaRPr lang="en-US"/>
          </a:p>
          <a:p>
            <a:pPr>
              <a:buFont typeface="Arial"/>
              <a:buChar char="•"/>
            </a:pPr>
            <a:endParaRPr lang="en-US">
              <a:latin typeface="Aptos"/>
              <a:ea typeface="Calibri"/>
              <a:cs typeface="Calibri"/>
            </a:endParaRPr>
          </a:p>
          <a:p>
            <a:pPr>
              <a:buFont typeface="Arial"/>
              <a:buChar char="•"/>
            </a:pPr>
            <a:endParaRPr lang="en-US">
              <a:latin typeface="Aptos"/>
              <a:ea typeface="Calibri"/>
              <a:cs typeface="Calibri"/>
            </a:endParaRPr>
          </a:p>
        </p:txBody>
      </p:sp>
      <p:sp>
        <p:nvSpPr>
          <p:cNvPr id="4" name="Slide Number Placeholder 3">
            <a:extLst>
              <a:ext uri="{FF2B5EF4-FFF2-40B4-BE49-F238E27FC236}">
                <a16:creationId xmlns:a16="http://schemas.microsoft.com/office/drawing/2014/main" id="{3EA51F50-247A-A7DB-7692-A5B616717CE5}"/>
              </a:ext>
            </a:extLst>
          </p:cNvPr>
          <p:cNvSpPr>
            <a:spLocks noGrp="1"/>
          </p:cNvSpPr>
          <p:nvPr>
            <p:ph type="sldNum" sz="quarter" idx="5"/>
          </p:nvPr>
        </p:nvSpPr>
        <p:spPr/>
        <p:txBody>
          <a:bodyPr/>
          <a:lstStyle/>
          <a:p>
            <a:fld id="{00035F99-12AF-4B96-8173-E9B0875BDEF6}" type="slidenum">
              <a:rPr lang="en-GB" smtClean="0"/>
              <a:t>17</a:t>
            </a:fld>
            <a:endParaRPr lang="en-GB"/>
          </a:p>
        </p:txBody>
      </p:sp>
    </p:spTree>
    <p:extLst>
      <p:ext uri="{BB962C8B-B14F-4D97-AF65-F5344CB8AC3E}">
        <p14:creationId xmlns:p14="http://schemas.microsoft.com/office/powerpoint/2010/main" val="7906474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Jen </a:t>
            </a:r>
          </a:p>
          <a:p>
            <a:r>
              <a:rPr lang="en-US"/>
              <a:t>Challenged ourself to take this model to apply it to this local place (students, Emily, ourselves_</a:t>
            </a:r>
          </a:p>
          <a:p>
            <a:endParaRPr lang="en-US"/>
          </a:p>
          <a:p>
            <a:r>
              <a:rPr lang="en-US"/>
              <a:t>Let's experience the enquiry process ourselves using the place we're in (</a:t>
            </a:r>
            <a:r>
              <a:rPr lang="en-US" i="1"/>
              <a:t>Leeds Trinity</a:t>
            </a:r>
            <a:r>
              <a:rPr lang="en-US"/>
              <a:t>).</a:t>
            </a:r>
          </a:p>
          <a:p>
            <a:r>
              <a:rPr lang="en-US"/>
              <a:t>We're using Leeds Trinity because we're here and it allows us to experience the enquiry process together. With primary pupils, the process would remain the same, but the historical context, evidence and questions would be adapted to suit their age and curriculum.</a:t>
            </a:r>
          </a:p>
          <a:p>
            <a:endParaRPr lang="en-US"/>
          </a:p>
          <a:p>
            <a:r>
              <a:rPr lang="en-US"/>
              <a:t>This isn't intended as a primary history lesson. Instead, we're using the campus as a live case study to experience the enquiry process ourselves. The same principles can then be adapted to places and historical contexts that are appropriate for primary-aged children</a:t>
            </a:r>
          </a:p>
        </p:txBody>
      </p:sp>
      <p:sp>
        <p:nvSpPr>
          <p:cNvPr id="4" name="Slide Number Placeholder 3"/>
          <p:cNvSpPr>
            <a:spLocks noGrp="1"/>
          </p:cNvSpPr>
          <p:nvPr>
            <p:ph type="sldNum" sz="quarter" idx="5"/>
          </p:nvPr>
        </p:nvSpPr>
        <p:spPr/>
        <p:txBody>
          <a:bodyPr/>
          <a:lstStyle/>
          <a:p>
            <a:fld id="{00035F99-12AF-4B96-8173-E9B0875BDEF6}" type="slidenum">
              <a:rPr lang="en-GB" smtClean="0"/>
              <a:t>18</a:t>
            </a:fld>
            <a:endParaRPr lang="en-GB"/>
          </a:p>
        </p:txBody>
      </p:sp>
    </p:spTree>
    <p:extLst>
      <p:ext uri="{BB962C8B-B14F-4D97-AF65-F5344CB8AC3E}">
        <p14:creationId xmlns:p14="http://schemas.microsoft.com/office/powerpoint/2010/main" val="14788610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1000"/>
              </a:spcBef>
            </a:pPr>
            <a:r>
              <a:rPr lang="en-GB">
                <a:solidFill>
                  <a:srgbClr val="002060"/>
                </a:solidFill>
              </a:rPr>
              <a:t>Steph</a:t>
            </a:r>
          </a:p>
          <a:p>
            <a:pPr>
              <a:lnSpc>
                <a:spcPct val="90000"/>
              </a:lnSpc>
              <a:spcBef>
                <a:spcPts val="1000"/>
              </a:spcBef>
            </a:pPr>
            <a:endParaRPr lang="en-GB">
              <a:solidFill>
                <a:srgbClr val="002060"/>
              </a:solidFill>
            </a:endParaRPr>
          </a:p>
          <a:p>
            <a:r>
              <a:rPr lang="en-GB">
                <a:solidFill>
                  <a:srgbClr val="002060"/>
                </a:solidFill>
              </a:rPr>
              <a:t>Before we begin the enquiry, it's helpful to understand a little of the historical context.</a:t>
            </a:r>
            <a:endParaRPr lang="en-GB"/>
          </a:p>
          <a:p>
            <a:endParaRPr lang="en-GB">
              <a:solidFill>
                <a:srgbClr val="002060"/>
              </a:solidFill>
            </a:endParaRPr>
          </a:p>
          <a:p>
            <a:r>
              <a:rPr lang="en-GB">
                <a:solidFill>
                  <a:srgbClr val="002060"/>
                </a:solidFill>
              </a:rPr>
              <a:t>After the Second World War, Britain faced a growing demand for teachers. The post-war baby boom meant more children in schools, leading to a rapid expansion of teacher training colleges during the 1960s.</a:t>
            </a:r>
            <a:endParaRPr lang="en-GB"/>
          </a:p>
          <a:p>
            <a:endParaRPr lang="en-GB">
              <a:solidFill>
                <a:srgbClr val="002060"/>
              </a:solidFill>
            </a:endParaRPr>
          </a:p>
          <a:p>
            <a:r>
              <a:rPr lang="en-GB">
                <a:solidFill>
                  <a:srgbClr val="002060"/>
                </a:solidFill>
              </a:rPr>
              <a:t>Leeds Trinity was founded in 1966 as two Catholic teacher training colleges—Trinity College for women and All Saints College for men. They merged in 1980 and have since evolved into the university we see today.</a:t>
            </a:r>
            <a:endParaRPr lang="en-GB"/>
          </a:p>
          <a:p>
            <a:endParaRPr lang="en-GB">
              <a:solidFill>
                <a:srgbClr val="002060"/>
              </a:solidFill>
            </a:endParaRPr>
          </a:p>
          <a:p>
            <a:r>
              <a:rPr lang="en-GB">
                <a:solidFill>
                  <a:srgbClr val="002060"/>
                </a:solidFill>
              </a:rPr>
              <a:t>The exciting part is that the campus isn't just the venue for today's workshop—it's our historical source.</a:t>
            </a:r>
            <a:endParaRPr lang="en-GB">
              <a:solidFill>
                <a:srgbClr val="000000"/>
              </a:solidFill>
            </a:endParaRPr>
          </a:p>
          <a:p>
            <a:endParaRPr lang="en-GB">
              <a:solidFill>
                <a:srgbClr val="002060"/>
              </a:solidFill>
            </a:endParaRPr>
          </a:p>
          <a:p>
            <a:r>
              <a:rPr lang="en-GB">
                <a:solidFill>
                  <a:srgbClr val="002060"/>
                </a:solidFill>
              </a:rPr>
              <a:t>So rather than me telling you the story, we're going to investigate it as historians.</a:t>
            </a:r>
            <a:endParaRPr lang="en-GB">
              <a:solidFill>
                <a:srgbClr val="000000"/>
              </a:solidFill>
            </a:endParaRPr>
          </a:p>
          <a:p>
            <a:endParaRPr lang="en-GB">
              <a:solidFill>
                <a:srgbClr val="002060"/>
              </a:solidFill>
            </a:endParaRPr>
          </a:p>
          <a:p>
            <a:r>
              <a:rPr lang="en-GB">
                <a:solidFill>
                  <a:srgbClr val="002060"/>
                </a:solidFill>
              </a:rPr>
              <a:t> We'll begin by examining historical photographs, making observations, asking questions and developing hypotheses before heading out onto campus to gather further evidence and refine our conclusions.</a:t>
            </a:r>
            <a:endParaRPr lang="en-GB"/>
          </a:p>
          <a:p>
            <a:endParaRPr lang="en-GB" b="1">
              <a:solidFill>
                <a:srgbClr val="002060"/>
              </a:solidFill>
              <a:latin typeface="Aptos"/>
              <a:ea typeface="Calibri"/>
              <a:cs typeface="Calibri"/>
            </a:endParaRP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00035F99-12AF-4B96-8173-E9B0875BDEF6}" type="slidenum">
              <a:rPr lang="en-GB" smtClean="0"/>
              <a:t>19</a:t>
            </a:fld>
            <a:endParaRPr lang="en-GB"/>
          </a:p>
        </p:txBody>
      </p:sp>
    </p:spTree>
    <p:extLst>
      <p:ext uri="{BB962C8B-B14F-4D97-AF65-F5344CB8AC3E}">
        <p14:creationId xmlns:p14="http://schemas.microsoft.com/office/powerpoint/2010/main" val="36757908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Steph </a:t>
            </a:r>
            <a:endParaRPr lang="en-US"/>
          </a:p>
          <a:p>
            <a:r>
              <a:rPr lang="en-US"/>
              <a:t>Hand out photo pack 1</a:t>
            </a:r>
          </a:p>
          <a:p>
            <a:r>
              <a:rPr lang="en-US"/>
              <a:t> </a:t>
            </a:r>
          </a:p>
          <a:p>
            <a:r>
              <a:rPr lang="en-US" b="1"/>
              <a:t>Stage 1 : </a:t>
            </a:r>
            <a:r>
              <a:rPr lang="en-US"/>
              <a:t>What do you notice?  </a:t>
            </a:r>
          </a:p>
          <a:p>
            <a:pPr marL="171450" indent="-171450">
              <a:buFont typeface="Arial"/>
              <a:buChar char="•"/>
            </a:pPr>
            <a:r>
              <a:rPr lang="en-US" i="1"/>
              <a:t>What details stand out?  </a:t>
            </a:r>
            <a:endParaRPr lang="en-US"/>
          </a:p>
          <a:p>
            <a:pPr marL="171450" indent="-171450">
              <a:buFont typeface="Arial"/>
              <a:buChar char="•"/>
            </a:pPr>
            <a:r>
              <a:rPr lang="en-US" i="1"/>
              <a:t>What similarities/differences do you see?  </a:t>
            </a:r>
            <a:endParaRPr lang="en-US"/>
          </a:p>
          <a:p>
            <a:pPr marL="171450" indent="-171450">
              <a:buFont typeface="Arial"/>
              <a:buChar char="•"/>
            </a:pPr>
            <a:r>
              <a:rPr lang="en-US" i="1"/>
              <a:t>What seems important? </a:t>
            </a:r>
            <a:endParaRPr lang="en-US"/>
          </a:p>
          <a:p>
            <a:r>
              <a:rPr lang="en-US"/>
              <a:t> </a:t>
            </a:r>
          </a:p>
          <a:p>
            <a:r>
              <a:rPr lang="en-US" b="1"/>
              <a:t>Stage 2: Questions </a:t>
            </a:r>
            <a:endParaRPr lang="en-US"/>
          </a:p>
          <a:p>
            <a:pPr marL="171450" indent="-171450">
              <a:buFont typeface="Arial"/>
              <a:buChar char="•"/>
            </a:pPr>
            <a:r>
              <a:rPr lang="en-US" i="1"/>
              <a:t>Why was the university built?  </a:t>
            </a:r>
            <a:endParaRPr lang="en-US"/>
          </a:p>
          <a:p>
            <a:pPr marL="171450" indent="-171450">
              <a:buFont typeface="Arial"/>
              <a:buChar char="•"/>
            </a:pPr>
            <a:r>
              <a:rPr lang="en-US" i="1"/>
              <a:t>Why separate colleges?  </a:t>
            </a:r>
            <a:endParaRPr lang="en-US"/>
          </a:p>
          <a:p>
            <a:pPr marL="171450" indent="-171450">
              <a:buFont typeface="Arial"/>
              <a:buChar char="•"/>
            </a:pPr>
            <a:r>
              <a:rPr lang="en-US" i="1"/>
              <a:t>Why are there priests and nuns?  </a:t>
            </a:r>
            <a:endParaRPr lang="en-US"/>
          </a:p>
          <a:p>
            <a:pPr marL="171450" indent="-171450">
              <a:buFont typeface="Arial"/>
              <a:buChar char="•"/>
            </a:pPr>
            <a:r>
              <a:rPr lang="en-US" i="1"/>
              <a:t>What happened to the separate colleges?  </a:t>
            </a:r>
            <a:endParaRPr lang="en-US"/>
          </a:p>
          <a:p>
            <a:pPr marL="171450" indent="-171450">
              <a:buFont typeface="Arial"/>
              <a:buChar char="•"/>
            </a:pPr>
            <a:r>
              <a:rPr lang="en-US" i="1"/>
              <a:t>Why has the campus changed?  </a:t>
            </a:r>
            <a:endParaRPr lang="en-US"/>
          </a:p>
          <a:p>
            <a:pPr marL="171450" indent="-171450">
              <a:buFont typeface="Arial"/>
              <a:buChar char="•"/>
            </a:pPr>
            <a:r>
              <a:rPr lang="en-US" i="1"/>
              <a:t>What values did the founders have?  </a:t>
            </a:r>
            <a:endParaRPr lang="en-US"/>
          </a:p>
          <a:p>
            <a:pPr marL="171450" indent="-171450">
              <a:buFont typeface="Arial"/>
              <a:buChar char="•"/>
            </a:pPr>
            <a:r>
              <a:rPr lang="en-US" i="1"/>
              <a:t>What can we still see today? </a:t>
            </a:r>
            <a:endParaRPr lang="en-US"/>
          </a:p>
          <a:p>
            <a:r>
              <a:rPr lang="en-US"/>
              <a:t>  </a:t>
            </a:r>
          </a:p>
          <a:p>
            <a:r>
              <a:rPr lang="en-US" b="1"/>
              <a:t>Stage 3 Hypothesis </a:t>
            </a:r>
            <a:endParaRPr lang="en-US"/>
          </a:p>
          <a:p>
            <a:pPr marL="171450" indent="-171450">
              <a:buFont typeface="Arial"/>
              <a:buChar char="•"/>
            </a:pPr>
            <a:r>
              <a:rPr lang="en-US" i="1"/>
              <a:t>It was built because more teachers were needed.  </a:t>
            </a:r>
            <a:endParaRPr lang="en-US"/>
          </a:p>
          <a:p>
            <a:pPr marL="171450" indent="-171450">
              <a:buFont typeface="Arial"/>
              <a:buChar char="•"/>
            </a:pPr>
            <a:r>
              <a:rPr lang="en-US" i="1"/>
              <a:t>Religion played an important role.  </a:t>
            </a:r>
            <a:endParaRPr lang="en-US"/>
          </a:p>
          <a:p>
            <a:pPr marL="171450" indent="-171450">
              <a:buFont typeface="Arial"/>
              <a:buChar char="•"/>
            </a:pPr>
            <a:r>
              <a:rPr lang="en-US" i="1"/>
              <a:t>The university has changed considerably.  </a:t>
            </a:r>
            <a:endParaRPr lang="en-US"/>
          </a:p>
          <a:p>
            <a:pPr marL="171450" indent="-171450">
              <a:buFont typeface="Arial"/>
              <a:buChar char="•"/>
            </a:pPr>
            <a:r>
              <a:rPr lang="en-US" i="1"/>
              <a:t>Some original values remain.  </a:t>
            </a:r>
            <a:endParaRPr lang="en-US"/>
          </a:p>
          <a:p>
            <a:pPr marL="171450" indent="-171450">
              <a:buFont typeface="Arial"/>
              <a:buChar char="•"/>
            </a:pPr>
            <a:r>
              <a:rPr lang="en-US" i="1"/>
              <a:t>The buildings may reflect different periods.</a:t>
            </a:r>
            <a:endParaRPr lang="en-US"/>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00035F99-12AF-4B96-8173-E9B0875BDEF6}" type="slidenum">
              <a:rPr lang="en-GB" smtClean="0"/>
              <a:t>20</a:t>
            </a:fld>
            <a:endParaRPr lang="en-GB"/>
          </a:p>
        </p:txBody>
      </p:sp>
    </p:spTree>
    <p:extLst>
      <p:ext uri="{BB962C8B-B14F-4D97-AF65-F5344CB8AC3E}">
        <p14:creationId xmlns:p14="http://schemas.microsoft.com/office/powerpoint/2010/main" val="36693799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Jen</a:t>
            </a:r>
          </a:p>
          <a:p>
            <a:endParaRPr lang="en-US"/>
          </a:p>
          <a:p>
            <a:r>
              <a:rPr lang="en-US"/>
              <a:t>The workshop has three parts. </a:t>
            </a:r>
          </a:p>
          <a:p>
            <a:endParaRPr lang="en-US"/>
          </a:p>
          <a:p>
            <a:r>
              <a:rPr lang="en-US"/>
              <a:t>First, </a:t>
            </a:r>
            <a:r>
              <a:rPr lang="en-US" i="1"/>
              <a:t>why</a:t>
            </a:r>
            <a:r>
              <a:rPr lang="en-US"/>
              <a:t> local places matter. </a:t>
            </a:r>
          </a:p>
          <a:p>
            <a:endParaRPr lang="en-US"/>
          </a:p>
          <a:p>
            <a:r>
              <a:rPr lang="en-US"/>
              <a:t>Then </a:t>
            </a:r>
            <a:r>
              <a:rPr lang="en-US" i="1"/>
              <a:t>how</a:t>
            </a:r>
            <a:r>
              <a:rPr lang="en-US"/>
              <a:t> we can use them through a structured historical enquiry. </a:t>
            </a:r>
          </a:p>
          <a:p>
            <a:endParaRPr lang="en-US"/>
          </a:p>
          <a:p>
            <a:r>
              <a:rPr lang="en-US"/>
              <a:t>Finally, </a:t>
            </a:r>
            <a:r>
              <a:rPr lang="en-US" i="1"/>
              <a:t>what's next</a:t>
            </a:r>
            <a:r>
              <a:rPr lang="en-US"/>
              <a:t>—how you might adapt this approach for your own context.</a:t>
            </a:r>
          </a:p>
          <a:p>
            <a:endParaRPr lang="en-US"/>
          </a:p>
        </p:txBody>
      </p:sp>
      <p:sp>
        <p:nvSpPr>
          <p:cNvPr id="4" name="Slide Number Placeholder 3"/>
          <p:cNvSpPr>
            <a:spLocks noGrp="1"/>
          </p:cNvSpPr>
          <p:nvPr>
            <p:ph type="sldNum" sz="quarter" idx="5"/>
          </p:nvPr>
        </p:nvSpPr>
        <p:spPr/>
        <p:txBody>
          <a:bodyPr/>
          <a:lstStyle/>
          <a:p>
            <a:fld id="{00035F99-12AF-4B96-8173-E9B0875BDEF6}" type="slidenum">
              <a:rPr lang="en-GB" smtClean="0"/>
              <a:t>3</a:t>
            </a:fld>
            <a:endParaRPr lang="en-GB"/>
          </a:p>
        </p:txBody>
      </p:sp>
    </p:spTree>
    <p:extLst>
      <p:ext uri="{BB962C8B-B14F-4D97-AF65-F5344CB8AC3E}">
        <p14:creationId xmlns:p14="http://schemas.microsoft.com/office/powerpoint/2010/main" val="26809997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05470A-AD2D-0DFD-B2CF-5190956BA0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57ADA2-CBEA-CBE8-249E-3607F2DFA3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A2F53C-3228-B69B-3643-045B4814BAEF}"/>
              </a:ext>
            </a:extLst>
          </p:cNvPr>
          <p:cNvSpPr>
            <a:spLocks noGrp="1"/>
          </p:cNvSpPr>
          <p:nvPr>
            <p:ph type="body" idx="1"/>
          </p:nvPr>
        </p:nvSpPr>
        <p:spPr/>
        <p:txBody>
          <a:bodyPr/>
          <a:lstStyle/>
          <a:p>
            <a:r>
              <a:rPr lang="en-US"/>
              <a:t>Steph </a:t>
            </a:r>
          </a:p>
          <a:p>
            <a:endParaRPr lang="en-US"/>
          </a:p>
          <a:p>
            <a:r>
              <a:rPr lang="en-US"/>
              <a:t>Let's add another layer of evidence.</a:t>
            </a:r>
          </a:p>
          <a:p>
            <a:r>
              <a:rPr lang="en-US"/>
              <a:t>As each new piece of evidence is revealed, use Box 4 to record what you think is significant and why.</a:t>
            </a:r>
          </a:p>
          <a:p>
            <a:endParaRPr lang="en-US"/>
          </a:p>
          <a:p>
            <a:r>
              <a:rPr lang="en-US"/>
              <a:t>These photographs show the construction of the campus in 1965 and what it looked like shortly after it opened.</a:t>
            </a:r>
          </a:p>
          <a:p>
            <a:endParaRPr lang="en-US"/>
          </a:p>
          <a:p>
            <a:r>
              <a:rPr lang="en-US"/>
              <a:t>What do these photographs suggest about the scale of investment in teacher education? </a:t>
            </a:r>
          </a:p>
          <a:p>
            <a:r>
              <a:rPr lang="en-US"/>
              <a:t>What questions do they raise about why Britain was building colleges like this during the 1960s?</a:t>
            </a:r>
          </a:p>
          <a:p>
            <a:endParaRPr lang="en-US"/>
          </a:p>
        </p:txBody>
      </p:sp>
      <p:sp>
        <p:nvSpPr>
          <p:cNvPr id="4" name="Slide Number Placeholder 3">
            <a:extLst>
              <a:ext uri="{FF2B5EF4-FFF2-40B4-BE49-F238E27FC236}">
                <a16:creationId xmlns:a16="http://schemas.microsoft.com/office/drawing/2014/main" id="{BF6F2788-3DEE-DB9F-720B-682DA28BE019}"/>
              </a:ext>
            </a:extLst>
          </p:cNvPr>
          <p:cNvSpPr>
            <a:spLocks noGrp="1"/>
          </p:cNvSpPr>
          <p:nvPr>
            <p:ph type="sldNum" sz="quarter" idx="5"/>
          </p:nvPr>
        </p:nvSpPr>
        <p:spPr/>
        <p:txBody>
          <a:bodyPr/>
          <a:lstStyle/>
          <a:p>
            <a:fld id="{00035F99-12AF-4B96-8173-E9B0875BDEF6}" type="slidenum">
              <a:rPr lang="en-GB" smtClean="0"/>
              <a:t>21</a:t>
            </a:fld>
            <a:endParaRPr lang="en-GB"/>
          </a:p>
        </p:txBody>
      </p:sp>
    </p:spTree>
    <p:extLst>
      <p:ext uri="{BB962C8B-B14F-4D97-AF65-F5344CB8AC3E}">
        <p14:creationId xmlns:p14="http://schemas.microsoft.com/office/powerpoint/2010/main" val="29519698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DD11B2-2E36-6C96-510E-682B4946E3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915D17-C678-9F6C-FADF-9B94762133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9FF96C-F972-988C-2D57-48014D67761C}"/>
              </a:ext>
            </a:extLst>
          </p:cNvPr>
          <p:cNvSpPr>
            <a:spLocks noGrp="1"/>
          </p:cNvSpPr>
          <p:nvPr>
            <p:ph type="body" idx="1"/>
          </p:nvPr>
        </p:nvSpPr>
        <p:spPr/>
        <p:txBody>
          <a:bodyPr/>
          <a:lstStyle/>
          <a:p>
            <a:r>
              <a:rPr lang="en-US"/>
              <a:t>Steph </a:t>
            </a:r>
          </a:p>
          <a:p>
            <a:endParaRPr lang="en-US"/>
          </a:p>
          <a:p>
            <a:r>
              <a:rPr lang="en-US"/>
              <a:t>Here's another piece of evidence from the college's first year.</a:t>
            </a:r>
          </a:p>
          <a:p>
            <a:endParaRPr lang="en-US"/>
          </a:p>
          <a:p>
            <a:r>
              <a:rPr lang="en-US"/>
              <a:t>Soon after opening, heavy rain flooded the campus and students helped protect the buildings.</a:t>
            </a:r>
          </a:p>
          <a:p>
            <a:endParaRPr lang="en-US"/>
          </a:p>
          <a:p>
            <a:r>
              <a:rPr lang="en-US"/>
              <a:t>Although this isn't a major historical event, it tells us something about life here and the sense of community that developed within the college.</a:t>
            </a:r>
          </a:p>
          <a:p>
            <a:endParaRPr lang="en-US"/>
          </a:p>
          <a:p>
            <a:r>
              <a:rPr lang="en-US"/>
              <a:t>How does this add to your understanding of the people who studied here?</a:t>
            </a:r>
          </a:p>
          <a:p>
            <a:endParaRPr lang="en-US"/>
          </a:p>
        </p:txBody>
      </p:sp>
      <p:sp>
        <p:nvSpPr>
          <p:cNvPr id="4" name="Slide Number Placeholder 3">
            <a:extLst>
              <a:ext uri="{FF2B5EF4-FFF2-40B4-BE49-F238E27FC236}">
                <a16:creationId xmlns:a16="http://schemas.microsoft.com/office/drawing/2014/main" id="{EFE87FC7-CE99-3E46-9AC8-A51A7B2D1D60}"/>
              </a:ext>
            </a:extLst>
          </p:cNvPr>
          <p:cNvSpPr>
            <a:spLocks noGrp="1"/>
          </p:cNvSpPr>
          <p:nvPr>
            <p:ph type="sldNum" sz="quarter" idx="5"/>
          </p:nvPr>
        </p:nvSpPr>
        <p:spPr/>
        <p:txBody>
          <a:bodyPr/>
          <a:lstStyle/>
          <a:p>
            <a:fld id="{00035F99-12AF-4B96-8173-E9B0875BDEF6}" type="slidenum">
              <a:rPr lang="en-GB" smtClean="0"/>
              <a:t>22</a:t>
            </a:fld>
            <a:endParaRPr lang="en-GB"/>
          </a:p>
        </p:txBody>
      </p:sp>
    </p:spTree>
    <p:extLst>
      <p:ext uri="{BB962C8B-B14F-4D97-AF65-F5344CB8AC3E}">
        <p14:creationId xmlns:p14="http://schemas.microsoft.com/office/powerpoint/2010/main" val="337965232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7A1272-2502-18BD-7FCF-487A95CB27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6E94B2-1BF4-F8BE-E907-11056B4226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E89700-C2FF-012F-46E4-4F9BB9CB275A}"/>
              </a:ext>
            </a:extLst>
          </p:cNvPr>
          <p:cNvSpPr>
            <a:spLocks noGrp="1"/>
          </p:cNvSpPr>
          <p:nvPr>
            <p:ph type="body" idx="1"/>
          </p:nvPr>
        </p:nvSpPr>
        <p:spPr/>
        <p:txBody>
          <a:bodyPr/>
          <a:lstStyle/>
          <a:p>
            <a:r>
              <a:rPr lang="en-US" b="1"/>
              <a:t>Steph</a:t>
            </a:r>
          </a:p>
          <a:p>
            <a:endParaRPr lang="en-US"/>
          </a:p>
          <a:p>
            <a:r>
              <a:rPr lang="en-US"/>
              <a:t>In 1968, the Duke of Edinburgh visited the college. A member of staff later recalled proudly showing him around the campus, including the television studio—something that was considered quite innovative at the time.</a:t>
            </a:r>
          </a:p>
          <a:p>
            <a:endParaRPr lang="en-US"/>
          </a:p>
          <a:p>
            <a:r>
              <a:rPr lang="en-US"/>
              <a:t>What might a royal visit suggest about the ambitions of the new college? </a:t>
            </a:r>
          </a:p>
          <a:p>
            <a:r>
              <a:rPr lang="en-US"/>
              <a:t>Who else can you see in the photos? (What does the clergy presence suggest?)</a:t>
            </a:r>
          </a:p>
          <a:p>
            <a:endParaRPr lang="en-US"/>
          </a:p>
          <a:p>
            <a:r>
              <a:rPr lang="en-US"/>
              <a:t>You've now seen several different pieces of evidence. Take a couple of minutes to revisit your hypotheses. Has your thinking changed? </a:t>
            </a:r>
          </a:p>
          <a:p>
            <a:endParaRPr lang="en-US"/>
          </a:p>
          <a:p>
            <a:r>
              <a:rPr lang="en-US"/>
              <a:t>What does this evidence suggest about Leeds Trinity, and what wider story about education in post-war Britain does it help us understand?</a:t>
            </a:r>
          </a:p>
          <a:p>
            <a:endParaRPr lang="en-US"/>
          </a:p>
          <a:p>
            <a:endParaRPr lang="en-US"/>
          </a:p>
        </p:txBody>
      </p:sp>
      <p:sp>
        <p:nvSpPr>
          <p:cNvPr id="4" name="Slide Number Placeholder 3">
            <a:extLst>
              <a:ext uri="{FF2B5EF4-FFF2-40B4-BE49-F238E27FC236}">
                <a16:creationId xmlns:a16="http://schemas.microsoft.com/office/drawing/2014/main" id="{2EB24C20-B8B4-75BA-D4C6-076DD78FCFE2}"/>
              </a:ext>
            </a:extLst>
          </p:cNvPr>
          <p:cNvSpPr>
            <a:spLocks noGrp="1"/>
          </p:cNvSpPr>
          <p:nvPr>
            <p:ph type="sldNum" sz="quarter" idx="5"/>
          </p:nvPr>
        </p:nvSpPr>
        <p:spPr/>
        <p:txBody>
          <a:bodyPr/>
          <a:lstStyle/>
          <a:p>
            <a:fld id="{00035F99-12AF-4B96-8173-E9B0875BDEF6}" type="slidenum">
              <a:rPr lang="en-GB" smtClean="0"/>
              <a:t>23</a:t>
            </a:fld>
            <a:endParaRPr lang="en-GB"/>
          </a:p>
        </p:txBody>
      </p:sp>
    </p:spTree>
    <p:extLst>
      <p:ext uri="{BB962C8B-B14F-4D97-AF65-F5344CB8AC3E}">
        <p14:creationId xmlns:p14="http://schemas.microsoft.com/office/powerpoint/2010/main" val="15229839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2B29D9-A2A7-3BD0-5CDF-0607D5508E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6E332F-FD6D-B260-F5F7-319ED30ED0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92B0F5-F4E2-B50D-8E3A-476B2A10C8FF}"/>
              </a:ext>
            </a:extLst>
          </p:cNvPr>
          <p:cNvSpPr>
            <a:spLocks noGrp="1"/>
          </p:cNvSpPr>
          <p:nvPr>
            <p:ph type="body" idx="1"/>
          </p:nvPr>
        </p:nvSpPr>
        <p:spPr/>
        <p:txBody>
          <a:bodyPr/>
          <a:lstStyle/>
          <a:p>
            <a:r>
              <a:rPr lang="en-US" b="1"/>
              <a:t>Steph</a:t>
            </a:r>
          </a:p>
          <a:p>
            <a:r>
              <a:rPr lang="en-US"/>
              <a:t>What do these photographs suggest about the way teachers were being prepared?</a:t>
            </a:r>
          </a:p>
          <a:p>
            <a:r>
              <a:rPr lang="en-US"/>
              <a:t>They show Leeds Trinity's emphasis on practical, school-based learning—an innovative approach at the time that continues to shape teacher education today.</a:t>
            </a:r>
          </a:p>
          <a:p>
            <a:endParaRPr lang="en-US"/>
          </a:p>
          <a:p>
            <a:r>
              <a:rPr lang="en-US"/>
              <a:t>You've now seen several different pieces of evidence. Take a couple of minutes to revisit your hypotheses. Has your thinking changed? </a:t>
            </a:r>
          </a:p>
          <a:p>
            <a:endParaRPr lang="en-US"/>
          </a:p>
          <a:p>
            <a:r>
              <a:rPr lang="en-US"/>
              <a:t>What does this evidence suggest about Leeds Trinity, and what wider story about education in post-war Britain does it help us understand?</a:t>
            </a:r>
          </a:p>
          <a:p>
            <a:endParaRPr lang="en-US"/>
          </a:p>
          <a:p>
            <a:r>
              <a:rPr lang="en-US"/>
              <a:t>Use Box 4 to record any evidence you think is important or relevant to the enquiry question.</a:t>
            </a:r>
          </a:p>
          <a:p>
            <a:endParaRPr lang="en-US"/>
          </a:p>
          <a:p>
            <a:r>
              <a:rPr lang="en-US"/>
              <a:t>You've now examined a range of historical sources. The next stage of the enquiry is to investigate the campus itself and see what additional evidence it provides.</a:t>
            </a:r>
          </a:p>
          <a:p>
            <a:endParaRPr lang="en-US" b="1"/>
          </a:p>
        </p:txBody>
      </p:sp>
      <p:sp>
        <p:nvSpPr>
          <p:cNvPr id="4" name="Slide Number Placeholder 3">
            <a:extLst>
              <a:ext uri="{FF2B5EF4-FFF2-40B4-BE49-F238E27FC236}">
                <a16:creationId xmlns:a16="http://schemas.microsoft.com/office/drawing/2014/main" id="{C780A689-936D-DAAD-94F4-BBA7DAF5DF7A}"/>
              </a:ext>
            </a:extLst>
          </p:cNvPr>
          <p:cNvSpPr>
            <a:spLocks noGrp="1"/>
          </p:cNvSpPr>
          <p:nvPr>
            <p:ph type="sldNum" sz="quarter" idx="5"/>
          </p:nvPr>
        </p:nvSpPr>
        <p:spPr/>
        <p:txBody>
          <a:bodyPr/>
          <a:lstStyle/>
          <a:p>
            <a:fld id="{00035F99-12AF-4B96-8173-E9B0875BDEF6}" type="slidenum">
              <a:rPr lang="en-GB" smtClean="0"/>
              <a:t>24</a:t>
            </a:fld>
            <a:endParaRPr lang="en-GB"/>
          </a:p>
        </p:txBody>
      </p:sp>
    </p:spTree>
    <p:extLst>
      <p:ext uri="{BB962C8B-B14F-4D97-AF65-F5344CB8AC3E}">
        <p14:creationId xmlns:p14="http://schemas.microsoft.com/office/powerpoint/2010/main" val="35587419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F705D7-09DE-BEF8-E560-2588F955C0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7152EB-186D-53E9-F9CF-30DE20BFF5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C080DA-EDCD-1605-F45D-515C7B0CCF73}"/>
              </a:ext>
            </a:extLst>
          </p:cNvPr>
          <p:cNvSpPr>
            <a:spLocks noGrp="1"/>
          </p:cNvSpPr>
          <p:nvPr>
            <p:ph type="body" idx="1"/>
          </p:nvPr>
        </p:nvSpPr>
        <p:spPr/>
        <p:txBody>
          <a:bodyPr/>
          <a:lstStyle/>
          <a:p>
            <a:r>
              <a:rPr lang="en-US"/>
              <a:t>Steph</a:t>
            </a:r>
          </a:p>
          <a:p>
            <a:endParaRPr lang="en-US"/>
          </a:p>
          <a:p>
            <a:r>
              <a:rPr lang="en-US"/>
              <a:t>We're now moving from historical photographs to the place itself as our historical source.</a:t>
            </a:r>
          </a:p>
          <a:p>
            <a:endParaRPr lang="en-US"/>
          </a:p>
          <a:p>
            <a:r>
              <a:rPr lang="en-US"/>
              <a:t>Your task is to investigate the campus like a historian.</a:t>
            </a:r>
          </a:p>
          <a:p>
            <a:endParaRPr lang="en-US"/>
          </a:p>
          <a:p>
            <a:r>
              <a:rPr lang="en-US"/>
              <a:t>As you explore, don't just look—ask historical questions. What evidence can you find about the history of this place and what it tells us about the past?</a:t>
            </a:r>
          </a:p>
          <a:p>
            <a:endParaRPr lang="en-US"/>
          </a:p>
          <a:p>
            <a:r>
              <a:rPr lang="en-US"/>
              <a:t>That evidence might come from building names, architecture, religious symbols, historical photographs, maps or memorials. None of these tell the story on their own, but together they help us build a picture of the past.</a:t>
            </a:r>
          </a:p>
          <a:p>
            <a:endParaRPr lang="en-US"/>
          </a:p>
          <a:p>
            <a:r>
              <a:rPr lang="en-US"/>
              <a:t>Use the prompt sheet to guide your observations—there's no expectation that you'll answer every question. They're simply there to help you notice things you might otherwise overlook.</a:t>
            </a:r>
          </a:p>
          <a:p>
            <a:endParaRPr lang="en-US">
              <a:latin typeface="Aptos"/>
              <a:ea typeface="Calibri"/>
              <a:cs typeface="Calibri"/>
            </a:endParaRPr>
          </a:p>
          <a:p>
            <a:r>
              <a:rPr lang="en-US"/>
              <a:t>We'll each notice different things, so use the QR code to add photographs and observations to the Padlet. Together, we'll build a shared evidence base to help answer the enquiry question.</a:t>
            </a:r>
          </a:p>
          <a:p>
            <a:endParaRPr lang="en-US" b="1">
              <a:latin typeface="Aptos"/>
              <a:ea typeface="Calibri"/>
              <a:cs typeface="Calibri"/>
            </a:endParaRPr>
          </a:p>
        </p:txBody>
      </p:sp>
      <p:sp>
        <p:nvSpPr>
          <p:cNvPr id="4" name="Slide Number Placeholder 3">
            <a:extLst>
              <a:ext uri="{FF2B5EF4-FFF2-40B4-BE49-F238E27FC236}">
                <a16:creationId xmlns:a16="http://schemas.microsoft.com/office/drawing/2014/main" id="{7845C121-668A-3CA5-BC31-06323D1044DE}"/>
              </a:ext>
            </a:extLst>
          </p:cNvPr>
          <p:cNvSpPr>
            <a:spLocks noGrp="1"/>
          </p:cNvSpPr>
          <p:nvPr>
            <p:ph type="sldNum" sz="quarter" idx="5"/>
          </p:nvPr>
        </p:nvSpPr>
        <p:spPr/>
        <p:txBody>
          <a:bodyPr/>
          <a:lstStyle/>
          <a:p>
            <a:fld id="{00035F99-12AF-4B96-8173-E9B0875BDEF6}" type="slidenum">
              <a:rPr lang="en-GB" smtClean="0"/>
              <a:t>25</a:t>
            </a:fld>
            <a:endParaRPr lang="en-GB"/>
          </a:p>
        </p:txBody>
      </p:sp>
    </p:spTree>
    <p:extLst>
      <p:ext uri="{BB962C8B-B14F-4D97-AF65-F5344CB8AC3E}">
        <p14:creationId xmlns:p14="http://schemas.microsoft.com/office/powerpoint/2010/main" val="37949139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Steph</a:t>
            </a:r>
          </a:p>
          <a:p>
            <a:r>
              <a:rPr lang="en-US"/>
              <a:t>Welcome back!</a:t>
            </a:r>
          </a:p>
          <a:p>
            <a:endParaRPr lang="en-US"/>
          </a:p>
          <a:p>
            <a:r>
              <a:rPr lang="en-US"/>
              <a:t>Let's use the Padlet to share &amp; compare the evidence you've collected.</a:t>
            </a:r>
          </a:p>
          <a:p>
            <a:endParaRPr lang="en-US"/>
          </a:p>
          <a:p>
            <a:r>
              <a:rPr lang="en-US"/>
              <a:t>We'll use your photographs, notes and interpretations to build a shared understanding</a:t>
            </a:r>
          </a:p>
          <a:p>
            <a:endParaRPr lang="en-US"/>
          </a:p>
          <a:p>
            <a:r>
              <a:rPr lang="en-US">
                <a:highlight>
                  <a:srgbClr val="F5F5F5"/>
                </a:highlight>
              </a:rPr>
              <a:t>Which pieces of evidence seem most significant? What stories do they help us uncover?</a:t>
            </a:r>
            <a:endParaRPr lang="en-US"/>
          </a:p>
          <a:p>
            <a:r>
              <a:rPr lang="en-US"/>
              <a:t>What do they reveal about Leeds Trinity, and  education in post war Britian?</a:t>
            </a:r>
          </a:p>
          <a:p>
            <a:endParaRPr lang="en-US"/>
          </a:p>
          <a:p>
            <a:r>
              <a:rPr lang="en-US"/>
              <a:t>https://padlet.com/yorksj/leeds-trinity-history-enquiry-s1ul2qfx35j05sgt </a:t>
            </a:r>
          </a:p>
          <a:p>
            <a:endParaRPr lang="en-US"/>
          </a:p>
          <a:p>
            <a:endParaRPr lang="en-US"/>
          </a:p>
        </p:txBody>
      </p:sp>
      <p:sp>
        <p:nvSpPr>
          <p:cNvPr id="4" name="Slide Number Placeholder 3"/>
          <p:cNvSpPr>
            <a:spLocks noGrp="1"/>
          </p:cNvSpPr>
          <p:nvPr>
            <p:ph type="sldNum" sz="quarter" idx="5"/>
          </p:nvPr>
        </p:nvSpPr>
        <p:spPr/>
        <p:txBody>
          <a:bodyPr/>
          <a:lstStyle/>
          <a:p>
            <a:fld id="{00035F99-12AF-4B96-8173-E9B0875BDEF6}" type="slidenum">
              <a:rPr lang="en-GB" smtClean="0"/>
              <a:t>26</a:t>
            </a:fld>
            <a:endParaRPr lang="en-GB"/>
          </a:p>
        </p:txBody>
      </p:sp>
    </p:spTree>
    <p:extLst>
      <p:ext uri="{BB962C8B-B14F-4D97-AF65-F5344CB8AC3E}">
        <p14:creationId xmlns:p14="http://schemas.microsoft.com/office/powerpoint/2010/main" val="319742819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91E734-7243-95B0-092E-C9CC73EAA7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863265-AF01-E9BA-7540-93E25CC64F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A3B48A-3049-B66E-7220-0FA1ADA3C49C}"/>
              </a:ext>
            </a:extLst>
          </p:cNvPr>
          <p:cNvSpPr>
            <a:spLocks noGrp="1"/>
          </p:cNvSpPr>
          <p:nvPr>
            <p:ph type="body" idx="1"/>
          </p:nvPr>
        </p:nvSpPr>
        <p:spPr/>
        <p:txBody>
          <a:bodyPr/>
          <a:lstStyle/>
          <a:p>
            <a:r>
              <a:rPr lang="en-US"/>
              <a:t>Steph</a:t>
            </a:r>
          </a:p>
          <a:p>
            <a:r>
              <a:rPr lang="en-US" b="1"/>
              <a:t>Evidence pack 2</a:t>
            </a:r>
          </a:p>
          <a:p>
            <a:endParaRPr lang="en-US"/>
          </a:p>
          <a:p>
            <a:pPr>
              <a:buFont typeface="Arial"/>
              <a:buChar char="•"/>
            </a:pPr>
            <a:r>
              <a:rPr lang="en-US"/>
              <a:t>Historians rarely rely on a single type of evidence—they look for additional sources that help them refine their interpretations.</a:t>
            </a:r>
          </a:p>
          <a:p>
            <a:pPr>
              <a:buFont typeface="Arial"/>
              <a:buChar char="•"/>
            </a:pPr>
            <a:endParaRPr lang="en-US"/>
          </a:p>
          <a:p>
            <a:pPr>
              <a:buFont typeface="Arial"/>
              <a:buChar char="•"/>
            </a:pPr>
            <a:r>
              <a:rPr lang="en-US"/>
              <a:t>Your handout gives you two more sources: the Leeds Trinity shield and a selection of building biographies.</a:t>
            </a:r>
          </a:p>
          <a:p>
            <a:pPr>
              <a:buFont typeface="Arial"/>
              <a:buChar char="•"/>
            </a:pPr>
            <a:endParaRPr lang="en-US"/>
          </a:p>
          <a:p>
            <a:pPr>
              <a:buFont typeface="Arial"/>
              <a:buChar char="•"/>
            </a:pPr>
            <a:r>
              <a:rPr lang="en-US"/>
              <a:t>Working with the people around you, look closely at the shield. What do you notice? What might the symbols represent? What do they suggest about the history, identity or values of Leeds Trinity?</a:t>
            </a:r>
          </a:p>
          <a:p>
            <a:pPr>
              <a:buFont typeface="Arial"/>
              <a:buChar char="•"/>
            </a:pPr>
            <a:endParaRPr lang="en-US"/>
          </a:p>
          <a:p>
            <a:pPr>
              <a:buFont typeface="Arial"/>
              <a:buChar char="•"/>
            </a:pPr>
            <a:r>
              <a:rPr lang="en-US"/>
              <a:t>Then use the building biographies to test and develop your ideas. How do these additional sources strengthen, challenge or add to your</a:t>
            </a:r>
            <a:r>
              <a:rPr lang="en-US" b="1"/>
              <a:t> interpretation?</a:t>
            </a:r>
            <a:endParaRPr lang="en-US"/>
          </a:p>
          <a:p>
            <a:pPr>
              <a:buFont typeface="Arial"/>
              <a:buChar char="•"/>
            </a:pPr>
            <a:endParaRPr lang="en-US" b="1"/>
          </a:p>
          <a:p>
            <a:r>
              <a:rPr lang="en-US" b="1"/>
              <a:t>[After time to look at evidence pack 2]</a:t>
            </a:r>
          </a:p>
          <a:p>
            <a:pPr>
              <a:buFont typeface="Arial"/>
              <a:buChar char="•"/>
            </a:pPr>
            <a:endParaRPr lang="en-US"/>
          </a:p>
          <a:p>
            <a:r>
              <a:rPr lang="en-US"/>
              <a:t>The three stars represent the Holy Trinity, while the ship is the </a:t>
            </a:r>
            <a:r>
              <a:rPr lang="en-US" err="1"/>
              <a:t>Barque</a:t>
            </a:r>
            <a:r>
              <a:rPr lang="en-US"/>
              <a:t> of Peter, an important Catholic symbol representing the Church. </a:t>
            </a:r>
          </a:p>
          <a:p>
            <a:r>
              <a:rPr lang="en-US"/>
              <a:t>Together, these remind us that Leeds Trinity was founded as a Catholic teacher training college and that religion played a significant role in its identity and purpose.</a:t>
            </a:r>
          </a:p>
          <a:p>
            <a:pPr>
              <a:buFont typeface="Arial"/>
              <a:buChar char="•"/>
            </a:pPr>
            <a:endParaRPr lang="en-US"/>
          </a:p>
        </p:txBody>
      </p:sp>
      <p:sp>
        <p:nvSpPr>
          <p:cNvPr id="4" name="Slide Number Placeholder 3">
            <a:extLst>
              <a:ext uri="{FF2B5EF4-FFF2-40B4-BE49-F238E27FC236}">
                <a16:creationId xmlns:a16="http://schemas.microsoft.com/office/drawing/2014/main" id="{84D422C7-156D-23F6-C07A-0F2A909EB3A9}"/>
              </a:ext>
            </a:extLst>
          </p:cNvPr>
          <p:cNvSpPr>
            <a:spLocks noGrp="1"/>
          </p:cNvSpPr>
          <p:nvPr>
            <p:ph type="sldNum" sz="quarter" idx="5"/>
          </p:nvPr>
        </p:nvSpPr>
        <p:spPr/>
        <p:txBody>
          <a:bodyPr/>
          <a:lstStyle/>
          <a:p>
            <a:fld id="{00035F99-12AF-4B96-8173-E9B0875BDEF6}" type="slidenum">
              <a:rPr lang="en-GB" smtClean="0"/>
              <a:t>27</a:t>
            </a:fld>
            <a:endParaRPr lang="en-GB"/>
          </a:p>
        </p:txBody>
      </p:sp>
    </p:spTree>
    <p:extLst>
      <p:ext uri="{BB962C8B-B14F-4D97-AF65-F5344CB8AC3E}">
        <p14:creationId xmlns:p14="http://schemas.microsoft.com/office/powerpoint/2010/main" val="412324836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6CE0D-197E-3B59-C30A-55812BBC57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9E6FA2-F0B3-15B8-5C43-0F8B72BE01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D3F556-10C8-ECF2-13F7-F985EC0E260F}"/>
              </a:ext>
            </a:extLst>
          </p:cNvPr>
          <p:cNvSpPr>
            <a:spLocks noGrp="1"/>
          </p:cNvSpPr>
          <p:nvPr>
            <p:ph type="body" idx="1"/>
          </p:nvPr>
        </p:nvSpPr>
        <p:spPr/>
        <p:txBody>
          <a:bodyPr/>
          <a:lstStyle/>
          <a:p>
            <a:r>
              <a:rPr lang="en-US">
                <a:solidFill>
                  <a:srgbClr val="444444"/>
                </a:solidFill>
              </a:rPr>
              <a:t>Steph</a:t>
            </a:r>
            <a:endParaRPr lang="en-US"/>
          </a:p>
          <a:p>
            <a:endParaRPr lang="en-US">
              <a:solidFill>
                <a:srgbClr val="444444"/>
              </a:solidFill>
            </a:endParaRPr>
          </a:p>
          <a:p>
            <a:r>
              <a:rPr lang="en-US">
                <a:solidFill>
                  <a:srgbClr val="444444"/>
                </a:solidFill>
              </a:rPr>
              <a:t>This timeline helps us place Leeds Trinity within the wider story of post-war Britain.</a:t>
            </a:r>
            <a:endParaRPr lang="en-US"/>
          </a:p>
          <a:p>
            <a:endParaRPr lang="en-US">
              <a:solidFill>
                <a:srgbClr val="444444"/>
              </a:solidFill>
            </a:endParaRPr>
          </a:p>
          <a:p>
            <a:r>
              <a:rPr lang="en-US">
                <a:solidFill>
                  <a:srgbClr val="444444"/>
                </a:solidFill>
              </a:rPr>
              <a:t>Leeds Trinity wasn't founded in isolation. It was part of a much bigger story.</a:t>
            </a:r>
            <a:endParaRPr lang="en-US">
              <a:solidFill>
                <a:srgbClr val="000000"/>
              </a:solidFill>
            </a:endParaRPr>
          </a:p>
          <a:p>
            <a:endParaRPr lang="en-US">
              <a:solidFill>
                <a:srgbClr val="444444"/>
              </a:solidFill>
            </a:endParaRPr>
          </a:p>
          <a:p>
            <a:r>
              <a:rPr lang="en-US">
                <a:solidFill>
                  <a:srgbClr val="444444"/>
                </a:solidFill>
              </a:rPr>
              <a:t>Religion has played a long-standing role in English education, with churches establishing and running many schools before and alongside state provision. Catholic teacher training colleges like Leeds Trinity grew out of this tradition, preparing teachers for Catholic schools and the wider education system.</a:t>
            </a:r>
            <a:endParaRPr lang="en-US"/>
          </a:p>
          <a:p>
            <a:endParaRPr lang="en-US">
              <a:solidFill>
                <a:srgbClr val="444444"/>
              </a:solidFill>
            </a:endParaRPr>
          </a:p>
          <a:p>
            <a:r>
              <a:rPr lang="en-US">
                <a:solidFill>
                  <a:srgbClr val="444444"/>
                </a:solidFill>
              </a:rPr>
              <a:t>The 1944 Education Act. It introduced free secondary education for all pupils, meaning many more young people stayed in education. It also abolished the teacher marriage bar, allowing married women to remain in the profession.</a:t>
            </a:r>
            <a:endParaRPr lang="en-US">
              <a:solidFill>
                <a:srgbClr val="000000"/>
              </a:solidFill>
            </a:endParaRPr>
          </a:p>
          <a:p>
            <a:endParaRPr lang="en-US">
              <a:solidFill>
                <a:srgbClr val="444444"/>
              </a:solidFill>
            </a:endParaRPr>
          </a:p>
          <a:p>
            <a:r>
              <a:rPr lang="en-US">
                <a:solidFill>
                  <a:srgbClr val="444444"/>
                </a:solidFill>
              </a:rPr>
              <a:t>Compulsory secondary education combined with the post-war baby boom created an urgent need for more teachers.</a:t>
            </a:r>
            <a:endParaRPr lang="en-US"/>
          </a:p>
          <a:p>
            <a:endParaRPr lang="en-US">
              <a:solidFill>
                <a:srgbClr val="444444"/>
              </a:solidFill>
            </a:endParaRPr>
          </a:p>
          <a:p>
            <a:r>
              <a:rPr lang="en-US">
                <a:solidFill>
                  <a:srgbClr val="444444"/>
                </a:solidFill>
              </a:rPr>
              <a:t>The expansion of teacher training colleges was Britain's response to that challenge, and Leeds Trinity was one of those new colleges.</a:t>
            </a:r>
            <a:endParaRPr lang="en-US"/>
          </a:p>
          <a:p>
            <a:endParaRPr lang="en-US">
              <a:solidFill>
                <a:srgbClr val="444444"/>
              </a:solidFill>
            </a:endParaRPr>
          </a:p>
          <a:p>
            <a:r>
              <a:rPr lang="en-US">
                <a:solidFill>
                  <a:srgbClr val="444444"/>
                </a:solidFill>
              </a:rPr>
              <a:t>Since then, the institution has continued to evolve—from two separate colleges, to a merged institution, and eventually to university status.</a:t>
            </a:r>
            <a:endParaRPr lang="en-US">
              <a:solidFill>
                <a:srgbClr val="000000"/>
              </a:solidFill>
            </a:endParaRPr>
          </a:p>
          <a:p>
            <a:endParaRPr lang="en-US">
              <a:solidFill>
                <a:srgbClr val="444444"/>
              </a:solidFill>
            </a:endParaRPr>
          </a:p>
          <a:p>
            <a:r>
              <a:rPr lang="en-US">
                <a:solidFill>
                  <a:srgbClr val="444444"/>
                </a:solidFill>
              </a:rPr>
              <a:t>But you can still see evidence of its original purpose and identity across the campus today.</a:t>
            </a:r>
            <a:endParaRPr lang="en-US"/>
          </a:p>
          <a:p>
            <a:endParaRPr lang="en-US">
              <a:solidFill>
                <a:srgbClr val="444444"/>
              </a:solidFill>
            </a:endParaRPr>
          </a:p>
          <a:p>
            <a:r>
              <a:rPr lang="en-US">
                <a:solidFill>
                  <a:srgbClr val="002060"/>
                </a:solidFill>
              </a:rPr>
              <a:t>Use Box 4 to record any evidence you think is important or relevant for our enquiry &amp; your  questions. </a:t>
            </a:r>
            <a:endParaRPr lang="en-US">
              <a:solidFill>
                <a:srgbClr val="000000"/>
              </a:solidFill>
            </a:endParaRPr>
          </a:p>
          <a:p>
            <a:endParaRPr lang="en-US">
              <a:solidFill>
                <a:srgbClr val="444444"/>
              </a:solidFill>
            </a:endParaRPr>
          </a:p>
          <a:p>
            <a:pPr marL="171450" indent="-171450">
              <a:buFont typeface="Arial,Sans-Serif"/>
              <a:buChar char="•"/>
            </a:pPr>
            <a:endParaRPr lang="en-US">
              <a:solidFill>
                <a:srgbClr val="444444"/>
              </a:solidFill>
            </a:endParaRPr>
          </a:p>
          <a:p>
            <a:pPr marL="171450" indent="-171450">
              <a:buFont typeface="Arial,Sans-Serif"/>
              <a:buChar char="•"/>
            </a:pPr>
            <a:endParaRPr lang="en-US">
              <a:solidFill>
                <a:srgbClr val="444444"/>
              </a:solidFill>
            </a:endParaRPr>
          </a:p>
          <a:p>
            <a:pPr marL="171450" indent="-171450">
              <a:buFont typeface="Arial,Sans-Serif"/>
              <a:buChar char="•"/>
            </a:pPr>
            <a:endParaRPr lang="en-US">
              <a:solidFill>
                <a:srgbClr val="002060"/>
              </a:solidFill>
            </a:endParaRPr>
          </a:p>
        </p:txBody>
      </p:sp>
      <p:sp>
        <p:nvSpPr>
          <p:cNvPr id="4" name="Slide Number Placeholder 3">
            <a:extLst>
              <a:ext uri="{FF2B5EF4-FFF2-40B4-BE49-F238E27FC236}">
                <a16:creationId xmlns:a16="http://schemas.microsoft.com/office/drawing/2014/main" id="{3BD9B699-C777-30F2-385B-9E48769326D7}"/>
              </a:ext>
            </a:extLst>
          </p:cNvPr>
          <p:cNvSpPr>
            <a:spLocks noGrp="1"/>
          </p:cNvSpPr>
          <p:nvPr>
            <p:ph type="sldNum" sz="quarter" idx="5"/>
          </p:nvPr>
        </p:nvSpPr>
        <p:spPr/>
        <p:txBody>
          <a:bodyPr/>
          <a:lstStyle/>
          <a:p>
            <a:fld id="{00035F99-12AF-4B96-8173-E9B0875BDEF6}" type="slidenum">
              <a:rPr lang="en-GB" smtClean="0"/>
              <a:t>28</a:t>
            </a:fld>
            <a:endParaRPr lang="en-GB"/>
          </a:p>
        </p:txBody>
      </p:sp>
    </p:spTree>
    <p:extLst>
      <p:ext uri="{BB962C8B-B14F-4D97-AF65-F5344CB8AC3E}">
        <p14:creationId xmlns:p14="http://schemas.microsoft.com/office/powerpoint/2010/main" val="131427137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latin typeface="Calibri"/>
                <a:ea typeface="Calibri"/>
                <a:cs typeface="Calibri"/>
              </a:rPr>
              <a:t>Steph</a:t>
            </a:r>
          </a:p>
          <a:p>
            <a:endParaRPr lang="en-US">
              <a:latin typeface="Calibri"/>
              <a:ea typeface="Calibri"/>
              <a:cs typeface="Calibri"/>
            </a:endParaRPr>
          </a:p>
          <a:p>
            <a:r>
              <a:rPr lang="en-US"/>
              <a:t>We've explored the campus itself. Now let's widen the lens again with another source from 1962, just a few years before Leeds Trinity opened.</a:t>
            </a:r>
          </a:p>
          <a:p>
            <a:endParaRPr lang="en-US"/>
          </a:p>
          <a:p>
            <a:r>
              <a:rPr lang="en-US"/>
              <a:t>This isn't about Leeds Trinity directly, but it helps us understand the society in which it was founded.</a:t>
            </a:r>
          </a:p>
          <a:p>
            <a:endParaRPr lang="en-US"/>
          </a:p>
          <a:p>
            <a:r>
              <a:rPr lang="en-US"/>
              <a:t>Take a couple of minutes to look through the extracts. What do they suggest about teaching, women's careers and expectations at the time? How might this source help us understand why colleges like Leeds Trinity were established?</a:t>
            </a:r>
          </a:p>
          <a:p>
            <a:endParaRPr lang="en-US">
              <a:latin typeface="Aptos"/>
              <a:ea typeface="Calibri"/>
              <a:cs typeface="Calibri"/>
            </a:endParaRPr>
          </a:p>
          <a:p>
            <a:r>
              <a:rPr lang="en-US">
                <a:ea typeface="Calibri"/>
                <a:cs typeface="Calibri"/>
              </a:rPr>
              <a:t>[After time to read]</a:t>
            </a:r>
          </a:p>
          <a:p>
            <a:endParaRPr lang="en-US">
              <a:ea typeface="Calibri"/>
              <a:cs typeface="Calibri"/>
            </a:endParaRPr>
          </a:p>
          <a:p>
            <a:pPr marL="171450" indent="-171450">
              <a:buFont typeface="Arial"/>
              <a:buChar char="•"/>
            </a:pPr>
            <a:r>
              <a:rPr lang="en-US"/>
              <a:t>What does this source tell us about teaching as a profession? </a:t>
            </a:r>
          </a:p>
          <a:p>
            <a:pPr marL="171450" indent="-171450">
              <a:buFont typeface="Arial"/>
              <a:buChar char="•"/>
            </a:pPr>
            <a:r>
              <a:rPr lang="en-US"/>
              <a:t>Who does it appear to be aimed at? </a:t>
            </a:r>
          </a:p>
          <a:p>
            <a:pPr marL="171450" indent="-171450">
              <a:buFont typeface="Arial"/>
              <a:buChar char="•"/>
            </a:pPr>
            <a:r>
              <a:rPr lang="en-US"/>
              <a:t>What opportunities and expectations does it present for young women? </a:t>
            </a:r>
          </a:p>
          <a:p>
            <a:pPr marL="171450" indent="-171450">
              <a:buFont typeface="Arial"/>
              <a:buChar char="•"/>
            </a:pPr>
            <a:r>
              <a:rPr lang="en-US"/>
              <a:t>How does it add to your understanding of Britain in the early 1960s? </a:t>
            </a:r>
          </a:p>
          <a:p>
            <a:pPr marL="171450" indent="-171450">
              <a:buFont typeface="Arial"/>
              <a:buChar char="•"/>
            </a:pPr>
            <a:r>
              <a:rPr lang="en-US"/>
              <a:t>How does it help us understand the purpose of Leeds Trinity when it opened? </a:t>
            </a:r>
          </a:p>
          <a:p>
            <a:pPr marL="171450" indent="-171450">
              <a:buFont typeface="Arial"/>
              <a:buChar char="•"/>
            </a:pPr>
            <a:endParaRPr lang="en-US">
              <a:latin typeface="Aptos"/>
              <a:ea typeface="Calibri"/>
              <a:cs typeface="Calibri"/>
            </a:endParaRPr>
          </a:p>
          <a:p>
            <a:r>
              <a:rPr lang="en-US"/>
              <a:t>This source reminds us that, in the early 1960s, teaching was seen as an attractive and respected career for young women. </a:t>
            </a:r>
            <a:endParaRPr lang="en-US">
              <a:ea typeface="Calibri"/>
              <a:cs typeface="Calibri"/>
            </a:endParaRPr>
          </a:p>
          <a:p>
            <a:endParaRPr lang="en-US"/>
          </a:p>
          <a:p>
            <a:r>
              <a:rPr lang="en-US"/>
              <a:t>It also shows that teacher training colleges were more than places to gain qualifications—they offered residential communities, wider educational opportunities and preparation for a profession that Britain urgently needed.</a:t>
            </a:r>
            <a:endParaRPr lang="en-US">
              <a:latin typeface="Aptos"/>
              <a:ea typeface="Calibri"/>
              <a:cs typeface="Calibri"/>
            </a:endParaRPr>
          </a:p>
          <a:p>
            <a:endParaRPr lang="en-US">
              <a:latin typeface="Aptos"/>
              <a:ea typeface="Calibri"/>
              <a:cs typeface="Calibri"/>
            </a:endParaRPr>
          </a:p>
          <a:p>
            <a:r>
              <a:rPr lang="en-US" b="1">
                <a:solidFill>
                  <a:srgbClr val="002060"/>
                </a:solidFill>
              </a:rPr>
              <a:t>Use Box 4 to record any evidence you think is important or relevant for our enquiry &amp; your  questions. </a:t>
            </a:r>
            <a:endParaRPr lang="en-US"/>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00035F99-12AF-4B96-8173-E9B0875BDEF6}" type="slidenum">
              <a:rPr lang="en-GB" smtClean="0"/>
              <a:t>29</a:t>
            </a:fld>
            <a:endParaRPr lang="en-GB"/>
          </a:p>
        </p:txBody>
      </p:sp>
    </p:spTree>
    <p:extLst>
      <p:ext uri="{BB962C8B-B14F-4D97-AF65-F5344CB8AC3E}">
        <p14:creationId xmlns:p14="http://schemas.microsoft.com/office/powerpoint/2010/main" val="258394289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8C4CD7-C238-E4EB-4716-5F96BF4FFF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20DC66-6739-97A7-1886-0C74A52E87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B29979-2DAB-90FC-9C78-52D483B842F8}"/>
              </a:ext>
            </a:extLst>
          </p:cNvPr>
          <p:cNvSpPr>
            <a:spLocks noGrp="1"/>
          </p:cNvSpPr>
          <p:nvPr>
            <p:ph type="body" idx="1"/>
          </p:nvPr>
        </p:nvSpPr>
        <p:spPr/>
        <p:txBody>
          <a:bodyPr/>
          <a:lstStyle/>
          <a:p>
            <a:r>
              <a:rPr lang="en-US" b="1">
                <a:solidFill>
                  <a:srgbClr val="002060"/>
                </a:solidFill>
              </a:rPr>
              <a:t>Steph</a:t>
            </a:r>
            <a:endParaRPr lang="en-US"/>
          </a:p>
          <a:p>
            <a:pPr>
              <a:buFont typeface="Arial"/>
              <a:buChar char="•"/>
            </a:pPr>
            <a:endParaRPr lang="en-US"/>
          </a:p>
          <a:p>
            <a:pPr>
              <a:buFont typeface="Arial"/>
              <a:buChar char="•"/>
            </a:pPr>
            <a:r>
              <a:rPr lang="en-US"/>
              <a:t>We've now reached the point where historians bring all of their evidence together.</a:t>
            </a:r>
            <a:endParaRPr lang="en-US">
              <a:latin typeface="Aptos"/>
              <a:ea typeface="Calibri"/>
              <a:cs typeface="Calibri"/>
            </a:endParaRPr>
          </a:p>
          <a:p>
            <a:pPr>
              <a:buFont typeface="Arial"/>
              <a:buChar char="•"/>
            </a:pPr>
            <a:endParaRPr lang="en-US"/>
          </a:p>
          <a:p>
            <a:pPr>
              <a:buFont typeface="Arial"/>
              <a:buChar char="•"/>
            </a:pPr>
            <a:r>
              <a:rPr lang="en-US"/>
              <a:t>Throughout this enquiry, we've explored the campus, examined historical photographs, investigated the university shield and building biographies, considered contemporary publications and placed Leeds Trinity within its wider historical context.</a:t>
            </a:r>
          </a:p>
          <a:p>
            <a:pPr>
              <a:buFont typeface="Arial"/>
              <a:buChar char="•"/>
            </a:pPr>
            <a:endParaRPr lang="en-US"/>
          </a:p>
          <a:p>
            <a:pPr>
              <a:buFont typeface="Arial"/>
              <a:buChar char="•"/>
            </a:pPr>
            <a:r>
              <a:rPr lang="en-US"/>
              <a:t>Now it's time to return to your  questions &amp; develop stronger conclusions using evidence </a:t>
            </a:r>
          </a:p>
          <a:p>
            <a:pPr>
              <a:buFont typeface="Arial"/>
              <a:buChar char="•"/>
            </a:pPr>
            <a:endParaRPr lang="en-US">
              <a:latin typeface="Aptos"/>
              <a:ea typeface="Calibri"/>
              <a:cs typeface="Calibri"/>
            </a:endParaRPr>
          </a:p>
          <a:p>
            <a:pPr>
              <a:buFont typeface="Arial"/>
              <a:buChar char="•"/>
            </a:pPr>
            <a:r>
              <a:rPr lang="en-US">
                <a:latin typeface="Aptos"/>
                <a:ea typeface="Calibri"/>
                <a:cs typeface="Calibri"/>
              </a:rPr>
              <a:t>[Time for discussion and making notes. Then share as a group].</a:t>
            </a:r>
          </a:p>
          <a:p>
            <a:pPr>
              <a:buFont typeface="Arial"/>
              <a:buChar char="•"/>
            </a:pPr>
            <a:endParaRPr lang="en-US">
              <a:latin typeface="Aptos"/>
              <a:ea typeface="Calibri"/>
              <a:cs typeface="Calibri"/>
            </a:endParaRPr>
          </a:p>
          <a:p>
            <a:pPr>
              <a:buFont typeface="Arial"/>
              <a:buChar char="•"/>
            </a:pPr>
            <a:r>
              <a:rPr lang="en-US">
                <a:ea typeface="Calibri"/>
                <a:cs typeface="Calibri"/>
              </a:rPr>
              <a:t>With these conclusions in mind....(go to questions on the slide)</a:t>
            </a:r>
          </a:p>
          <a:p>
            <a:pPr>
              <a:buFont typeface="Arial"/>
              <a:buChar char="•"/>
            </a:pPr>
            <a:endParaRPr lang="en-US">
              <a:ea typeface="Calibri"/>
              <a:cs typeface="Calibri"/>
            </a:endParaRPr>
          </a:p>
          <a:p>
            <a:pPr>
              <a:buFont typeface="Arial"/>
              <a:buChar char="•"/>
            </a:pPr>
            <a:endParaRPr lang="en-US">
              <a:ea typeface="Calibri"/>
              <a:cs typeface="Calibri"/>
            </a:endParaRPr>
          </a:p>
          <a:p>
            <a:pPr>
              <a:buFont typeface="Arial"/>
              <a:buChar char="•"/>
            </a:pPr>
            <a:r>
              <a:rPr lang="en-US"/>
              <a:t>So we've developed stronger conclusions about Leeds Trinity itself. The final step is to ask what this local enquiry helps us understand about the wider past</a:t>
            </a:r>
            <a:endParaRPr lang="en-US">
              <a:latin typeface="Aptos"/>
              <a:ea typeface="Calibri"/>
              <a:cs typeface="Calibri"/>
            </a:endParaRPr>
          </a:p>
          <a:p>
            <a:pPr>
              <a:buFont typeface="Arial"/>
              <a:buChar char="•"/>
            </a:pPr>
            <a:endParaRPr lang="en-US" b="1">
              <a:latin typeface="Aptos"/>
              <a:ea typeface="Calibri"/>
              <a:cs typeface="Calibri"/>
            </a:endParaRPr>
          </a:p>
          <a:p>
            <a:pPr>
              <a:buFont typeface="Arial"/>
              <a:buChar char="•"/>
            </a:pPr>
            <a:endParaRPr lang="en-US">
              <a:latin typeface="Aptos"/>
              <a:ea typeface="Calibri"/>
              <a:cs typeface="Calibri"/>
            </a:endParaRPr>
          </a:p>
        </p:txBody>
      </p:sp>
      <p:sp>
        <p:nvSpPr>
          <p:cNvPr id="4" name="Slide Number Placeholder 3">
            <a:extLst>
              <a:ext uri="{FF2B5EF4-FFF2-40B4-BE49-F238E27FC236}">
                <a16:creationId xmlns:a16="http://schemas.microsoft.com/office/drawing/2014/main" id="{90CFFA0E-4A39-0171-AA84-DA84EF873589}"/>
              </a:ext>
            </a:extLst>
          </p:cNvPr>
          <p:cNvSpPr>
            <a:spLocks noGrp="1"/>
          </p:cNvSpPr>
          <p:nvPr>
            <p:ph type="sldNum" sz="quarter" idx="5"/>
          </p:nvPr>
        </p:nvSpPr>
        <p:spPr/>
        <p:txBody>
          <a:bodyPr/>
          <a:lstStyle/>
          <a:p>
            <a:fld id="{00035F99-12AF-4B96-8173-E9B0875BDEF6}" type="slidenum">
              <a:rPr lang="en-GB" smtClean="0"/>
              <a:t>30</a:t>
            </a:fld>
            <a:endParaRPr lang="en-GB"/>
          </a:p>
        </p:txBody>
      </p:sp>
    </p:spTree>
    <p:extLst>
      <p:ext uri="{BB962C8B-B14F-4D97-AF65-F5344CB8AC3E}">
        <p14:creationId xmlns:p14="http://schemas.microsoft.com/office/powerpoint/2010/main" val="34579970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solidFill>
                  <a:srgbClr val="444444"/>
                </a:solidFill>
              </a:rPr>
              <a:t>Steph </a:t>
            </a:r>
          </a:p>
          <a:p>
            <a:endParaRPr lang="en-US">
              <a:solidFill>
                <a:srgbClr val="444444"/>
              </a:solidFill>
            </a:endParaRPr>
          </a:p>
          <a:p>
            <a:r>
              <a:rPr lang="en-US"/>
              <a:t>Before we begin the enquiry, it's worth spending a minute on why local places can be such powerful resources for learning history.</a:t>
            </a:r>
          </a:p>
          <a:p>
            <a:endParaRPr lang="en-US"/>
          </a:p>
          <a:p>
            <a:r>
              <a:rPr lang="en-US"/>
              <a:t>This workshop draws on a place-based approach, using the local environment as the starting point for learning. </a:t>
            </a:r>
          </a:p>
          <a:p>
            <a:endParaRPr lang="en-US"/>
          </a:p>
          <a:p>
            <a:r>
              <a:rPr lang="en-US"/>
              <a:t>By investigating local places, learners engage with historical evidence, connect local stories to wider historical themes, and develop richer historical understanding.</a:t>
            </a:r>
          </a:p>
          <a:p>
            <a:endParaRPr lang="en-US"/>
          </a:p>
          <a:p>
            <a:r>
              <a:rPr lang="en-US"/>
              <a:t>Research also suggests this can strengthen learners' sense of place and belonging.</a:t>
            </a:r>
          </a:p>
          <a:p>
            <a:endParaRPr lang="en-US"/>
          </a:p>
          <a:p>
            <a:r>
              <a:rPr lang="en-US"/>
              <a:t>But what does this look like in practice? We'd like to share a few examples from our own teaching.</a:t>
            </a:r>
          </a:p>
          <a:p>
            <a:endParaRPr lang="en-US"/>
          </a:p>
        </p:txBody>
      </p:sp>
      <p:sp>
        <p:nvSpPr>
          <p:cNvPr id="4" name="Slide Number Placeholder 3"/>
          <p:cNvSpPr>
            <a:spLocks noGrp="1"/>
          </p:cNvSpPr>
          <p:nvPr>
            <p:ph type="sldNum" sz="quarter" idx="5"/>
          </p:nvPr>
        </p:nvSpPr>
        <p:spPr/>
        <p:txBody>
          <a:bodyPr/>
          <a:lstStyle/>
          <a:p>
            <a:fld id="{DE0A7AA3-71DD-4613-ACD9-349883312F90}" type="slidenum">
              <a:t>4</a:t>
            </a:fld>
            <a:endParaRPr lang="en-US"/>
          </a:p>
        </p:txBody>
      </p:sp>
    </p:spTree>
    <p:extLst>
      <p:ext uri="{BB962C8B-B14F-4D97-AF65-F5344CB8AC3E}">
        <p14:creationId xmlns:p14="http://schemas.microsoft.com/office/powerpoint/2010/main" val="219724141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57C1EC-8C68-BF3D-658F-AF7A9DDA1B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DEF334-BDEC-08E9-E537-5B71B08DCF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B92D02-CE09-D34A-594B-7A1C97537F5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solidFill>
                  <a:srgbClr val="FF0000"/>
                </a:solidFill>
              </a:rPr>
              <a:t>Jen</a:t>
            </a:r>
            <a:endParaRPr lang="en-GB" sz="120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a:solidFill>
                <a:srgbClr val="FF0000"/>
              </a:solidFill>
            </a:endParaRPr>
          </a:p>
          <a:p>
            <a:pPr>
              <a:defRPr/>
            </a:pPr>
            <a:r>
              <a:rPr lang="en-GB">
                <a:solidFill>
                  <a:srgbClr val="FF0000"/>
                </a:solidFill>
              </a:rPr>
              <a:t>Starting small and broadening outwards (how can one small thing tell a bigger story?)</a:t>
            </a:r>
          </a:p>
          <a:p>
            <a:pPr>
              <a:defRPr/>
            </a:pPr>
            <a:endParaRPr lang="en-GB">
              <a:solidFill>
                <a:srgbClr val="FF0000"/>
              </a:solidFill>
            </a:endParaRPr>
          </a:p>
          <a:p>
            <a:pPr>
              <a:defRPr/>
            </a:pPr>
            <a:r>
              <a:rPr lang="en-GB">
                <a:solidFill>
                  <a:srgbClr val="FF0000"/>
                </a:solidFill>
              </a:rPr>
              <a:t>THEN – connecting into the substantive and disciplinary concepts</a:t>
            </a:r>
          </a:p>
          <a:p>
            <a:pPr>
              <a:defRPr/>
            </a:pPr>
            <a:endParaRPr lang="en-GB">
              <a:solidFill>
                <a:srgbClr val="FF0000"/>
              </a:solidFill>
            </a:endParaRPr>
          </a:p>
          <a:p>
            <a:pPr>
              <a:defRPr/>
            </a:pPr>
            <a:r>
              <a:rPr lang="en-US">
                <a:solidFill>
                  <a:srgbClr val="444444"/>
                </a:solidFill>
              </a:rPr>
              <a:t>So, by investigating one local place, we've explored much bigger historical themes: education, religion, post-war Britain, continuity and change, and the relationship between local evidence and national history.</a:t>
            </a:r>
            <a:endParaRPr lang="en-GB"/>
          </a:p>
        </p:txBody>
      </p:sp>
      <p:sp>
        <p:nvSpPr>
          <p:cNvPr id="4" name="Slide Number Placeholder 3">
            <a:extLst>
              <a:ext uri="{FF2B5EF4-FFF2-40B4-BE49-F238E27FC236}">
                <a16:creationId xmlns:a16="http://schemas.microsoft.com/office/drawing/2014/main" id="{F4A1E990-8171-D10B-BDFC-FF6E370FE3D8}"/>
              </a:ext>
            </a:extLst>
          </p:cNvPr>
          <p:cNvSpPr>
            <a:spLocks noGrp="1"/>
          </p:cNvSpPr>
          <p:nvPr>
            <p:ph type="sldNum" sz="quarter" idx="5"/>
          </p:nvPr>
        </p:nvSpPr>
        <p:spPr/>
        <p:txBody>
          <a:bodyPr/>
          <a:lstStyle/>
          <a:p>
            <a:fld id="{9E380163-FC38-401E-B29D-C66DAA1216CF}" type="slidenum">
              <a:rPr lang="en-GB" smtClean="0"/>
              <a:t>31</a:t>
            </a:fld>
            <a:endParaRPr lang="en-GB"/>
          </a:p>
        </p:txBody>
      </p:sp>
    </p:spTree>
    <p:extLst>
      <p:ext uri="{BB962C8B-B14F-4D97-AF65-F5344CB8AC3E}">
        <p14:creationId xmlns:p14="http://schemas.microsoft.com/office/powerpoint/2010/main" val="425626825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BFE1A9-B987-F015-5766-BA7E1873EB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7258D2-003F-C015-1883-BDFD0A4F2B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CDCFCE-E84C-8DDE-6328-237FD308AA55}"/>
              </a:ext>
            </a:extLst>
          </p:cNvPr>
          <p:cNvSpPr>
            <a:spLocks noGrp="1"/>
          </p:cNvSpPr>
          <p:nvPr>
            <p:ph type="body" idx="1"/>
          </p:nvPr>
        </p:nvSpPr>
        <p:spPr/>
        <p:txBody>
          <a:bodyPr/>
          <a:lstStyle/>
          <a:p>
            <a:pPr>
              <a:buFont typeface="Arial"/>
              <a:buChar char="•"/>
            </a:pPr>
            <a:r>
              <a:rPr lang="en-US" b="1">
                <a:solidFill>
                  <a:srgbClr val="002060"/>
                </a:solidFill>
              </a:rPr>
              <a:t>Jen </a:t>
            </a:r>
          </a:p>
          <a:p>
            <a:pPr>
              <a:buFont typeface="Arial"/>
              <a:buChar char="•"/>
            </a:pPr>
            <a:endParaRPr lang="en-US" b="1">
              <a:solidFill>
                <a:srgbClr val="002060"/>
              </a:solidFill>
            </a:endParaRPr>
          </a:p>
          <a:p>
            <a:pPr>
              <a:buFont typeface="Arial"/>
              <a:buChar char="•"/>
            </a:pPr>
            <a:r>
              <a:rPr lang="en-US" b="1">
                <a:solidFill>
                  <a:srgbClr val="002060"/>
                </a:solidFill>
              </a:rPr>
              <a:t>How can this local place help us understand wider history?</a:t>
            </a:r>
            <a:endParaRPr lang="en-US"/>
          </a:p>
          <a:p>
            <a:pPr>
              <a:buFont typeface="Arial"/>
              <a:buChar char="•"/>
            </a:pPr>
            <a:endParaRPr lang="en-US"/>
          </a:p>
          <a:p>
            <a:pPr>
              <a:buFont typeface="Arial"/>
              <a:buChar char="•"/>
            </a:pPr>
            <a:r>
              <a:rPr lang="en-US" b="1"/>
              <a:t>What evidence did we collect that helps us understand this?</a:t>
            </a:r>
            <a:endParaRPr lang="en-US"/>
          </a:p>
          <a:p>
            <a:pPr>
              <a:buFont typeface="Arial"/>
              <a:buChar char="•"/>
            </a:pPr>
            <a:r>
              <a:rPr lang="en-US"/>
              <a:t>For example:</a:t>
            </a:r>
          </a:p>
          <a:p>
            <a:pPr>
              <a:buFont typeface="Arial"/>
              <a:buChar char="•"/>
            </a:pPr>
            <a:r>
              <a:rPr lang="en-US" b="1"/>
              <a:t>Post-war Britain</a:t>
            </a:r>
            <a:r>
              <a:rPr lang="en-US"/>
              <a:t> → </a:t>
            </a:r>
            <a:r>
              <a:rPr lang="en-US" i="1"/>
              <a:t>Which features of the campus helped us make that connection?</a:t>
            </a:r>
            <a:r>
              <a:rPr lang="en-US"/>
              <a:t> </a:t>
            </a:r>
          </a:p>
          <a:p>
            <a:pPr>
              <a:buFont typeface="Arial"/>
              <a:buChar char="•"/>
            </a:pPr>
            <a:r>
              <a:rPr lang="en-US" b="1"/>
              <a:t>Religion</a:t>
            </a:r>
            <a:r>
              <a:rPr lang="en-US"/>
              <a:t> → </a:t>
            </a:r>
            <a:r>
              <a:rPr lang="en-US" i="1"/>
              <a:t>Which evidence suggested the university's religious heritage?</a:t>
            </a:r>
            <a:r>
              <a:rPr lang="en-US"/>
              <a:t> </a:t>
            </a:r>
          </a:p>
          <a:p>
            <a:pPr>
              <a:buFont typeface="Arial"/>
              <a:buChar char="•"/>
            </a:pPr>
            <a:r>
              <a:rPr lang="en-US" b="1"/>
              <a:t>Historical significance</a:t>
            </a:r>
            <a:r>
              <a:rPr lang="en-US"/>
              <a:t> → </a:t>
            </a:r>
            <a:r>
              <a:rPr lang="en-US" i="1"/>
              <a:t>What made you think these people were important enough to be remembered?</a:t>
            </a:r>
            <a:r>
              <a:rPr lang="en-US"/>
              <a:t> </a:t>
            </a:r>
          </a:p>
          <a:p>
            <a:pPr>
              <a:buFont typeface="Arial"/>
              <a:buChar char="•"/>
            </a:pPr>
            <a:r>
              <a:rPr lang="en-US" b="1"/>
              <a:t>Local places become meaningful when we use evidence from them to construct wider historical interpretations.</a:t>
            </a:r>
            <a:r>
              <a:rPr lang="en-US"/>
              <a:t> I think that's the distinctive strength of your session.</a:t>
            </a:r>
          </a:p>
          <a:p>
            <a:pPr>
              <a:buFont typeface="Arial"/>
              <a:buChar char="•"/>
            </a:pPr>
            <a:endParaRPr lang="en-US"/>
          </a:p>
          <a:p>
            <a:pPr>
              <a:buFont typeface="Arial"/>
              <a:buChar char="•"/>
            </a:pPr>
            <a:endParaRPr lang="en-US"/>
          </a:p>
          <a:p>
            <a:pPr>
              <a:buFont typeface="Arial"/>
              <a:buChar char="•"/>
            </a:pPr>
            <a:r>
              <a:rPr lang="en-US"/>
              <a:t>Extra questions:</a:t>
            </a:r>
          </a:p>
          <a:p>
            <a:pPr marL="171450" indent="-171450">
              <a:lnSpc>
                <a:spcPct val="90000"/>
              </a:lnSpc>
              <a:buFont typeface="Arial"/>
              <a:buChar char="•"/>
            </a:pPr>
            <a:r>
              <a:rPr lang="en-US">
                <a:solidFill>
                  <a:srgbClr val="444444"/>
                </a:solidFill>
              </a:rPr>
              <a:t>Education: what did you notice that told you this was originally a teacher training college?</a:t>
            </a:r>
          </a:p>
          <a:p>
            <a:pPr marL="171450" indent="-171450">
              <a:lnSpc>
                <a:spcPct val="90000"/>
              </a:lnSpc>
              <a:buFont typeface="Arial"/>
              <a:buChar char="•"/>
            </a:pPr>
            <a:r>
              <a:rPr lang="en-US">
                <a:solidFill>
                  <a:srgbClr val="444444"/>
                </a:solidFill>
              </a:rPr>
              <a:t>Evidence &amp; Interpretation: What can this place tell us—and what can't it tell us?</a:t>
            </a:r>
            <a:endParaRPr lang="en-US"/>
          </a:p>
          <a:p>
            <a:pPr marL="171450" indent="-171450">
              <a:lnSpc>
                <a:spcPct val="90000"/>
              </a:lnSpc>
              <a:buFont typeface="Arial"/>
              <a:buChar char="•"/>
            </a:pPr>
            <a:r>
              <a:rPr lang="en-US">
                <a:solidFill>
                  <a:srgbClr val="444444"/>
                </a:solidFill>
              </a:rPr>
              <a:t>Another historical theme?</a:t>
            </a:r>
            <a:endParaRPr lang="en-US"/>
          </a:p>
          <a:p>
            <a:endParaRPr lang="en-US">
              <a:ea typeface="Calibri"/>
              <a:cs typeface="Calibri"/>
            </a:endParaRPr>
          </a:p>
          <a:p>
            <a:pPr>
              <a:buFont typeface="Arial"/>
              <a:buChar char="•"/>
            </a:pPr>
            <a:endParaRPr lang="en-US">
              <a:ea typeface="Calibri"/>
              <a:cs typeface="Calibri"/>
            </a:endParaRPr>
          </a:p>
          <a:p>
            <a:pPr>
              <a:buFont typeface="Arial"/>
              <a:buChar char="•"/>
            </a:pPr>
            <a:r>
              <a:rPr lang="en-US"/>
              <a:t>Britain needed more teachers → new teacher training colleges were established → Leeds Trinity is one example of this national story.</a:t>
            </a:r>
            <a:endParaRPr lang="en-US">
              <a:latin typeface="Aptos"/>
              <a:ea typeface="Calibri"/>
              <a:cs typeface="Calibri"/>
            </a:endParaRPr>
          </a:p>
          <a:p>
            <a:pPr>
              <a:buFont typeface="Arial"/>
              <a:buChar char="•"/>
            </a:pPr>
            <a:r>
              <a:rPr lang="en-US"/>
              <a:t>That's the connection between the </a:t>
            </a:r>
            <a:r>
              <a:rPr lang="en-US" b="1"/>
              <a:t>local</a:t>
            </a:r>
            <a:r>
              <a:rPr lang="en-US"/>
              <a:t> and the </a:t>
            </a:r>
            <a:r>
              <a:rPr lang="en-US" b="1"/>
              <a:t>national</a:t>
            </a:r>
            <a:r>
              <a:rPr lang="en-US"/>
              <a:t>.</a:t>
            </a:r>
          </a:p>
          <a:p>
            <a:pPr>
              <a:buFont typeface="Arial"/>
              <a:buChar char="•"/>
            </a:pPr>
            <a:endParaRPr lang="en-US">
              <a:latin typeface="Aptos"/>
              <a:ea typeface="Calibri"/>
              <a:cs typeface="Calibri"/>
            </a:endParaRPr>
          </a:p>
          <a:p>
            <a:pPr>
              <a:buFont typeface="Arial"/>
              <a:buChar char="•"/>
            </a:pPr>
            <a:endParaRPr lang="en-US">
              <a:latin typeface="Aptos"/>
              <a:ea typeface="Calibri"/>
              <a:cs typeface="Calibri"/>
            </a:endParaRPr>
          </a:p>
          <a:p>
            <a:pPr>
              <a:buFont typeface="Arial"/>
              <a:buChar char="•"/>
            </a:pPr>
            <a:endParaRPr lang="en-US">
              <a:latin typeface="Aptos"/>
              <a:ea typeface="Calibri"/>
              <a:cs typeface="Calibri"/>
            </a:endParaRPr>
          </a:p>
          <a:p>
            <a:pPr>
              <a:buFont typeface="Arial"/>
              <a:buChar char="•"/>
            </a:pPr>
            <a:r>
              <a:rPr lang="en-US"/>
              <a:t>Our enquiry was about using one local place to understand wider historical change."</a:t>
            </a:r>
            <a:endParaRPr lang="en-US">
              <a:latin typeface="Aptos"/>
              <a:ea typeface="Calibri"/>
              <a:cs typeface="Calibri"/>
            </a:endParaRPr>
          </a:p>
          <a:p>
            <a:pPr>
              <a:buFont typeface="Arial"/>
              <a:buChar char="•"/>
            </a:pPr>
            <a:r>
              <a:rPr lang="en-US" b="1"/>
              <a:t>"Looking back at the evidence you collected, which pieces of evidence helped you make that connection?"</a:t>
            </a:r>
            <a:endParaRPr lang="en-US"/>
          </a:p>
          <a:p>
            <a:pPr>
              <a:buFont typeface="Arial"/>
              <a:buChar char="•"/>
            </a:pPr>
            <a:endParaRPr lang="en-US">
              <a:latin typeface="Aptos"/>
              <a:ea typeface="Calibri"/>
              <a:cs typeface="Calibri"/>
            </a:endParaRPr>
          </a:p>
          <a:p>
            <a:pPr>
              <a:buFont typeface="Arial"/>
              <a:buChar char="•"/>
            </a:pPr>
            <a:endParaRPr lang="en-US">
              <a:latin typeface="Aptos"/>
              <a:ea typeface="Calibri"/>
              <a:cs typeface="Calibri"/>
            </a:endParaRPr>
          </a:p>
        </p:txBody>
      </p:sp>
      <p:sp>
        <p:nvSpPr>
          <p:cNvPr id="4" name="Slide Number Placeholder 3">
            <a:extLst>
              <a:ext uri="{FF2B5EF4-FFF2-40B4-BE49-F238E27FC236}">
                <a16:creationId xmlns:a16="http://schemas.microsoft.com/office/drawing/2014/main" id="{7EBCCE4C-B6D6-5C94-C9FA-10B66E27D645}"/>
              </a:ext>
            </a:extLst>
          </p:cNvPr>
          <p:cNvSpPr>
            <a:spLocks noGrp="1"/>
          </p:cNvSpPr>
          <p:nvPr>
            <p:ph type="sldNum" sz="quarter" idx="5"/>
          </p:nvPr>
        </p:nvSpPr>
        <p:spPr/>
        <p:txBody>
          <a:bodyPr/>
          <a:lstStyle/>
          <a:p>
            <a:fld id="{00035F99-12AF-4B96-8173-E9B0875BDEF6}" type="slidenum">
              <a:rPr lang="en-GB" smtClean="0"/>
              <a:t>32</a:t>
            </a:fld>
            <a:endParaRPr lang="en-GB"/>
          </a:p>
        </p:txBody>
      </p:sp>
    </p:spTree>
    <p:extLst>
      <p:ext uri="{BB962C8B-B14F-4D97-AF65-F5344CB8AC3E}">
        <p14:creationId xmlns:p14="http://schemas.microsoft.com/office/powerpoint/2010/main" val="303135278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Steph </a:t>
            </a:r>
          </a:p>
          <a:p>
            <a:endParaRPr lang="en-US"/>
          </a:p>
          <a:p>
            <a:r>
              <a:rPr lang="en-US"/>
              <a:t>I'd like to finish by looking ahead.</a:t>
            </a:r>
          </a:p>
          <a:p>
            <a:endParaRPr lang="en-US"/>
          </a:p>
          <a:p>
            <a:r>
              <a:rPr lang="en-US"/>
              <a:t>One of the key messages from today is that every community has its own stories waiting to be uncovered.</a:t>
            </a:r>
          </a:p>
          <a:p>
            <a:endParaRPr lang="en-US"/>
          </a:p>
          <a:p>
            <a:r>
              <a:rPr lang="en-US"/>
              <a:t>Take a couple of minutes to think about your own context.</a:t>
            </a:r>
          </a:p>
          <a:p>
            <a:endParaRPr lang="en-US"/>
          </a:p>
          <a:p>
            <a:r>
              <a:rPr lang="en-US"/>
              <a:t>Write down one local place you could investigate, one possible enquiry question, and the wider historical story or concept it could help children understand.</a:t>
            </a:r>
          </a:p>
          <a:p>
            <a:endParaRPr lang="en-US"/>
          </a:p>
          <a:p>
            <a:r>
              <a:rPr lang="en-US"/>
              <a:t>There doesn't have to be a 'right' answer. The aim is simply to start thinking about how this enquiry process could be adapted for your own setting.</a:t>
            </a:r>
          </a:p>
          <a:p>
            <a:endParaRPr lang="en-US"/>
          </a:p>
          <a:p>
            <a:r>
              <a:rPr lang="en-US"/>
              <a:t>If you'd like to, you can also use the QR code to share your ideas so we can leave today with a collection of enquiry ideas from different places</a:t>
            </a:r>
          </a:p>
          <a:p>
            <a:endParaRPr lang="en-US"/>
          </a:p>
          <a:p>
            <a:endParaRPr lang="en-US">
              <a:latin typeface="Calibri"/>
              <a:ea typeface="Calibri"/>
              <a:cs typeface="Calibri"/>
            </a:endParaRPr>
          </a:p>
          <a:p>
            <a:endParaRPr lang="en-US">
              <a:latin typeface="Calibri"/>
              <a:ea typeface="Calibri"/>
              <a:cs typeface="Calibri"/>
            </a:endParaRPr>
          </a:p>
          <a:p>
            <a:r>
              <a:rPr lang="en-US">
                <a:latin typeface="Calibri"/>
                <a:ea typeface="Calibri"/>
                <a:cs typeface="Calibri"/>
              </a:rPr>
              <a:t>https://padlet.com/yorksj/leeds-trinity-history-enquiry-s1ul2qfx35j05sgt </a:t>
            </a:r>
          </a:p>
        </p:txBody>
      </p:sp>
      <p:sp>
        <p:nvSpPr>
          <p:cNvPr id="4" name="Slide Number Placeholder 3"/>
          <p:cNvSpPr>
            <a:spLocks noGrp="1"/>
          </p:cNvSpPr>
          <p:nvPr>
            <p:ph type="sldNum" sz="quarter" idx="5"/>
          </p:nvPr>
        </p:nvSpPr>
        <p:spPr/>
        <p:txBody>
          <a:bodyPr/>
          <a:lstStyle/>
          <a:p>
            <a:fld id="{00035F99-12AF-4B96-8173-E9B0875BDEF6}" type="slidenum">
              <a:rPr lang="en-GB" smtClean="0"/>
              <a:t>33</a:t>
            </a:fld>
            <a:endParaRPr lang="en-GB"/>
          </a:p>
        </p:txBody>
      </p:sp>
    </p:spTree>
    <p:extLst>
      <p:ext uri="{BB962C8B-B14F-4D97-AF65-F5344CB8AC3E}">
        <p14:creationId xmlns:p14="http://schemas.microsoft.com/office/powerpoint/2010/main" val="303987162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spcAft>
                <a:spcPct val="0"/>
              </a:spcAft>
            </a:pPr>
            <a:r>
              <a:rPr lang="en-US"/>
              <a:t>Jen</a:t>
            </a:r>
          </a:p>
          <a:p>
            <a:pPr>
              <a:spcBef>
                <a:spcPct val="0"/>
              </a:spcBef>
              <a:spcAft>
                <a:spcPct val="0"/>
              </a:spcAft>
            </a:pPr>
            <a:r>
              <a:rPr lang="en-US"/>
              <a:t>And I think this quote from Poppy, one of our student teachers, really captures what we were trying to do through the practical activities in our primary history workshops.</a:t>
            </a:r>
          </a:p>
          <a:p>
            <a:pPr>
              <a:spcBef>
                <a:spcPct val="0"/>
              </a:spcBef>
              <a:spcAft>
                <a:spcPct val="0"/>
              </a:spcAft>
            </a:pPr>
            <a:r>
              <a:rPr lang="en-US"/>
              <a:t>The aim wasn’t just to tell student teachers about substantive and disciplinary knowledge as abstract concepts, but to let them experience a way of teaching history where curiosity, interpretation, and questioning sit at the </a:t>
            </a:r>
            <a:r>
              <a:rPr lang="en-US" err="1"/>
              <a:t>centre</a:t>
            </a:r>
            <a:r>
              <a:rPr lang="en-US"/>
              <a:t>.</a:t>
            </a:r>
          </a:p>
          <a:p>
            <a:pPr>
              <a:spcBef>
                <a:spcPct val="0"/>
              </a:spcBef>
              <a:spcAft>
                <a:spcPct val="0"/>
              </a:spcAft>
            </a:pPr>
            <a:r>
              <a:rPr lang="en-US"/>
              <a:t>So through the artefacts, the timelines, the world-building, and the Star Carr enquiry, we were deliberately modelling a classroom where pupils aren’t simply handed all the answers straight away. Instead, they’re encouraged to notice things, ask questions, make interpretations, and gradually build a picture of the past over time.</a:t>
            </a:r>
          </a:p>
          <a:p>
            <a:pPr>
              <a:spcBef>
                <a:spcPct val="0"/>
              </a:spcBef>
              <a:spcAft>
                <a:spcPct val="0"/>
              </a:spcAft>
            </a:pPr>
            <a:r>
              <a:rPr lang="en-US"/>
              <a:t>And I think Poppy expresses that really nicely here — this idea that if we want children to think like historians, we sometimes have to resist the urge to explain everything immediately, and instead create space for mystery, uncertainty, and discovery.</a:t>
            </a:r>
          </a:p>
          <a:p>
            <a:pPr>
              <a:spcBef>
                <a:spcPct val="0"/>
              </a:spcBef>
              <a:spcAft>
                <a:spcPct val="0"/>
              </a:spcAft>
            </a:pPr>
            <a:endParaRPr lang="en-GB"/>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00035F99-12AF-4B96-8173-E9B0875BDEF6}" type="slidenum">
              <a:rPr lang="en-GB" smtClean="0"/>
              <a:t>34</a:t>
            </a:fld>
            <a:endParaRPr lang="en-GB"/>
          </a:p>
        </p:txBody>
      </p:sp>
    </p:spTree>
    <p:extLst>
      <p:ext uri="{BB962C8B-B14F-4D97-AF65-F5344CB8AC3E}">
        <p14:creationId xmlns:p14="http://schemas.microsoft.com/office/powerpoint/2010/main" val="307633177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8AD6D7-62CC-545E-4302-54ACD3B297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C2E209-02DD-3BD0-0F65-9C359F6EE6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292D97-5E8E-7A87-07F1-B8E255A31A5C}"/>
              </a:ext>
            </a:extLst>
          </p:cNvPr>
          <p:cNvSpPr>
            <a:spLocks noGrp="1"/>
          </p:cNvSpPr>
          <p:nvPr>
            <p:ph type="body" idx="1"/>
          </p:nvPr>
        </p:nvSpPr>
        <p:spPr/>
        <p:txBody>
          <a:bodyPr/>
          <a:lstStyle/>
          <a:p>
            <a:r>
              <a:rPr lang="en-US"/>
              <a:t>Steph</a:t>
            </a:r>
          </a:p>
          <a:p>
            <a:endParaRPr lang="en-US"/>
          </a:p>
          <a:p>
            <a:r>
              <a:rPr lang="en-US"/>
              <a:t>We've explored two very different places today—a Roman burial in York and a university campus here at Leeds Trinity. What links them isn't the history itself; it's the enquiry process.</a:t>
            </a:r>
          </a:p>
          <a:p>
            <a:endParaRPr lang="en-US"/>
          </a:p>
          <a:p>
            <a:r>
              <a:rPr lang="en-US"/>
              <a:t>Both enquiries began with one local place but led us to much bigger historical ideas.</a:t>
            </a:r>
          </a:p>
          <a:p>
            <a:endParaRPr lang="en-US"/>
          </a:p>
          <a:p>
            <a:r>
              <a:rPr lang="en-US"/>
              <a:t>Our hope is that you'll leave today thinking about the places in your own community and the wider history they could help children understand</a:t>
            </a:r>
          </a:p>
          <a:p>
            <a:endParaRPr lang="en-US" b="1"/>
          </a:p>
          <a:p>
            <a:r>
              <a:rPr lang="en-US" b="1"/>
              <a:t>Local places aren't the end of the story—they're the starting point for understanding wider history</a:t>
            </a:r>
          </a:p>
          <a:p>
            <a:endParaRPr lang="en-US"/>
          </a:p>
        </p:txBody>
      </p:sp>
      <p:sp>
        <p:nvSpPr>
          <p:cNvPr id="4" name="Slide Number Placeholder 3">
            <a:extLst>
              <a:ext uri="{FF2B5EF4-FFF2-40B4-BE49-F238E27FC236}">
                <a16:creationId xmlns:a16="http://schemas.microsoft.com/office/drawing/2014/main" id="{A0D53929-2D2C-F92C-4325-472870D9CA89}"/>
              </a:ext>
            </a:extLst>
          </p:cNvPr>
          <p:cNvSpPr>
            <a:spLocks noGrp="1"/>
          </p:cNvSpPr>
          <p:nvPr>
            <p:ph type="sldNum" sz="quarter" idx="5"/>
          </p:nvPr>
        </p:nvSpPr>
        <p:spPr/>
        <p:txBody>
          <a:bodyPr/>
          <a:lstStyle/>
          <a:p>
            <a:fld id="{00035F99-12AF-4B96-8173-E9B0875BDEF6}" type="slidenum">
              <a:rPr lang="en-GB" smtClean="0"/>
              <a:t>35</a:t>
            </a:fld>
            <a:endParaRPr lang="en-GB"/>
          </a:p>
        </p:txBody>
      </p:sp>
    </p:spTree>
    <p:extLst>
      <p:ext uri="{BB962C8B-B14F-4D97-AF65-F5344CB8AC3E}">
        <p14:creationId xmlns:p14="http://schemas.microsoft.com/office/powerpoint/2010/main" val="150892768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Jen</a:t>
            </a:r>
          </a:p>
          <a:p>
            <a:endParaRPr lang="en-US">
              <a:latin typeface="Calibri"/>
              <a:ea typeface="Calibri"/>
              <a:cs typeface="Calibri"/>
            </a:endParaRPr>
          </a:p>
          <a:p>
            <a:r>
              <a:rPr lang="en-US">
                <a:solidFill>
                  <a:srgbClr val="002060"/>
                </a:solidFill>
                <a:hlinkClick r:id="rId3"/>
              </a:rPr>
              <a:t>Schools History Project Summer Conference 2026 – Fill in form</a:t>
            </a:r>
            <a:br>
              <a:rPr lang="en-US">
                <a:cs typeface="+mn-lt"/>
              </a:rPr>
            </a:br>
            <a:br>
              <a:rPr lang="en-US">
                <a:cs typeface="+mn-lt"/>
              </a:rPr>
            </a:br>
            <a:r>
              <a:rPr lang="en-US">
                <a:solidFill>
                  <a:srgbClr val="000000"/>
                </a:solidFill>
              </a:rPr>
              <a:t>Before we finish, I'd just like to acknowledge and thank Leeds Trinity University Alumni, York Museums Trust and the University of Reading. Many of the historical images, archival material and background information used throughout today's workshop came from the resources they've made available.</a:t>
            </a:r>
            <a:endParaRPr lang="en-US">
              <a:solidFill>
                <a:srgbClr val="002060"/>
              </a:solidFill>
            </a:endParaRPr>
          </a:p>
        </p:txBody>
      </p:sp>
      <p:sp>
        <p:nvSpPr>
          <p:cNvPr id="4" name="Slide Number Placeholder 3"/>
          <p:cNvSpPr>
            <a:spLocks noGrp="1"/>
          </p:cNvSpPr>
          <p:nvPr>
            <p:ph type="sldNum" sz="quarter" idx="5"/>
          </p:nvPr>
        </p:nvSpPr>
        <p:spPr/>
        <p:txBody>
          <a:bodyPr/>
          <a:lstStyle/>
          <a:p>
            <a:fld id="{00035F99-12AF-4B96-8173-E9B0875BDEF6}" type="slidenum">
              <a:rPr lang="en-GB" smtClean="0"/>
              <a:t>37</a:t>
            </a:fld>
            <a:endParaRPr lang="en-GB"/>
          </a:p>
        </p:txBody>
      </p:sp>
    </p:spTree>
    <p:extLst>
      <p:ext uri="{BB962C8B-B14F-4D97-AF65-F5344CB8AC3E}">
        <p14:creationId xmlns:p14="http://schemas.microsoft.com/office/powerpoint/2010/main" val="24359033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Steph </a:t>
            </a:r>
          </a:p>
          <a:p>
            <a:endParaRPr lang="en-US"/>
          </a:p>
          <a:p>
            <a:r>
              <a:rPr lang="en-US"/>
              <a:t>We've been incorporating place-based approaches across several </a:t>
            </a:r>
            <a:r>
              <a:rPr lang="en-US" err="1"/>
              <a:t>programmes</a:t>
            </a:r>
            <a:r>
              <a:rPr lang="en-US"/>
              <a:t> at York St John.</a:t>
            </a:r>
          </a:p>
          <a:p>
            <a:endParaRPr lang="en-US"/>
          </a:p>
          <a:p>
            <a:r>
              <a:rPr lang="en-US"/>
              <a:t>For example, Foundation Year students explore the historical contexts of education and childhood through local sites and stories, including walking tours of the city </a:t>
            </a:r>
            <a:r>
              <a:rPr lang="en-US" err="1"/>
              <a:t>centre</a:t>
            </a:r>
            <a:r>
              <a:rPr lang="en-US"/>
              <a:t> and locations associated with Joseph Rowntree.</a:t>
            </a:r>
          </a:p>
          <a:p>
            <a:endParaRPr lang="en-US"/>
          </a:p>
          <a:p>
            <a:r>
              <a:rPr lang="en-US"/>
              <a:t>Within Primary Education, place-based approaches are embedded throughout the history curriculum, where local contexts are used to make historical concepts more tangible and meaningful. This includes visits to sites such as York Minster.</a:t>
            </a:r>
          </a:p>
          <a:p>
            <a:endParaRPr lang="en-US"/>
          </a:p>
          <a:p>
            <a:r>
              <a:rPr lang="en-US"/>
              <a:t>Students revisit these ideas again in a Year 3 Learning Outside the Classroom module, where they design and lead history micro-teaches in locations across the city, including the Museum Gardens.</a:t>
            </a:r>
          </a:p>
          <a:p>
            <a:endParaRPr lang="en-US"/>
          </a:p>
          <a:p>
            <a:endParaRPr lang="en-US"/>
          </a:p>
        </p:txBody>
      </p:sp>
      <p:sp>
        <p:nvSpPr>
          <p:cNvPr id="4" name="Slide Number Placeholder 3"/>
          <p:cNvSpPr>
            <a:spLocks noGrp="1"/>
          </p:cNvSpPr>
          <p:nvPr>
            <p:ph type="sldNum" sz="quarter" idx="5"/>
          </p:nvPr>
        </p:nvSpPr>
        <p:spPr/>
        <p:txBody>
          <a:bodyPr/>
          <a:lstStyle/>
          <a:p>
            <a:fld id="{DE0A7AA3-71DD-4613-ACD9-349883312F90}" type="slidenum">
              <a:rPr lang="en-US"/>
              <a:t>5</a:t>
            </a:fld>
            <a:endParaRPr lang="en-US"/>
          </a:p>
        </p:txBody>
      </p:sp>
    </p:spTree>
    <p:extLst>
      <p:ext uri="{BB962C8B-B14F-4D97-AF65-F5344CB8AC3E}">
        <p14:creationId xmlns:p14="http://schemas.microsoft.com/office/powerpoint/2010/main" val="14657456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Steph</a:t>
            </a:r>
            <a:endParaRPr lang="en-US"/>
          </a:p>
          <a:p>
            <a:endParaRPr lang="en-US"/>
          </a:p>
          <a:p>
            <a:r>
              <a:rPr lang="en-US"/>
              <a:t>As we move into the enquiry, it's useful to highlight two types of historical knowledge we'll be developing.</a:t>
            </a:r>
          </a:p>
          <a:p>
            <a:endParaRPr lang="en-US" b="1"/>
          </a:p>
          <a:p>
            <a:r>
              <a:rPr lang="en-US" b="1"/>
              <a:t>Disciplinary concepts</a:t>
            </a:r>
            <a:r>
              <a:rPr lang="en-US"/>
              <a:t> are the ways historians think and work—for example, using evidence, considering interpretations, understanding significance and making sense of chronology.</a:t>
            </a:r>
          </a:p>
          <a:p>
            <a:endParaRPr lang="en-US"/>
          </a:p>
          <a:p>
            <a:r>
              <a:rPr lang="en-US" b="1"/>
              <a:t>Substantive concepts</a:t>
            </a:r>
            <a:r>
              <a:rPr lang="en-US"/>
              <a:t> are the recurring ideas that appear across different periods of history, such as religion, trade, settlement, empire and, in this enquiry, education.</a:t>
            </a:r>
          </a:p>
          <a:p>
            <a:endParaRPr lang="en-US"/>
          </a:p>
          <a:p>
            <a:r>
              <a:rPr lang="en-US"/>
              <a:t>We'll return to these concepts because they're what help pupils move beyond simply learning about a place to developing richer historical understanding.</a:t>
            </a:r>
          </a:p>
          <a:p>
            <a:endParaRPr lang="en-US"/>
          </a:p>
          <a:p>
            <a:r>
              <a:rPr lang="en-US"/>
              <a:t>The examples on this slide are all rooted in local places, but they're not just about learning local history. Each uses a familiar place to explore the broader historical concept of religion, showing how the local can become a gateway to understanding the wider past.</a:t>
            </a:r>
          </a:p>
          <a:p>
            <a:endParaRPr lang="en-US" b="1"/>
          </a:p>
        </p:txBody>
      </p:sp>
      <p:sp>
        <p:nvSpPr>
          <p:cNvPr id="4" name="Slide Number Placeholder 3"/>
          <p:cNvSpPr>
            <a:spLocks noGrp="1"/>
          </p:cNvSpPr>
          <p:nvPr>
            <p:ph type="sldNum" sz="quarter" idx="5"/>
          </p:nvPr>
        </p:nvSpPr>
        <p:spPr/>
        <p:txBody>
          <a:bodyPr/>
          <a:lstStyle/>
          <a:p>
            <a:pPr>
              <a:defRPr/>
            </a:pPr>
            <a:fld id="{CFB9AFE8-A1FD-BA45-BEA1-5878DF3BB5FD}" type="slidenum">
              <a:rPr lang="en-GB" altLang="en-US" smtClean="0"/>
              <a:pPr>
                <a:defRPr/>
              </a:pPr>
              <a:t>6</a:t>
            </a:fld>
            <a:endParaRPr lang="en-GB" altLang="en-US"/>
          </a:p>
        </p:txBody>
      </p:sp>
    </p:spTree>
    <p:extLst>
      <p:ext uri="{BB962C8B-B14F-4D97-AF65-F5344CB8AC3E}">
        <p14:creationId xmlns:p14="http://schemas.microsoft.com/office/powerpoint/2010/main" val="23811495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spcAft>
                <a:spcPct val="0"/>
              </a:spcAft>
            </a:pPr>
            <a:r>
              <a:rPr lang="en-US"/>
              <a:t>Jen </a:t>
            </a:r>
          </a:p>
          <a:p>
            <a:pPr>
              <a:spcBef>
                <a:spcPct val="0"/>
              </a:spcBef>
              <a:spcAft>
                <a:spcPct val="0"/>
              </a:spcAft>
            </a:pPr>
            <a:endParaRPr lang="en-US"/>
          </a:p>
          <a:p>
            <a:pPr>
              <a:spcBef>
                <a:spcPct val="0"/>
              </a:spcBef>
              <a:spcAft>
                <a:spcPct val="0"/>
              </a:spcAft>
            </a:pPr>
            <a:r>
              <a:rPr lang="en-US"/>
              <a:t>Having held a series of semi-structured interviews, we found that </a:t>
            </a:r>
            <a:r>
              <a:rPr lang="en-GB"/>
              <a:t>our student teachers were enthusiastic about using local history as a narrative vehicle and discussed how they wanted to carry this forward into their future teaching practice.</a:t>
            </a:r>
            <a:endParaRPr lang="en-US"/>
          </a:p>
          <a:p>
            <a:pPr>
              <a:spcBef>
                <a:spcPct val="0"/>
              </a:spcBef>
              <a:spcAft>
                <a:spcPct val="0"/>
              </a:spcAft>
            </a:pPr>
            <a:r>
              <a:rPr lang="en-GB"/>
              <a:t>Poppy discussed the importance of making links to places and experiences that pupils encounter in their everyday lives. This aligns with place-based approaches, where familiar local contexts can make learning more meaningful because it is grounded in pupils’ lived experiences (Smith &amp; Sobel, 2010, cited in Beames et al., 2011).</a:t>
            </a:r>
            <a:endParaRPr lang="en-US"/>
          </a:p>
          <a:p>
            <a:pPr>
              <a:spcBef>
                <a:spcPct val="0"/>
              </a:spcBef>
              <a:spcAft>
                <a:spcPct val="0"/>
              </a:spcAft>
            </a:pPr>
            <a:r>
              <a:rPr lang="en-GB"/>
              <a:t>Olivia reflected on how, during a recent placement, she began with the local impact of the Romans on the village because, as she explained, “it’s hard to imagine the whole of Britain, but if they could just imagine their village, then that’s a little bit easier for them to do.” She also reflected that this approach would have made history more understandable when she was at school. We can see here how local contexts can help anchor more abstract historical ideas in something tangible and familiar.</a:t>
            </a:r>
            <a:endParaRPr lang="en-US"/>
          </a:p>
          <a:p>
            <a:pPr>
              <a:spcBef>
                <a:spcPct val="0"/>
              </a:spcBef>
              <a:spcAft>
                <a:spcPct val="0"/>
              </a:spcAft>
            </a:pPr>
            <a:r>
              <a:rPr lang="en-GB"/>
              <a:t>Sophie spoke about her excitement at discovering the historical significance of places she encountered every day, and how this strengthened her connection to the local area. She also discussed the poignancy of helping pupils make meaningful links between history and the places around them.</a:t>
            </a:r>
            <a:endParaRPr lang="en-US"/>
          </a:p>
          <a:p>
            <a:pPr>
              <a:spcBef>
                <a:spcPct val="0"/>
              </a:spcBef>
              <a:spcAft>
                <a:spcPct val="0"/>
              </a:spcAft>
            </a:pPr>
            <a:r>
              <a:rPr lang="en-GB"/>
              <a:t>Sophie’s reflections also suggest the beginnings of a developing sense of place: a deeper personal and emotional connection to local places shaped through historical understanding and lived experience.</a:t>
            </a:r>
            <a:endParaRPr lang="en-US"/>
          </a:p>
          <a:p>
            <a:pPr>
              <a:spcBef>
                <a:spcPct val="0"/>
              </a:spcBef>
              <a:spcAft>
                <a:spcPct val="0"/>
              </a:spcAft>
            </a:pPr>
            <a:r>
              <a:rPr lang="en-GB"/>
              <a:t>This is significant within primary history because it moves local history beyond simply studying what is “nearby”. Instead, local contexts become meaningful narrative vehicles for developing historical thinking, engagement, and wider connections across people, places, and time periods.</a:t>
            </a:r>
            <a:endParaRPr lang="en-US"/>
          </a:p>
          <a:p>
            <a:pPr>
              <a:spcBef>
                <a:spcPct val="0"/>
              </a:spcBef>
              <a:spcAft>
                <a:spcPct val="0"/>
              </a:spcAft>
            </a:pPr>
            <a:r>
              <a:rPr lang="en-GB"/>
              <a:t>This also reflects our wider approach across the curriculum: using familiar local contexts to help student teachers think more deeply about how substantive knowledge, disciplinary thinking, and meaningful historical enquiry can be developed within primary classrooms.</a:t>
            </a:r>
            <a:endParaRPr lang="en-US"/>
          </a:p>
          <a:p>
            <a:pPr>
              <a:spcBef>
                <a:spcPct val="0"/>
              </a:spcBef>
              <a:spcAft>
                <a:spcPct val="0"/>
              </a:spcAft>
            </a:pPr>
            <a:endParaRPr lang="en-GB"/>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00035F99-12AF-4B96-8173-E9B0875BDEF6}" type="slidenum">
              <a:rPr lang="en-GB" smtClean="0"/>
              <a:t>7</a:t>
            </a:fld>
            <a:endParaRPr lang="en-GB"/>
          </a:p>
        </p:txBody>
      </p:sp>
    </p:spTree>
    <p:extLst>
      <p:ext uri="{BB962C8B-B14F-4D97-AF65-F5344CB8AC3E}">
        <p14:creationId xmlns:p14="http://schemas.microsoft.com/office/powerpoint/2010/main" val="24152148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Jen</a:t>
            </a:r>
          </a:p>
          <a:p>
            <a:endParaRPr lang="en-GB"/>
          </a:p>
          <a:p>
            <a:r>
              <a:rPr lang="en-GB"/>
              <a:t>This enquiry process based on Dawson’s 2015 HA article which focused on Roman Colchester </a:t>
            </a:r>
          </a:p>
        </p:txBody>
      </p:sp>
      <p:sp>
        <p:nvSpPr>
          <p:cNvPr id="4" name="Slide Number Placeholder 3"/>
          <p:cNvSpPr>
            <a:spLocks noGrp="1"/>
          </p:cNvSpPr>
          <p:nvPr>
            <p:ph type="sldNum" sz="quarter" idx="5"/>
          </p:nvPr>
        </p:nvSpPr>
        <p:spPr/>
        <p:txBody>
          <a:bodyPr/>
          <a:lstStyle/>
          <a:p>
            <a:pPr>
              <a:defRPr/>
            </a:pPr>
            <a:fld id="{CFB9AFE8-A1FD-BA45-BEA1-5878DF3BB5FD}" type="slidenum">
              <a:rPr lang="en-GB" altLang="en-US" smtClean="0"/>
              <a:pPr>
                <a:defRPr/>
              </a:pPr>
              <a:t>8</a:t>
            </a:fld>
            <a:endParaRPr lang="en-GB" altLang="en-US"/>
          </a:p>
        </p:txBody>
      </p:sp>
    </p:spTree>
    <p:extLst>
      <p:ext uri="{BB962C8B-B14F-4D97-AF65-F5344CB8AC3E}">
        <p14:creationId xmlns:p14="http://schemas.microsoft.com/office/powerpoint/2010/main" val="6701737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Jen </a:t>
            </a:r>
          </a:p>
          <a:p>
            <a:r>
              <a:rPr lang="en-US"/>
              <a:t>Here's an enquiry we've used successfully with student teachers and which could be adapted for primary pupils</a:t>
            </a:r>
          </a:p>
        </p:txBody>
      </p:sp>
      <p:sp>
        <p:nvSpPr>
          <p:cNvPr id="4" name="Slide Number Placeholder 3"/>
          <p:cNvSpPr>
            <a:spLocks noGrp="1"/>
          </p:cNvSpPr>
          <p:nvPr>
            <p:ph type="sldNum" sz="quarter" idx="5"/>
          </p:nvPr>
        </p:nvSpPr>
        <p:spPr/>
        <p:txBody>
          <a:bodyPr/>
          <a:lstStyle/>
          <a:p>
            <a:fld id="{00035F99-12AF-4B96-8173-E9B0875BDEF6}" type="slidenum">
              <a:rPr lang="en-GB" smtClean="0"/>
              <a:t>9</a:t>
            </a:fld>
            <a:endParaRPr lang="en-GB"/>
          </a:p>
        </p:txBody>
      </p:sp>
    </p:spTree>
    <p:extLst>
      <p:ext uri="{BB962C8B-B14F-4D97-AF65-F5344CB8AC3E}">
        <p14:creationId xmlns:p14="http://schemas.microsoft.com/office/powerpoint/2010/main" val="16914800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Jen </a:t>
            </a:r>
          </a:p>
        </p:txBody>
      </p:sp>
      <p:sp>
        <p:nvSpPr>
          <p:cNvPr id="4" name="Slide Number Placeholder 3"/>
          <p:cNvSpPr>
            <a:spLocks noGrp="1"/>
          </p:cNvSpPr>
          <p:nvPr>
            <p:ph type="sldNum" sz="quarter" idx="5"/>
          </p:nvPr>
        </p:nvSpPr>
        <p:spPr/>
        <p:txBody>
          <a:bodyPr/>
          <a:lstStyle/>
          <a:p>
            <a:fld id="{00035F99-12AF-4B96-8173-E9B0875BDEF6}" type="slidenum">
              <a:rPr lang="en-GB" smtClean="0"/>
              <a:t>10</a:t>
            </a:fld>
            <a:endParaRPr lang="en-GB"/>
          </a:p>
        </p:txBody>
      </p:sp>
    </p:spTree>
    <p:extLst>
      <p:ext uri="{BB962C8B-B14F-4D97-AF65-F5344CB8AC3E}">
        <p14:creationId xmlns:p14="http://schemas.microsoft.com/office/powerpoint/2010/main" val="14944673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327DB4-C998-1A87-7AC7-D345D10F16E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832C72A0-0766-761F-8F21-E5D2588869B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152E736-16C6-24B6-FA95-F5146EC3C2B7}"/>
              </a:ext>
            </a:extLst>
          </p:cNvPr>
          <p:cNvSpPr>
            <a:spLocks noGrp="1"/>
          </p:cNvSpPr>
          <p:nvPr>
            <p:ph type="dt" sz="half" idx="10"/>
          </p:nvPr>
        </p:nvSpPr>
        <p:spPr/>
        <p:txBody>
          <a:bodyPr/>
          <a:lstStyle/>
          <a:p>
            <a:fld id="{E2866EC8-0623-45E7-8EA7-F2F16B207CB1}" type="datetimeFigureOut">
              <a:rPr lang="en-GB" smtClean="0"/>
              <a:t>10/07/2026</a:t>
            </a:fld>
            <a:endParaRPr lang="en-GB"/>
          </a:p>
        </p:txBody>
      </p:sp>
      <p:sp>
        <p:nvSpPr>
          <p:cNvPr id="5" name="Footer Placeholder 4">
            <a:extLst>
              <a:ext uri="{FF2B5EF4-FFF2-40B4-BE49-F238E27FC236}">
                <a16:creationId xmlns:a16="http://schemas.microsoft.com/office/drawing/2014/main" id="{1B34521D-89AA-EF5D-4291-AAD928AA2D7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3BA01A2-19C2-E8A4-B512-20F13D0F4BC4}"/>
              </a:ext>
            </a:extLst>
          </p:cNvPr>
          <p:cNvSpPr>
            <a:spLocks noGrp="1"/>
          </p:cNvSpPr>
          <p:nvPr>
            <p:ph type="sldNum" sz="quarter" idx="12"/>
          </p:nvPr>
        </p:nvSpPr>
        <p:spPr/>
        <p:txBody>
          <a:bodyPr/>
          <a:lstStyle/>
          <a:p>
            <a:fld id="{94C53BFD-7E72-440B-91EC-7DA4877D34A5}" type="slidenum">
              <a:rPr lang="en-GB" smtClean="0"/>
              <a:t>‹#›</a:t>
            </a:fld>
            <a:endParaRPr lang="en-GB"/>
          </a:p>
        </p:txBody>
      </p:sp>
    </p:spTree>
    <p:extLst>
      <p:ext uri="{BB962C8B-B14F-4D97-AF65-F5344CB8AC3E}">
        <p14:creationId xmlns:p14="http://schemas.microsoft.com/office/powerpoint/2010/main" val="11019248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7A443-67EA-49C0-AA38-C6BDD91BA6A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A25607E-5420-E0D3-F493-22499662415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C608FF2-4CF7-AD55-348E-1D4DF61DFE13}"/>
              </a:ext>
            </a:extLst>
          </p:cNvPr>
          <p:cNvSpPr>
            <a:spLocks noGrp="1"/>
          </p:cNvSpPr>
          <p:nvPr>
            <p:ph type="dt" sz="half" idx="10"/>
          </p:nvPr>
        </p:nvSpPr>
        <p:spPr/>
        <p:txBody>
          <a:bodyPr/>
          <a:lstStyle/>
          <a:p>
            <a:fld id="{E2866EC8-0623-45E7-8EA7-F2F16B207CB1}" type="datetimeFigureOut">
              <a:rPr lang="en-GB" smtClean="0"/>
              <a:t>10/07/2026</a:t>
            </a:fld>
            <a:endParaRPr lang="en-GB"/>
          </a:p>
        </p:txBody>
      </p:sp>
      <p:sp>
        <p:nvSpPr>
          <p:cNvPr id="5" name="Footer Placeholder 4">
            <a:extLst>
              <a:ext uri="{FF2B5EF4-FFF2-40B4-BE49-F238E27FC236}">
                <a16:creationId xmlns:a16="http://schemas.microsoft.com/office/drawing/2014/main" id="{5C5F6935-7BA7-D9AD-EF55-81D93BDA5FA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2254E9F-F73A-AAAC-1B3D-4B3920787FAA}"/>
              </a:ext>
            </a:extLst>
          </p:cNvPr>
          <p:cNvSpPr>
            <a:spLocks noGrp="1"/>
          </p:cNvSpPr>
          <p:nvPr>
            <p:ph type="sldNum" sz="quarter" idx="12"/>
          </p:nvPr>
        </p:nvSpPr>
        <p:spPr/>
        <p:txBody>
          <a:bodyPr/>
          <a:lstStyle/>
          <a:p>
            <a:fld id="{94C53BFD-7E72-440B-91EC-7DA4877D34A5}" type="slidenum">
              <a:rPr lang="en-GB" smtClean="0"/>
              <a:t>‹#›</a:t>
            </a:fld>
            <a:endParaRPr lang="en-GB"/>
          </a:p>
        </p:txBody>
      </p:sp>
    </p:spTree>
    <p:extLst>
      <p:ext uri="{BB962C8B-B14F-4D97-AF65-F5344CB8AC3E}">
        <p14:creationId xmlns:p14="http://schemas.microsoft.com/office/powerpoint/2010/main" val="26833520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EBB2569-285E-EB10-83C5-40E0EA6581A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0ADDAC2-44BE-B5A7-8050-617D9FDA948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72FAEE3-0449-B619-5AB8-2DDAA468ED32}"/>
              </a:ext>
            </a:extLst>
          </p:cNvPr>
          <p:cNvSpPr>
            <a:spLocks noGrp="1"/>
          </p:cNvSpPr>
          <p:nvPr>
            <p:ph type="dt" sz="half" idx="10"/>
          </p:nvPr>
        </p:nvSpPr>
        <p:spPr/>
        <p:txBody>
          <a:bodyPr/>
          <a:lstStyle/>
          <a:p>
            <a:fld id="{E2866EC8-0623-45E7-8EA7-F2F16B207CB1}" type="datetimeFigureOut">
              <a:rPr lang="en-GB" smtClean="0"/>
              <a:t>10/07/2026</a:t>
            </a:fld>
            <a:endParaRPr lang="en-GB"/>
          </a:p>
        </p:txBody>
      </p:sp>
      <p:sp>
        <p:nvSpPr>
          <p:cNvPr id="5" name="Footer Placeholder 4">
            <a:extLst>
              <a:ext uri="{FF2B5EF4-FFF2-40B4-BE49-F238E27FC236}">
                <a16:creationId xmlns:a16="http://schemas.microsoft.com/office/drawing/2014/main" id="{96A20780-8C6E-F708-7BF1-00B32B6C7BC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4E87FA4-8EA6-99AC-0232-0B3F5B9A8970}"/>
              </a:ext>
            </a:extLst>
          </p:cNvPr>
          <p:cNvSpPr>
            <a:spLocks noGrp="1"/>
          </p:cNvSpPr>
          <p:nvPr>
            <p:ph type="sldNum" sz="quarter" idx="12"/>
          </p:nvPr>
        </p:nvSpPr>
        <p:spPr/>
        <p:txBody>
          <a:bodyPr/>
          <a:lstStyle/>
          <a:p>
            <a:fld id="{94C53BFD-7E72-440B-91EC-7DA4877D34A5}" type="slidenum">
              <a:rPr lang="en-GB" smtClean="0"/>
              <a:t>‹#›</a:t>
            </a:fld>
            <a:endParaRPr lang="en-GB"/>
          </a:p>
        </p:txBody>
      </p:sp>
    </p:spTree>
    <p:extLst>
      <p:ext uri="{BB962C8B-B14F-4D97-AF65-F5344CB8AC3E}">
        <p14:creationId xmlns:p14="http://schemas.microsoft.com/office/powerpoint/2010/main" val="21496721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42338B-588A-6163-4F1E-3E6E010B235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1996399-A9B1-0504-8263-57B71B1A8A3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7878A7F-4872-6076-4AEC-4C00E6BD5485}"/>
              </a:ext>
            </a:extLst>
          </p:cNvPr>
          <p:cNvSpPr>
            <a:spLocks noGrp="1"/>
          </p:cNvSpPr>
          <p:nvPr>
            <p:ph type="dt" sz="half" idx="10"/>
          </p:nvPr>
        </p:nvSpPr>
        <p:spPr/>
        <p:txBody>
          <a:bodyPr/>
          <a:lstStyle/>
          <a:p>
            <a:fld id="{E2866EC8-0623-45E7-8EA7-F2F16B207CB1}" type="datetimeFigureOut">
              <a:rPr lang="en-GB" smtClean="0"/>
              <a:t>10/07/2026</a:t>
            </a:fld>
            <a:endParaRPr lang="en-GB"/>
          </a:p>
        </p:txBody>
      </p:sp>
      <p:sp>
        <p:nvSpPr>
          <p:cNvPr id="5" name="Footer Placeholder 4">
            <a:extLst>
              <a:ext uri="{FF2B5EF4-FFF2-40B4-BE49-F238E27FC236}">
                <a16:creationId xmlns:a16="http://schemas.microsoft.com/office/drawing/2014/main" id="{B6C395E1-97A7-3D85-9552-773923CE722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8FC8C26-CC75-0FAE-635D-01EF5F81B55A}"/>
              </a:ext>
            </a:extLst>
          </p:cNvPr>
          <p:cNvSpPr>
            <a:spLocks noGrp="1"/>
          </p:cNvSpPr>
          <p:nvPr>
            <p:ph type="sldNum" sz="quarter" idx="12"/>
          </p:nvPr>
        </p:nvSpPr>
        <p:spPr/>
        <p:txBody>
          <a:bodyPr/>
          <a:lstStyle/>
          <a:p>
            <a:fld id="{94C53BFD-7E72-440B-91EC-7DA4877D34A5}" type="slidenum">
              <a:rPr lang="en-GB" smtClean="0"/>
              <a:t>‹#›</a:t>
            </a:fld>
            <a:endParaRPr lang="en-GB"/>
          </a:p>
        </p:txBody>
      </p:sp>
    </p:spTree>
    <p:extLst>
      <p:ext uri="{BB962C8B-B14F-4D97-AF65-F5344CB8AC3E}">
        <p14:creationId xmlns:p14="http://schemas.microsoft.com/office/powerpoint/2010/main" val="26607982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50A989-1E26-B2FE-1A2F-67BCC62A667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241D7D67-1286-31C7-940E-1ABEE99642B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A34ADFE-D248-996C-9F50-AA999A57E974}"/>
              </a:ext>
            </a:extLst>
          </p:cNvPr>
          <p:cNvSpPr>
            <a:spLocks noGrp="1"/>
          </p:cNvSpPr>
          <p:nvPr>
            <p:ph type="dt" sz="half" idx="10"/>
          </p:nvPr>
        </p:nvSpPr>
        <p:spPr/>
        <p:txBody>
          <a:bodyPr/>
          <a:lstStyle/>
          <a:p>
            <a:fld id="{E2866EC8-0623-45E7-8EA7-F2F16B207CB1}" type="datetimeFigureOut">
              <a:rPr lang="en-GB" smtClean="0"/>
              <a:t>10/07/2026</a:t>
            </a:fld>
            <a:endParaRPr lang="en-GB"/>
          </a:p>
        </p:txBody>
      </p:sp>
      <p:sp>
        <p:nvSpPr>
          <p:cNvPr id="5" name="Footer Placeholder 4">
            <a:extLst>
              <a:ext uri="{FF2B5EF4-FFF2-40B4-BE49-F238E27FC236}">
                <a16:creationId xmlns:a16="http://schemas.microsoft.com/office/drawing/2014/main" id="{C25FF3A4-B038-0889-9A33-6CD29C7595D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6B1C367-1CFB-EBE1-B595-7AB9478500E0}"/>
              </a:ext>
            </a:extLst>
          </p:cNvPr>
          <p:cNvSpPr>
            <a:spLocks noGrp="1"/>
          </p:cNvSpPr>
          <p:nvPr>
            <p:ph type="sldNum" sz="quarter" idx="12"/>
          </p:nvPr>
        </p:nvSpPr>
        <p:spPr/>
        <p:txBody>
          <a:bodyPr/>
          <a:lstStyle/>
          <a:p>
            <a:fld id="{94C53BFD-7E72-440B-91EC-7DA4877D34A5}" type="slidenum">
              <a:rPr lang="en-GB" smtClean="0"/>
              <a:t>‹#›</a:t>
            </a:fld>
            <a:endParaRPr lang="en-GB"/>
          </a:p>
        </p:txBody>
      </p:sp>
    </p:spTree>
    <p:extLst>
      <p:ext uri="{BB962C8B-B14F-4D97-AF65-F5344CB8AC3E}">
        <p14:creationId xmlns:p14="http://schemas.microsoft.com/office/powerpoint/2010/main" val="24136272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6A8709-BB1A-73E9-E95E-20D488DD8BB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2413BCD-4689-C777-6181-8C5D342AA7E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7AB3296-99BE-2EAF-9E9C-7938F5359E1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47D9D8E2-E1D6-4D47-B0E8-B709F4D09236}"/>
              </a:ext>
            </a:extLst>
          </p:cNvPr>
          <p:cNvSpPr>
            <a:spLocks noGrp="1"/>
          </p:cNvSpPr>
          <p:nvPr>
            <p:ph type="dt" sz="half" idx="10"/>
          </p:nvPr>
        </p:nvSpPr>
        <p:spPr/>
        <p:txBody>
          <a:bodyPr/>
          <a:lstStyle/>
          <a:p>
            <a:fld id="{E2866EC8-0623-45E7-8EA7-F2F16B207CB1}" type="datetimeFigureOut">
              <a:rPr lang="en-GB" smtClean="0"/>
              <a:t>10/07/2026</a:t>
            </a:fld>
            <a:endParaRPr lang="en-GB"/>
          </a:p>
        </p:txBody>
      </p:sp>
      <p:sp>
        <p:nvSpPr>
          <p:cNvPr id="6" name="Footer Placeholder 5">
            <a:extLst>
              <a:ext uri="{FF2B5EF4-FFF2-40B4-BE49-F238E27FC236}">
                <a16:creationId xmlns:a16="http://schemas.microsoft.com/office/drawing/2014/main" id="{4D29EE68-E662-95F1-D5F1-6EE0A275AFD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D51C67D-AFC7-FD50-F0AC-896277616296}"/>
              </a:ext>
            </a:extLst>
          </p:cNvPr>
          <p:cNvSpPr>
            <a:spLocks noGrp="1"/>
          </p:cNvSpPr>
          <p:nvPr>
            <p:ph type="sldNum" sz="quarter" idx="12"/>
          </p:nvPr>
        </p:nvSpPr>
        <p:spPr/>
        <p:txBody>
          <a:bodyPr/>
          <a:lstStyle/>
          <a:p>
            <a:fld id="{94C53BFD-7E72-440B-91EC-7DA4877D34A5}" type="slidenum">
              <a:rPr lang="en-GB" smtClean="0"/>
              <a:t>‹#›</a:t>
            </a:fld>
            <a:endParaRPr lang="en-GB"/>
          </a:p>
        </p:txBody>
      </p:sp>
    </p:spTree>
    <p:extLst>
      <p:ext uri="{BB962C8B-B14F-4D97-AF65-F5344CB8AC3E}">
        <p14:creationId xmlns:p14="http://schemas.microsoft.com/office/powerpoint/2010/main" val="11855687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52DD5E-3406-CBDB-8EFD-6668C70CDBBD}"/>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A76482E-DD2D-308A-330A-9954417AC2B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6A9314D-8F81-94D3-E714-1569C231733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FC00A02-23EC-C68F-7DB3-5FD6EB8E9FA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0BFBD00-107B-2C9F-584A-72D7DF14C0C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49CB192-06C8-8E95-4798-FC82E351CC72}"/>
              </a:ext>
            </a:extLst>
          </p:cNvPr>
          <p:cNvSpPr>
            <a:spLocks noGrp="1"/>
          </p:cNvSpPr>
          <p:nvPr>
            <p:ph type="dt" sz="half" idx="10"/>
          </p:nvPr>
        </p:nvSpPr>
        <p:spPr/>
        <p:txBody>
          <a:bodyPr/>
          <a:lstStyle/>
          <a:p>
            <a:fld id="{E2866EC8-0623-45E7-8EA7-F2F16B207CB1}" type="datetimeFigureOut">
              <a:rPr lang="en-GB" smtClean="0"/>
              <a:t>10/07/2026</a:t>
            </a:fld>
            <a:endParaRPr lang="en-GB"/>
          </a:p>
        </p:txBody>
      </p:sp>
      <p:sp>
        <p:nvSpPr>
          <p:cNvPr id="8" name="Footer Placeholder 7">
            <a:extLst>
              <a:ext uri="{FF2B5EF4-FFF2-40B4-BE49-F238E27FC236}">
                <a16:creationId xmlns:a16="http://schemas.microsoft.com/office/drawing/2014/main" id="{BB6B4CE2-94C3-E07C-CD74-0CCD333FC4A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F93AAB03-9B1C-E81D-60D2-A93E17BFA481}"/>
              </a:ext>
            </a:extLst>
          </p:cNvPr>
          <p:cNvSpPr>
            <a:spLocks noGrp="1"/>
          </p:cNvSpPr>
          <p:nvPr>
            <p:ph type="sldNum" sz="quarter" idx="12"/>
          </p:nvPr>
        </p:nvSpPr>
        <p:spPr/>
        <p:txBody>
          <a:bodyPr/>
          <a:lstStyle/>
          <a:p>
            <a:fld id="{94C53BFD-7E72-440B-91EC-7DA4877D34A5}" type="slidenum">
              <a:rPr lang="en-GB" smtClean="0"/>
              <a:t>‹#›</a:t>
            </a:fld>
            <a:endParaRPr lang="en-GB"/>
          </a:p>
        </p:txBody>
      </p:sp>
    </p:spTree>
    <p:extLst>
      <p:ext uri="{BB962C8B-B14F-4D97-AF65-F5344CB8AC3E}">
        <p14:creationId xmlns:p14="http://schemas.microsoft.com/office/powerpoint/2010/main" val="30944313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60E210-8E2F-A04C-7B4D-90333FADD10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4A91AA5-6716-6263-4BC3-1003FC8330EC}"/>
              </a:ext>
            </a:extLst>
          </p:cNvPr>
          <p:cNvSpPr>
            <a:spLocks noGrp="1"/>
          </p:cNvSpPr>
          <p:nvPr>
            <p:ph type="dt" sz="half" idx="10"/>
          </p:nvPr>
        </p:nvSpPr>
        <p:spPr/>
        <p:txBody>
          <a:bodyPr/>
          <a:lstStyle/>
          <a:p>
            <a:fld id="{E2866EC8-0623-45E7-8EA7-F2F16B207CB1}" type="datetimeFigureOut">
              <a:rPr lang="en-GB" smtClean="0"/>
              <a:t>10/07/2026</a:t>
            </a:fld>
            <a:endParaRPr lang="en-GB"/>
          </a:p>
        </p:txBody>
      </p:sp>
      <p:sp>
        <p:nvSpPr>
          <p:cNvPr id="4" name="Footer Placeholder 3">
            <a:extLst>
              <a:ext uri="{FF2B5EF4-FFF2-40B4-BE49-F238E27FC236}">
                <a16:creationId xmlns:a16="http://schemas.microsoft.com/office/drawing/2014/main" id="{920EE6BC-B62F-2AD7-73C5-9B5504168AA0}"/>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3ADD6C8D-205F-11D7-FED1-2587214A0730}"/>
              </a:ext>
            </a:extLst>
          </p:cNvPr>
          <p:cNvSpPr>
            <a:spLocks noGrp="1"/>
          </p:cNvSpPr>
          <p:nvPr>
            <p:ph type="sldNum" sz="quarter" idx="12"/>
          </p:nvPr>
        </p:nvSpPr>
        <p:spPr/>
        <p:txBody>
          <a:bodyPr/>
          <a:lstStyle/>
          <a:p>
            <a:fld id="{94C53BFD-7E72-440B-91EC-7DA4877D34A5}" type="slidenum">
              <a:rPr lang="en-GB" smtClean="0"/>
              <a:t>‹#›</a:t>
            </a:fld>
            <a:endParaRPr lang="en-GB"/>
          </a:p>
        </p:txBody>
      </p:sp>
    </p:spTree>
    <p:extLst>
      <p:ext uri="{BB962C8B-B14F-4D97-AF65-F5344CB8AC3E}">
        <p14:creationId xmlns:p14="http://schemas.microsoft.com/office/powerpoint/2010/main" val="19965376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640C539-3728-FFD9-E4B9-5672E42D7D1A}"/>
              </a:ext>
            </a:extLst>
          </p:cNvPr>
          <p:cNvSpPr>
            <a:spLocks noGrp="1"/>
          </p:cNvSpPr>
          <p:nvPr>
            <p:ph type="dt" sz="half" idx="10"/>
          </p:nvPr>
        </p:nvSpPr>
        <p:spPr/>
        <p:txBody>
          <a:bodyPr/>
          <a:lstStyle/>
          <a:p>
            <a:fld id="{E2866EC8-0623-45E7-8EA7-F2F16B207CB1}" type="datetimeFigureOut">
              <a:rPr lang="en-GB" smtClean="0"/>
              <a:t>10/07/2026</a:t>
            </a:fld>
            <a:endParaRPr lang="en-GB"/>
          </a:p>
        </p:txBody>
      </p:sp>
      <p:sp>
        <p:nvSpPr>
          <p:cNvPr id="3" name="Footer Placeholder 2">
            <a:extLst>
              <a:ext uri="{FF2B5EF4-FFF2-40B4-BE49-F238E27FC236}">
                <a16:creationId xmlns:a16="http://schemas.microsoft.com/office/drawing/2014/main" id="{0AF4F6AA-7EA5-12DA-3155-C584BD30987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E8A02D0-8A4F-5E01-3DC3-F290A8C67CCC}"/>
              </a:ext>
            </a:extLst>
          </p:cNvPr>
          <p:cNvSpPr>
            <a:spLocks noGrp="1"/>
          </p:cNvSpPr>
          <p:nvPr>
            <p:ph type="sldNum" sz="quarter" idx="12"/>
          </p:nvPr>
        </p:nvSpPr>
        <p:spPr/>
        <p:txBody>
          <a:bodyPr/>
          <a:lstStyle/>
          <a:p>
            <a:fld id="{94C53BFD-7E72-440B-91EC-7DA4877D34A5}" type="slidenum">
              <a:rPr lang="en-GB" smtClean="0"/>
              <a:t>‹#›</a:t>
            </a:fld>
            <a:endParaRPr lang="en-GB"/>
          </a:p>
        </p:txBody>
      </p:sp>
    </p:spTree>
    <p:extLst>
      <p:ext uri="{BB962C8B-B14F-4D97-AF65-F5344CB8AC3E}">
        <p14:creationId xmlns:p14="http://schemas.microsoft.com/office/powerpoint/2010/main" val="7836088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D6AB10-5C99-8CF9-7D67-84FDB92AEC5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D4D8F6E-C160-7811-6FF9-181A7620906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52197D2-3AB9-C730-3148-95D9331744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271817B-C437-818B-DB68-62EDF36EBC0D}"/>
              </a:ext>
            </a:extLst>
          </p:cNvPr>
          <p:cNvSpPr>
            <a:spLocks noGrp="1"/>
          </p:cNvSpPr>
          <p:nvPr>
            <p:ph type="dt" sz="half" idx="10"/>
          </p:nvPr>
        </p:nvSpPr>
        <p:spPr/>
        <p:txBody>
          <a:bodyPr/>
          <a:lstStyle/>
          <a:p>
            <a:fld id="{E2866EC8-0623-45E7-8EA7-F2F16B207CB1}" type="datetimeFigureOut">
              <a:rPr lang="en-GB" smtClean="0"/>
              <a:t>10/07/2026</a:t>
            </a:fld>
            <a:endParaRPr lang="en-GB"/>
          </a:p>
        </p:txBody>
      </p:sp>
      <p:sp>
        <p:nvSpPr>
          <p:cNvPr id="6" name="Footer Placeholder 5">
            <a:extLst>
              <a:ext uri="{FF2B5EF4-FFF2-40B4-BE49-F238E27FC236}">
                <a16:creationId xmlns:a16="http://schemas.microsoft.com/office/drawing/2014/main" id="{F782C3D2-3032-6EAC-2151-432802F0F43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B808E9B-54AD-2644-7C31-01491315D57B}"/>
              </a:ext>
            </a:extLst>
          </p:cNvPr>
          <p:cNvSpPr>
            <a:spLocks noGrp="1"/>
          </p:cNvSpPr>
          <p:nvPr>
            <p:ph type="sldNum" sz="quarter" idx="12"/>
          </p:nvPr>
        </p:nvSpPr>
        <p:spPr/>
        <p:txBody>
          <a:bodyPr/>
          <a:lstStyle/>
          <a:p>
            <a:fld id="{94C53BFD-7E72-440B-91EC-7DA4877D34A5}" type="slidenum">
              <a:rPr lang="en-GB" smtClean="0"/>
              <a:t>‹#›</a:t>
            </a:fld>
            <a:endParaRPr lang="en-GB"/>
          </a:p>
        </p:txBody>
      </p:sp>
    </p:spTree>
    <p:extLst>
      <p:ext uri="{BB962C8B-B14F-4D97-AF65-F5344CB8AC3E}">
        <p14:creationId xmlns:p14="http://schemas.microsoft.com/office/powerpoint/2010/main" val="33512187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471CA7-1DD5-0152-0D4E-717B3AA8E97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8877E9D3-496E-85CB-C46A-BFBBD3CCA20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04E9C55-DD18-4B90-B078-90863BAFB4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E46AD7-11D8-93ED-43D1-1E86F49EA659}"/>
              </a:ext>
            </a:extLst>
          </p:cNvPr>
          <p:cNvSpPr>
            <a:spLocks noGrp="1"/>
          </p:cNvSpPr>
          <p:nvPr>
            <p:ph type="dt" sz="half" idx="10"/>
          </p:nvPr>
        </p:nvSpPr>
        <p:spPr/>
        <p:txBody>
          <a:bodyPr/>
          <a:lstStyle/>
          <a:p>
            <a:fld id="{E2866EC8-0623-45E7-8EA7-F2F16B207CB1}" type="datetimeFigureOut">
              <a:rPr lang="en-GB" smtClean="0"/>
              <a:t>10/07/2026</a:t>
            </a:fld>
            <a:endParaRPr lang="en-GB"/>
          </a:p>
        </p:txBody>
      </p:sp>
      <p:sp>
        <p:nvSpPr>
          <p:cNvPr id="6" name="Footer Placeholder 5">
            <a:extLst>
              <a:ext uri="{FF2B5EF4-FFF2-40B4-BE49-F238E27FC236}">
                <a16:creationId xmlns:a16="http://schemas.microsoft.com/office/drawing/2014/main" id="{A86BF366-BD65-F837-F876-051667079F3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B6C3561-0E05-958C-724C-25137C6E2205}"/>
              </a:ext>
            </a:extLst>
          </p:cNvPr>
          <p:cNvSpPr>
            <a:spLocks noGrp="1"/>
          </p:cNvSpPr>
          <p:nvPr>
            <p:ph type="sldNum" sz="quarter" idx="12"/>
          </p:nvPr>
        </p:nvSpPr>
        <p:spPr/>
        <p:txBody>
          <a:bodyPr/>
          <a:lstStyle/>
          <a:p>
            <a:fld id="{94C53BFD-7E72-440B-91EC-7DA4877D34A5}" type="slidenum">
              <a:rPr lang="en-GB" smtClean="0"/>
              <a:t>‹#›</a:t>
            </a:fld>
            <a:endParaRPr lang="en-GB"/>
          </a:p>
        </p:txBody>
      </p:sp>
    </p:spTree>
    <p:extLst>
      <p:ext uri="{BB962C8B-B14F-4D97-AF65-F5344CB8AC3E}">
        <p14:creationId xmlns:p14="http://schemas.microsoft.com/office/powerpoint/2010/main" val="7670558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AC39840-200F-EE26-6145-26B68C030B0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56870A6-0DBB-6888-7409-9279ABD752E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DA4C2BF-61EF-E8D0-58A7-E15AE0A8011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2866EC8-0623-45E7-8EA7-F2F16B207CB1}" type="datetimeFigureOut">
              <a:rPr lang="en-GB" smtClean="0"/>
              <a:t>10/07/2026</a:t>
            </a:fld>
            <a:endParaRPr lang="en-GB"/>
          </a:p>
        </p:txBody>
      </p:sp>
      <p:sp>
        <p:nvSpPr>
          <p:cNvPr id="5" name="Footer Placeholder 4">
            <a:extLst>
              <a:ext uri="{FF2B5EF4-FFF2-40B4-BE49-F238E27FC236}">
                <a16:creationId xmlns:a16="http://schemas.microsoft.com/office/drawing/2014/main" id="{44BA0E31-72FD-7BD7-F037-A22D705EC3E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B2BD4D52-4D8C-65C8-3892-B97D09BDC14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4C53BFD-7E72-440B-91EC-7DA4877D34A5}" type="slidenum">
              <a:rPr lang="en-GB" smtClean="0"/>
              <a:t>‹#›</a:t>
            </a:fld>
            <a:endParaRPr lang="en-GB"/>
          </a:p>
        </p:txBody>
      </p:sp>
    </p:spTree>
    <p:extLst>
      <p:ext uri="{BB962C8B-B14F-4D97-AF65-F5344CB8AC3E}">
        <p14:creationId xmlns:p14="http://schemas.microsoft.com/office/powerpoint/2010/main" val="29695455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0.png"/><Relationship Id="rId7" Type="http://schemas.openxmlformats.org/officeDocument/2006/relationships/diagramColors" Target="../diagrams/colors1.xml"/><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18.png"/><Relationship Id="rId4" Type="http://schemas.openxmlformats.org/officeDocument/2006/relationships/image" Target="../media/image22.png"/></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30.png"/></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png"/></Relationships>
</file>

<file path=ppt/slides/_rels/slide2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28.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38.jpeg"/></Relationships>
</file>

<file path=ppt/slides/_rels/slide31.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10.png"/><Relationship Id="rId7" Type="http://schemas.openxmlformats.org/officeDocument/2006/relationships/diagramColors" Target="../diagrams/colors4.xml"/><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32.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20.png"/><Relationship Id="rId7" Type="http://schemas.openxmlformats.org/officeDocument/2006/relationships/diagramColors" Target="../diagrams/colors5.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33.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 Id="rId5" Type="http://schemas.openxmlformats.org/officeDocument/2006/relationships/hyperlink" Target="mailto:j.huntsley@yorksj.ac.uk" TargetMode="External"/><Relationship Id="rId4" Type="http://schemas.openxmlformats.org/officeDocument/2006/relationships/hyperlink" Target="mailto:s.jach@yorksj.ac.uk"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s://yorkminster.org/discover/timeline/" TargetMode="External"/><Relationship Id="rId2" Type="http://schemas.openxmlformats.org/officeDocument/2006/relationships/hyperlink" Target="https://www.rowntreesociety.org.uk/joseph-rowntree-centenary/joseph-rowntree-stamp/" TargetMode="External"/><Relationship Id="rId1" Type="http://schemas.openxmlformats.org/officeDocument/2006/relationships/slideLayout" Target="../slideLayouts/slideLayout2.xml"/><Relationship Id="rId6" Type="http://schemas.openxmlformats.org/officeDocument/2006/relationships/hyperlink" Target="https://www.historyofyork.org.uk/themes/the-roman-civilian-settlement?utm_source=chatgpt.com" TargetMode="External"/><Relationship Id="rId5" Type="http://schemas.openxmlformats.org/officeDocument/2006/relationships/hyperlink" Target="https://www.yorkshiremuseum.org.uk/collections/collections-highlights/star-carr-frontlets/" TargetMode="External"/><Relationship Id="rId4" Type="http://schemas.openxmlformats.org/officeDocument/2006/relationships/hyperlink" Target="https://www.yorkmuseumstrust.org.uk/blog/celebrating-ivory-bangle-lady/"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https://www.yorkmuseumstrust.org.uk/blog/celebrating-ivory-bangle-lady/" TargetMode="External"/><Relationship Id="rId2" Type="http://schemas.openxmlformats.org/officeDocument/2006/relationships/hyperlink" Target="https://maps.google.com/" TargetMode="External"/><Relationship Id="rId1" Type="http://schemas.openxmlformats.org/officeDocument/2006/relationships/slideLayout" Target="../slideLayouts/slideLayout2.xml"/><Relationship Id="rId5" Type="http://schemas.openxmlformats.org/officeDocument/2006/relationships/hyperlink" Target="https://www.leedstrinity.ac.uk/about/history/" TargetMode="External"/><Relationship Id="rId4" Type="http://schemas.openxmlformats.org/officeDocument/2006/relationships/hyperlink" Target="https://commons.wikimedia.org/wiki/File:Europe_180ad_roman_trade_map.png"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s://doi.org/10.3102/0013189X032004003" TargetMode="External"/><Relationship Id="rId7" Type="http://schemas.openxmlformats.org/officeDocument/2006/relationships/hyperlink" Target="https://doi.org/10.1080/00131911.2021.1965395" TargetMode="External"/><Relationship Id="rId2" Type="http://schemas.openxmlformats.org/officeDocument/2006/relationships/hyperlink" Target="https://www.thinkinghistory.co.uk/ResourceBase/downloads/PH70Enquiry.pdf?utm_source=chatgpt.com" TargetMode="External"/><Relationship Id="rId1" Type="http://schemas.openxmlformats.org/officeDocument/2006/relationships/slideLayout" Target="../slideLayouts/slideLayout2.xml"/><Relationship Id="rId6" Type="http://schemas.openxmlformats.org/officeDocument/2006/relationships/hyperlink" Target="https://doi.org/10.1080/0305764X.2013.792787" TargetMode="External"/><Relationship Id="rId5" Type="http://schemas.openxmlformats.org/officeDocument/2006/relationships/hyperlink" Target="https://doi.org/10.1177/003172170208300806" TargetMode="External"/><Relationship Id="rId4" Type="http://schemas.openxmlformats.org/officeDocument/2006/relationships/hyperlink" Target="https://www.history.org.uk/publications/resource/9639/getting-to-grips-with-concepts-in-primary-history?utm_source=chatgpt.com"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DEFD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D8C862-38DC-6D2D-5970-D481337110DC}"/>
              </a:ext>
            </a:extLst>
          </p:cNvPr>
          <p:cNvSpPr>
            <a:spLocks noGrp="1"/>
          </p:cNvSpPr>
          <p:nvPr>
            <p:ph type="title"/>
          </p:nvPr>
        </p:nvSpPr>
        <p:spPr>
          <a:xfrm>
            <a:off x="1008017" y="410528"/>
            <a:ext cx="10515600" cy="1325563"/>
          </a:xfrm>
        </p:spPr>
        <p:txBody>
          <a:bodyPr>
            <a:normAutofit fontScale="90000"/>
          </a:bodyPr>
          <a:lstStyle/>
          <a:p>
            <a:pPr algn="ctr"/>
            <a:br>
              <a:rPr lang="en-GB" sz="3100"/>
            </a:br>
            <a:r>
              <a:rPr lang="en-GB" sz="3100" b="1">
                <a:solidFill>
                  <a:srgbClr val="002060"/>
                </a:solidFill>
              </a:rPr>
              <a:t>Workshop 1A: Primary </a:t>
            </a:r>
            <a:br>
              <a:rPr lang="en-GB" sz="3100" b="1"/>
            </a:br>
            <a:r>
              <a:rPr lang="en-GB" sz="3100" b="1">
                <a:solidFill>
                  <a:srgbClr val="002060"/>
                </a:solidFill>
              </a:rPr>
              <a:t>Making the Past Real Through Local Places KS1-2 </a:t>
            </a:r>
            <a:br>
              <a:rPr lang="en-GB" sz="3100" b="1"/>
            </a:br>
            <a:r>
              <a:rPr lang="en-GB" sz="3100" b="1">
                <a:solidFill>
                  <a:srgbClr val="002060"/>
                </a:solidFill>
              </a:rPr>
              <a:t>Steph Jach and Dr. Jen Huntsley</a:t>
            </a:r>
            <a:br>
              <a:rPr lang="en-GB" sz="3100" b="1"/>
            </a:br>
            <a:endParaRPr lang="en-GB" b="1">
              <a:solidFill>
                <a:srgbClr val="002060"/>
              </a:solidFill>
              <a:latin typeface="Century Gothic" panose="020B0502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E8F553E1-402A-8C57-AFC0-4538C0BC6733}"/>
              </a:ext>
            </a:extLst>
          </p:cNvPr>
          <p:cNvSpPr>
            <a:spLocks noGrp="1"/>
          </p:cNvSpPr>
          <p:nvPr>
            <p:ph idx="1"/>
          </p:nvPr>
        </p:nvSpPr>
        <p:spPr>
          <a:xfrm>
            <a:off x="311332" y="2097314"/>
            <a:ext cx="11529114" cy="5603966"/>
          </a:xfrm>
        </p:spPr>
        <p:txBody>
          <a:bodyPr vert="horz" lIns="91440" tIns="45720" rIns="91440" bIns="45720" rtlCol="0" anchor="t">
            <a:normAutofit/>
          </a:bodyPr>
          <a:lstStyle/>
          <a:p>
            <a:pPr marL="0" indent="0">
              <a:buNone/>
            </a:pPr>
            <a:r>
              <a:rPr lang="en-GB">
                <a:solidFill>
                  <a:srgbClr val="002060"/>
                </a:solidFill>
              </a:rPr>
              <a:t>Every community carries its own stories, yet these are often overlooked in history teaching. This workshop shows how local places can help children grasp key historical ideas such as chronology, change, and cause and consequence. Drawing on work with primary student teachers, we demonstrate how stepping into familiar environments can spark curiosity and deepen understanding. The session is designed for teachers, student teachers and teacher educators.</a:t>
            </a:r>
            <a:endParaRPr lang="en-GB">
              <a:solidFill>
                <a:srgbClr val="002060"/>
              </a:solidFill>
              <a:ea typeface="Calibri"/>
              <a:cs typeface="Calibri"/>
            </a:endParaRPr>
          </a:p>
          <a:p>
            <a:pPr>
              <a:lnSpc>
                <a:spcPct val="100000"/>
              </a:lnSpc>
            </a:pPr>
            <a:endParaRPr lang="en-GB" b="0" i="0">
              <a:solidFill>
                <a:srgbClr val="002060"/>
              </a:solidFill>
              <a:effectLst/>
              <a:ea typeface="Open Sans" panose="020B0606030504020204" pitchFamily="34" charset="0"/>
              <a:cs typeface="Arial" panose="020B0604020202020204" pitchFamily="34" charset="0"/>
            </a:endParaRPr>
          </a:p>
        </p:txBody>
      </p:sp>
    </p:spTree>
    <p:extLst>
      <p:ext uri="{BB962C8B-B14F-4D97-AF65-F5344CB8AC3E}">
        <p14:creationId xmlns:p14="http://schemas.microsoft.com/office/powerpoint/2010/main" val="1933764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DEFD5"/>
        </a:solidFill>
        <a:effectLst/>
      </p:bgPr>
    </p:bg>
    <p:spTree>
      <p:nvGrpSpPr>
        <p:cNvPr id="1" name="">
          <a:extLst>
            <a:ext uri="{FF2B5EF4-FFF2-40B4-BE49-F238E27FC236}">
              <a16:creationId xmlns:a16="http://schemas.microsoft.com/office/drawing/2014/main" id="{E5E87E64-01E6-4F16-4ACF-66714C8D1F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9558ED-8B7E-80F5-DD70-A3E1959796D2}"/>
              </a:ext>
            </a:extLst>
          </p:cNvPr>
          <p:cNvSpPr>
            <a:spLocks noGrp="1"/>
          </p:cNvSpPr>
          <p:nvPr>
            <p:ph type="title"/>
          </p:nvPr>
        </p:nvSpPr>
        <p:spPr>
          <a:xfrm>
            <a:off x="2880360" y="156528"/>
            <a:ext cx="10515600" cy="1325563"/>
          </a:xfrm>
        </p:spPr>
        <p:txBody>
          <a:bodyPr>
            <a:normAutofit/>
          </a:bodyPr>
          <a:lstStyle/>
          <a:p>
            <a:r>
              <a:rPr lang="en-GB" sz="4900" b="1">
                <a:solidFill>
                  <a:srgbClr val="002060"/>
                </a:solidFill>
                <a:ea typeface="+mj-lt"/>
                <a:cs typeface="+mj-lt"/>
              </a:rPr>
              <a:t>Historical Context</a:t>
            </a:r>
            <a:br>
              <a:rPr lang="en-GB" sz="4000" b="1">
                <a:solidFill>
                  <a:srgbClr val="002060"/>
                </a:solidFill>
                <a:ea typeface="+mj-lt"/>
                <a:cs typeface="+mj-lt"/>
              </a:rPr>
            </a:br>
            <a:r>
              <a:rPr lang="en-GB" sz="3600" b="1">
                <a:solidFill>
                  <a:srgbClr val="002060"/>
                </a:solidFill>
                <a:ea typeface="+mj-lt"/>
                <a:cs typeface="+mj-lt"/>
              </a:rPr>
              <a:t>Key Substantive Knowledge</a:t>
            </a:r>
            <a:r>
              <a:rPr lang="en-GB" sz="3600" b="1">
                <a:solidFill>
                  <a:srgbClr val="FF0000"/>
                </a:solidFill>
                <a:ea typeface="+mj-lt"/>
                <a:cs typeface="+mj-lt"/>
              </a:rPr>
              <a:t> </a:t>
            </a:r>
            <a:endParaRPr lang="en-US" sz="3600">
              <a:ea typeface="Calibri" panose="020F0502020204030204"/>
              <a:cs typeface="Calibri" panose="020F0502020204030204"/>
            </a:endParaRPr>
          </a:p>
        </p:txBody>
      </p:sp>
      <p:sp>
        <p:nvSpPr>
          <p:cNvPr id="3" name="Content Placeholder 2">
            <a:extLst>
              <a:ext uri="{FF2B5EF4-FFF2-40B4-BE49-F238E27FC236}">
                <a16:creationId xmlns:a16="http://schemas.microsoft.com/office/drawing/2014/main" id="{01CBCCAF-A7A3-8716-6093-77E76CAB0CE2}"/>
              </a:ext>
            </a:extLst>
          </p:cNvPr>
          <p:cNvSpPr>
            <a:spLocks noGrp="1"/>
          </p:cNvSpPr>
          <p:nvPr>
            <p:ph idx="1"/>
          </p:nvPr>
        </p:nvSpPr>
        <p:spPr>
          <a:xfrm>
            <a:off x="1760" y="1474650"/>
            <a:ext cx="7907803" cy="5437053"/>
          </a:xfrm>
        </p:spPr>
        <p:txBody>
          <a:bodyPr vert="horz" lIns="91440" tIns="45720" rIns="91440" bIns="45720" rtlCol="0" anchor="t">
            <a:normAutofit fontScale="92500" lnSpcReduction="20000"/>
          </a:bodyPr>
          <a:lstStyle/>
          <a:p>
            <a:pPr marL="0" indent="0">
              <a:lnSpc>
                <a:spcPct val="100000"/>
              </a:lnSpc>
              <a:buNone/>
            </a:pPr>
            <a:r>
              <a:rPr lang="en-GB">
                <a:solidFill>
                  <a:srgbClr val="002060"/>
                </a:solidFill>
                <a:ea typeface="+mn-lt"/>
                <a:cs typeface="+mn-lt"/>
              </a:rPr>
              <a:t>As part of this history scheme of work, pupils will already have learned: </a:t>
            </a:r>
            <a:endParaRPr lang="en-US">
              <a:solidFill>
                <a:srgbClr val="000000"/>
              </a:solidFill>
              <a:ea typeface="+mn-lt"/>
              <a:cs typeface="+mn-lt"/>
            </a:endParaRPr>
          </a:p>
          <a:p>
            <a:pPr marL="0" indent="0">
              <a:lnSpc>
                <a:spcPct val="100000"/>
              </a:lnSpc>
              <a:buNone/>
            </a:pPr>
            <a:endParaRPr lang="en-GB" sz="800">
              <a:solidFill>
                <a:srgbClr val="002060"/>
              </a:solidFill>
              <a:ea typeface="+mn-lt"/>
              <a:cs typeface="+mn-lt"/>
            </a:endParaRPr>
          </a:p>
          <a:p>
            <a:pPr marL="0" indent="0">
              <a:lnSpc>
                <a:spcPct val="100000"/>
              </a:lnSpc>
              <a:buNone/>
            </a:pPr>
            <a:r>
              <a:rPr lang="en-GB">
                <a:solidFill>
                  <a:srgbClr val="002060"/>
                </a:solidFill>
                <a:ea typeface="+mn-lt"/>
                <a:cs typeface="+mn-lt"/>
              </a:rPr>
              <a:t>• </a:t>
            </a:r>
            <a:r>
              <a:rPr lang="en-GB" b="1">
                <a:solidFill>
                  <a:srgbClr val="002060"/>
                </a:solidFill>
                <a:ea typeface="+mn-lt"/>
                <a:cs typeface="+mn-lt"/>
              </a:rPr>
              <a:t>Roman Britain was a province of the Roman Empire</a:t>
            </a:r>
            <a:r>
              <a:rPr lang="en-GB">
                <a:solidFill>
                  <a:srgbClr val="002060"/>
                </a:solidFill>
                <a:ea typeface="+mn-lt"/>
                <a:cs typeface="+mn-lt"/>
              </a:rPr>
              <a:t> from 43 to 410 CE.</a:t>
            </a:r>
            <a:endParaRPr lang="en-US">
              <a:solidFill>
                <a:srgbClr val="000000"/>
              </a:solidFill>
              <a:ea typeface="+mn-lt"/>
              <a:cs typeface="+mn-lt"/>
            </a:endParaRPr>
          </a:p>
          <a:p>
            <a:pPr marL="0" indent="0">
              <a:lnSpc>
                <a:spcPct val="100000"/>
              </a:lnSpc>
              <a:buNone/>
            </a:pPr>
            <a:endParaRPr lang="en-GB" sz="800">
              <a:solidFill>
                <a:srgbClr val="002060"/>
              </a:solidFill>
              <a:ea typeface="+mn-lt"/>
              <a:cs typeface="+mn-lt"/>
            </a:endParaRPr>
          </a:p>
          <a:p>
            <a:pPr marL="0" indent="0">
              <a:lnSpc>
                <a:spcPct val="100000"/>
              </a:lnSpc>
              <a:buNone/>
            </a:pPr>
            <a:r>
              <a:rPr lang="en-GB">
                <a:solidFill>
                  <a:srgbClr val="002060"/>
                </a:solidFill>
                <a:ea typeface="+mn-lt"/>
                <a:cs typeface="+mn-lt"/>
              </a:rPr>
              <a:t> • The </a:t>
            </a:r>
            <a:r>
              <a:rPr lang="en-GB" b="1">
                <a:solidFill>
                  <a:srgbClr val="002060"/>
                </a:solidFill>
                <a:ea typeface="+mn-lt"/>
                <a:cs typeface="+mn-lt"/>
              </a:rPr>
              <a:t>Roman invaders transformed life</a:t>
            </a:r>
            <a:r>
              <a:rPr lang="en-GB">
                <a:solidFill>
                  <a:srgbClr val="002060"/>
                </a:solidFill>
                <a:ea typeface="+mn-lt"/>
                <a:cs typeface="+mn-lt"/>
              </a:rPr>
              <a:t> through introducing new developments in agriculture, urbanisation, industry, and architecture.</a:t>
            </a:r>
            <a:endParaRPr lang="en-US">
              <a:solidFill>
                <a:srgbClr val="000000"/>
              </a:solidFill>
              <a:ea typeface="+mn-lt"/>
              <a:cs typeface="+mn-lt"/>
            </a:endParaRPr>
          </a:p>
          <a:p>
            <a:pPr marL="0" indent="0">
              <a:lnSpc>
                <a:spcPct val="100000"/>
              </a:lnSpc>
              <a:buNone/>
            </a:pPr>
            <a:endParaRPr lang="en-GB" sz="800">
              <a:solidFill>
                <a:srgbClr val="002060"/>
              </a:solidFill>
              <a:ea typeface="+mn-lt"/>
              <a:cs typeface="+mn-lt"/>
            </a:endParaRPr>
          </a:p>
          <a:p>
            <a:pPr marL="0" indent="0">
              <a:lnSpc>
                <a:spcPct val="100000"/>
              </a:lnSpc>
              <a:buNone/>
            </a:pPr>
            <a:r>
              <a:rPr lang="en-GB">
                <a:solidFill>
                  <a:srgbClr val="002060"/>
                </a:solidFill>
                <a:ea typeface="+mn-lt"/>
                <a:cs typeface="+mn-lt"/>
              </a:rPr>
              <a:t> • A distinctively </a:t>
            </a:r>
            <a:r>
              <a:rPr lang="en-GB" b="1">
                <a:solidFill>
                  <a:srgbClr val="002060"/>
                </a:solidFill>
                <a:ea typeface="+mn-lt"/>
                <a:cs typeface="+mn-lt"/>
              </a:rPr>
              <a:t>Romano British culture developed</a:t>
            </a:r>
            <a:r>
              <a:rPr lang="en-GB">
                <a:solidFill>
                  <a:srgbClr val="002060"/>
                </a:solidFill>
                <a:ea typeface="+mn-lt"/>
                <a:cs typeface="+mn-lt"/>
              </a:rPr>
              <a:t> with t</a:t>
            </a:r>
            <a:r>
              <a:rPr lang="en-GB" b="1">
                <a:solidFill>
                  <a:srgbClr val="002060"/>
                </a:solidFill>
                <a:ea typeface="+mn-lt"/>
                <a:cs typeface="+mn-lt"/>
              </a:rPr>
              <a:t>rade links across the Empire.</a:t>
            </a:r>
            <a:endParaRPr lang="en-US" b="1">
              <a:solidFill>
                <a:srgbClr val="000000"/>
              </a:solidFill>
              <a:ea typeface="+mn-lt"/>
              <a:cs typeface="+mn-lt"/>
            </a:endParaRPr>
          </a:p>
          <a:p>
            <a:pPr marL="0" indent="0">
              <a:lnSpc>
                <a:spcPct val="100000"/>
              </a:lnSpc>
              <a:buNone/>
            </a:pPr>
            <a:endParaRPr lang="en-GB" sz="800">
              <a:solidFill>
                <a:srgbClr val="002060"/>
              </a:solidFill>
              <a:ea typeface="+mn-lt"/>
              <a:cs typeface="+mn-lt"/>
            </a:endParaRPr>
          </a:p>
          <a:p>
            <a:pPr marL="0" indent="0">
              <a:lnSpc>
                <a:spcPct val="100000"/>
              </a:lnSpc>
              <a:buNone/>
            </a:pPr>
            <a:r>
              <a:rPr lang="en-GB">
                <a:solidFill>
                  <a:srgbClr val="002060"/>
                </a:solidFill>
                <a:ea typeface="+mn-lt"/>
                <a:cs typeface="+mn-lt"/>
              </a:rPr>
              <a:t> •</a:t>
            </a:r>
            <a:r>
              <a:rPr lang="en-GB" b="1">
                <a:solidFill>
                  <a:srgbClr val="002060"/>
                </a:solidFill>
                <a:ea typeface="+mn-lt"/>
                <a:cs typeface="+mn-lt"/>
              </a:rPr>
              <a:t> Eboracum </a:t>
            </a:r>
            <a:r>
              <a:rPr lang="en-GB">
                <a:solidFill>
                  <a:srgbClr val="002060"/>
                </a:solidFill>
                <a:ea typeface="+mn-lt"/>
                <a:cs typeface="+mn-lt"/>
              </a:rPr>
              <a:t>(founded in 71 CE) </a:t>
            </a:r>
            <a:r>
              <a:rPr lang="en-GB" b="1">
                <a:solidFill>
                  <a:srgbClr val="002060"/>
                </a:solidFill>
                <a:ea typeface="+mn-lt"/>
                <a:cs typeface="+mn-lt"/>
              </a:rPr>
              <a:t>grew from a fortress</a:t>
            </a:r>
            <a:r>
              <a:rPr lang="en-GB">
                <a:solidFill>
                  <a:srgbClr val="002060"/>
                </a:solidFill>
                <a:ea typeface="+mn-lt"/>
                <a:cs typeface="+mn-lt"/>
              </a:rPr>
              <a:t> at the Ouse and Foss</a:t>
            </a:r>
            <a:r>
              <a:rPr lang="en-GB" b="1">
                <a:solidFill>
                  <a:srgbClr val="002060"/>
                </a:solidFill>
                <a:ea typeface="+mn-lt"/>
                <a:cs typeface="+mn-lt"/>
              </a:rPr>
              <a:t> into a larger settlement of global significance. </a:t>
            </a:r>
            <a:endParaRPr lang="en-US" b="1">
              <a:solidFill>
                <a:srgbClr val="000000"/>
              </a:solidFill>
              <a:ea typeface="+mn-lt"/>
              <a:cs typeface="+mn-lt"/>
            </a:endParaRPr>
          </a:p>
          <a:p>
            <a:pPr marL="0" indent="0">
              <a:lnSpc>
                <a:spcPct val="100000"/>
              </a:lnSpc>
              <a:buNone/>
            </a:pPr>
            <a:endParaRPr lang="en-GB" sz="800" b="1">
              <a:solidFill>
                <a:srgbClr val="002060"/>
              </a:solidFill>
              <a:ea typeface="+mn-lt"/>
              <a:cs typeface="+mn-lt"/>
            </a:endParaRPr>
          </a:p>
          <a:p>
            <a:pPr marL="0" indent="0">
              <a:lnSpc>
                <a:spcPct val="100000"/>
              </a:lnSpc>
              <a:buNone/>
            </a:pPr>
            <a:endParaRPr lang="en-US">
              <a:solidFill>
                <a:srgbClr val="FF0000"/>
              </a:solidFill>
              <a:ea typeface="Calibri"/>
              <a:cs typeface="Calibri"/>
            </a:endParaRPr>
          </a:p>
        </p:txBody>
      </p:sp>
      <p:pic>
        <p:nvPicPr>
          <p:cNvPr id="5" name="Content Placeholder 3" descr="A map of a city&#10;&#10;AI-generated content may be incorrect.">
            <a:extLst>
              <a:ext uri="{FF2B5EF4-FFF2-40B4-BE49-F238E27FC236}">
                <a16:creationId xmlns:a16="http://schemas.microsoft.com/office/drawing/2014/main" id="{CF0C0523-18ED-8524-CF5B-55EDE070661B}"/>
              </a:ext>
            </a:extLst>
          </p:cNvPr>
          <p:cNvPicPr>
            <a:picLocks noChangeAspect="1"/>
          </p:cNvPicPr>
          <p:nvPr/>
        </p:nvPicPr>
        <p:blipFill>
          <a:blip r:embed="rId3"/>
          <a:srcRect r="15741" b="2"/>
          <a:stretch>
            <a:fillRect/>
          </a:stretch>
        </p:blipFill>
        <p:spPr>
          <a:xfrm>
            <a:off x="7884884" y="2010239"/>
            <a:ext cx="4306484" cy="3639124"/>
          </a:xfrm>
          <a:prstGeom prst="rect">
            <a:avLst/>
          </a:prstGeom>
        </p:spPr>
      </p:pic>
    </p:spTree>
    <p:extLst>
      <p:ext uri="{BB962C8B-B14F-4D97-AF65-F5344CB8AC3E}">
        <p14:creationId xmlns:p14="http://schemas.microsoft.com/office/powerpoint/2010/main" val="17457783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DEFD5"/>
        </a:solidFill>
        <a:effectLst/>
      </p:bgPr>
    </p:bg>
    <p:spTree>
      <p:nvGrpSpPr>
        <p:cNvPr id="1" name="">
          <a:extLst>
            <a:ext uri="{FF2B5EF4-FFF2-40B4-BE49-F238E27FC236}">
              <a16:creationId xmlns:a16="http://schemas.microsoft.com/office/drawing/2014/main" id="{015E7940-172F-7CBC-2842-98EFEFC9B3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799FE7-D1FE-7F7C-D28A-79B482BA221B}"/>
              </a:ext>
            </a:extLst>
          </p:cNvPr>
          <p:cNvSpPr>
            <a:spLocks noGrp="1"/>
          </p:cNvSpPr>
          <p:nvPr>
            <p:ph type="title"/>
          </p:nvPr>
        </p:nvSpPr>
        <p:spPr>
          <a:xfrm>
            <a:off x="1008017" y="410528"/>
            <a:ext cx="10515600" cy="1325563"/>
          </a:xfrm>
        </p:spPr>
        <p:txBody>
          <a:bodyPr>
            <a:normAutofit/>
          </a:bodyPr>
          <a:lstStyle/>
          <a:p>
            <a:r>
              <a:rPr lang="en-GB" sz="4000" b="1">
                <a:solidFill>
                  <a:schemeClr val="tx2">
                    <a:lumMod val="90000"/>
                    <a:lumOff val="10000"/>
                  </a:schemeClr>
                </a:solidFill>
                <a:latin typeface="Century Gothic"/>
                <a:cs typeface="Arial"/>
              </a:rPr>
              <a:t>An archaeological discovery in 1901....</a:t>
            </a:r>
            <a:endParaRPr lang="en-GB" sz="4000" b="1">
              <a:solidFill>
                <a:schemeClr val="tx2">
                  <a:lumMod val="90000"/>
                  <a:lumOff val="10000"/>
                </a:schemeClr>
              </a:solidFill>
              <a:latin typeface="Century Gothic" panose="020B0502020202020204" pitchFamily="34" charset="0"/>
              <a:cs typeface="Arial" panose="020B0604020202020204" pitchFamily="34" charset="0"/>
            </a:endParaRPr>
          </a:p>
        </p:txBody>
      </p:sp>
      <p:pic>
        <p:nvPicPr>
          <p:cNvPr id="4" name="Picture 3" descr="A map of a city&#10;&#10;AI-generated content may be incorrect.">
            <a:extLst>
              <a:ext uri="{FF2B5EF4-FFF2-40B4-BE49-F238E27FC236}">
                <a16:creationId xmlns:a16="http://schemas.microsoft.com/office/drawing/2014/main" id="{9D8F8F88-50B8-C43D-D0CC-2657DAA5F8A1}"/>
              </a:ext>
            </a:extLst>
          </p:cNvPr>
          <p:cNvPicPr>
            <a:picLocks noChangeAspect="1"/>
          </p:cNvPicPr>
          <p:nvPr/>
        </p:nvPicPr>
        <p:blipFill>
          <a:blip r:embed="rId3"/>
          <a:stretch>
            <a:fillRect/>
          </a:stretch>
        </p:blipFill>
        <p:spPr>
          <a:xfrm>
            <a:off x="2134280" y="1716995"/>
            <a:ext cx="7292068" cy="4860925"/>
          </a:xfrm>
          <a:prstGeom prst="rect">
            <a:avLst/>
          </a:prstGeom>
        </p:spPr>
      </p:pic>
    </p:spTree>
    <p:extLst>
      <p:ext uri="{BB962C8B-B14F-4D97-AF65-F5344CB8AC3E}">
        <p14:creationId xmlns:p14="http://schemas.microsoft.com/office/powerpoint/2010/main" val="33886203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DEFD5"/>
        </a:solidFill>
        <a:effectLst/>
      </p:bgPr>
    </p:bg>
    <p:spTree>
      <p:nvGrpSpPr>
        <p:cNvPr id="1" name="">
          <a:extLst>
            <a:ext uri="{FF2B5EF4-FFF2-40B4-BE49-F238E27FC236}">
              <a16:creationId xmlns:a16="http://schemas.microsoft.com/office/drawing/2014/main" id="{817D65E9-8263-F6AD-60C0-9B59FC4067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5B0B71-0FC8-D0E4-775A-71701AB2D637}"/>
              </a:ext>
            </a:extLst>
          </p:cNvPr>
          <p:cNvSpPr>
            <a:spLocks noGrp="1"/>
          </p:cNvSpPr>
          <p:nvPr>
            <p:ph type="title"/>
          </p:nvPr>
        </p:nvSpPr>
        <p:spPr>
          <a:xfrm>
            <a:off x="1008017" y="-3129"/>
            <a:ext cx="10515600" cy="1325563"/>
          </a:xfrm>
        </p:spPr>
        <p:txBody>
          <a:bodyPr/>
          <a:lstStyle/>
          <a:p>
            <a:r>
              <a:rPr lang="en-GB">
                <a:solidFill>
                  <a:schemeClr val="tx2">
                    <a:lumMod val="90000"/>
                    <a:lumOff val="10000"/>
                  </a:schemeClr>
                </a:solidFill>
                <a:ea typeface="+mj-lt"/>
                <a:cs typeface="+mj-lt"/>
              </a:rPr>
              <a:t>Stage 1: What do we notice?</a:t>
            </a:r>
            <a:endParaRPr lang="en-US"/>
          </a:p>
        </p:txBody>
      </p:sp>
      <p:pic>
        <p:nvPicPr>
          <p:cNvPr id="4" name="Picture 3">
            <a:extLst>
              <a:ext uri="{FF2B5EF4-FFF2-40B4-BE49-F238E27FC236}">
                <a16:creationId xmlns:a16="http://schemas.microsoft.com/office/drawing/2014/main" id="{2980164E-6525-FF69-E9E9-DB434B330853}"/>
              </a:ext>
            </a:extLst>
          </p:cNvPr>
          <p:cNvPicPr>
            <a:picLocks noChangeAspect="1"/>
          </p:cNvPicPr>
          <p:nvPr/>
        </p:nvPicPr>
        <p:blipFill>
          <a:blip r:embed="rId3"/>
          <a:stretch>
            <a:fillRect/>
          </a:stretch>
        </p:blipFill>
        <p:spPr>
          <a:xfrm>
            <a:off x="1006248" y="3909559"/>
            <a:ext cx="4308476" cy="2856140"/>
          </a:xfrm>
          <a:prstGeom prst="rect">
            <a:avLst/>
          </a:prstGeom>
        </p:spPr>
      </p:pic>
      <p:pic>
        <p:nvPicPr>
          <p:cNvPr id="5" name="Picture 4" descr="A close-up of a sword&#10;&#10;AI-generated content may be incorrect.">
            <a:extLst>
              <a:ext uri="{FF2B5EF4-FFF2-40B4-BE49-F238E27FC236}">
                <a16:creationId xmlns:a16="http://schemas.microsoft.com/office/drawing/2014/main" id="{7554BF64-F3E5-8598-7CE1-A68663445A08}"/>
              </a:ext>
            </a:extLst>
          </p:cNvPr>
          <p:cNvPicPr>
            <a:picLocks noChangeAspect="1"/>
          </p:cNvPicPr>
          <p:nvPr/>
        </p:nvPicPr>
        <p:blipFill>
          <a:blip r:embed="rId4"/>
          <a:stretch>
            <a:fillRect/>
          </a:stretch>
        </p:blipFill>
        <p:spPr>
          <a:xfrm>
            <a:off x="6267676" y="3861027"/>
            <a:ext cx="4453619" cy="2953205"/>
          </a:xfrm>
          <a:prstGeom prst="rect">
            <a:avLst/>
          </a:prstGeom>
        </p:spPr>
      </p:pic>
      <p:sp>
        <p:nvSpPr>
          <p:cNvPr id="7" name="Title 1">
            <a:extLst>
              <a:ext uri="{FF2B5EF4-FFF2-40B4-BE49-F238E27FC236}">
                <a16:creationId xmlns:a16="http://schemas.microsoft.com/office/drawing/2014/main" id="{92AD0BEF-9E9C-9888-F748-9187AA8195C9}"/>
              </a:ext>
            </a:extLst>
          </p:cNvPr>
          <p:cNvSpPr txBox="1">
            <a:spLocks/>
          </p:cNvSpPr>
          <p:nvPr/>
        </p:nvSpPr>
        <p:spPr>
          <a:xfrm>
            <a:off x="1005114" y="104729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solidFill>
                  <a:srgbClr val="002060"/>
                </a:solidFill>
                <a:ea typeface="+mj-lt"/>
                <a:cs typeface="+mj-lt"/>
              </a:rPr>
              <a:t>Stage 2: What questions do we have?</a:t>
            </a:r>
            <a:endParaRPr lang="en-US">
              <a:solidFill>
                <a:srgbClr val="002060"/>
              </a:solidFill>
              <a:ea typeface="Calibri"/>
              <a:cs typeface="Calibri"/>
            </a:endParaRPr>
          </a:p>
        </p:txBody>
      </p:sp>
      <p:sp>
        <p:nvSpPr>
          <p:cNvPr id="9" name="Title 1">
            <a:extLst>
              <a:ext uri="{FF2B5EF4-FFF2-40B4-BE49-F238E27FC236}">
                <a16:creationId xmlns:a16="http://schemas.microsoft.com/office/drawing/2014/main" id="{0DFE0274-FCB2-F280-A96A-E074792D7CA6}"/>
              </a:ext>
            </a:extLst>
          </p:cNvPr>
          <p:cNvSpPr txBox="1">
            <a:spLocks/>
          </p:cNvSpPr>
          <p:nvPr/>
        </p:nvSpPr>
        <p:spPr>
          <a:xfrm>
            <a:off x="1012371" y="2767239"/>
            <a:ext cx="10515600" cy="1325563"/>
          </a:xfrm>
          <a:prstGeom prst="rect">
            <a:avLst/>
          </a:prstGeom>
        </p:spPr>
        <p:txBody>
          <a:bodyPr vert="horz" lIns="91440" tIns="45720" rIns="91440" bIns="45720" rtlCol="0" anchor="ctr">
            <a:normAutofit fontScale="8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solidFill>
                  <a:srgbClr val="002060"/>
                </a:solidFill>
                <a:ea typeface="Calibri"/>
                <a:cs typeface="Calibri"/>
              </a:rPr>
              <a:t>Stage 3: Hypothesis</a:t>
            </a:r>
            <a:endParaRPr lang="en-US">
              <a:solidFill>
                <a:srgbClr val="000000"/>
              </a:solidFill>
              <a:ea typeface="Calibri"/>
              <a:cs typeface="Calibri"/>
            </a:endParaRPr>
          </a:p>
          <a:p>
            <a:pPr algn="ctr"/>
            <a:endParaRPr lang="en-GB" sz="2000" i="1">
              <a:solidFill>
                <a:srgbClr val="002060"/>
              </a:solidFill>
              <a:ea typeface="Calibri"/>
              <a:cs typeface="Calibri"/>
            </a:endParaRPr>
          </a:p>
          <a:p>
            <a:r>
              <a:rPr lang="en-GB" sz="2000" i="1">
                <a:solidFill>
                  <a:srgbClr val="002060"/>
                </a:solidFill>
                <a:ea typeface="Calibri"/>
                <a:cs typeface="Calibri"/>
              </a:rPr>
              <a:t>Can you answer your questions?</a:t>
            </a:r>
            <a:endParaRPr lang="en-US" i="1">
              <a:solidFill>
                <a:srgbClr val="002060"/>
              </a:solidFill>
              <a:ea typeface="Calibri"/>
              <a:cs typeface="Calibri"/>
            </a:endParaRPr>
          </a:p>
          <a:p>
            <a:r>
              <a:rPr lang="en-GB" sz="2000" i="1">
                <a:solidFill>
                  <a:srgbClr val="002060"/>
                </a:solidFill>
                <a:ea typeface="Calibri"/>
                <a:cs typeface="Calibri"/>
              </a:rPr>
              <a:t>Based on the evidence you've seen, what story do you think these objects tell?</a:t>
            </a:r>
          </a:p>
          <a:p>
            <a:r>
              <a:rPr lang="en-GB" sz="2000" i="1">
                <a:solidFill>
                  <a:srgbClr val="002060"/>
                </a:solidFill>
                <a:ea typeface="Calibri"/>
                <a:cs typeface="Calibri"/>
              </a:rPr>
              <a:t>I think.........because.......</a:t>
            </a:r>
          </a:p>
          <a:p>
            <a:pPr algn="ctr"/>
            <a:endParaRPr lang="en-GB" sz="2000" i="1">
              <a:solidFill>
                <a:srgbClr val="002060"/>
              </a:solidFill>
              <a:ea typeface="Calibri"/>
              <a:cs typeface="Calibri"/>
            </a:endParaRPr>
          </a:p>
          <a:p>
            <a:endParaRPr lang="en-US">
              <a:ea typeface="Calibri"/>
              <a:cs typeface="Calibri"/>
            </a:endParaRPr>
          </a:p>
        </p:txBody>
      </p:sp>
    </p:spTree>
    <p:extLst>
      <p:ext uri="{BB962C8B-B14F-4D97-AF65-F5344CB8AC3E}">
        <p14:creationId xmlns:p14="http://schemas.microsoft.com/office/powerpoint/2010/main" val="885209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DEFD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90298D-F250-4155-BEF4-181FBD158CD0}"/>
              </a:ext>
            </a:extLst>
          </p:cNvPr>
          <p:cNvSpPr>
            <a:spLocks noGrp="1"/>
          </p:cNvSpPr>
          <p:nvPr>
            <p:ph type="title" idx="4294967295"/>
          </p:nvPr>
        </p:nvSpPr>
        <p:spPr>
          <a:xfrm>
            <a:off x="268514" y="532494"/>
            <a:ext cx="10515600" cy="1580696"/>
          </a:xfrm>
        </p:spPr>
        <p:txBody>
          <a:bodyPr>
            <a:noAutofit/>
          </a:bodyPr>
          <a:lstStyle>
            <a:defPPr>
              <a:defRPr lang="en-GB"/>
            </a:defPPr>
            <a:lvl1pPr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1pPr>
            <a:lvl2pPr marL="609585"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2pPr>
            <a:lvl3pPr marL="1219170"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3pPr>
            <a:lvl4pPr marL="1828754"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4pPr>
            <a:lvl5pPr marL="2438339"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5pPr>
            <a:lvl6pPr marL="3047924" algn="l" defTabSz="1219170" rtl="0" eaLnBrk="1" latinLnBrk="0" hangingPunct="1">
              <a:defRPr kern="1200">
                <a:solidFill>
                  <a:schemeClr val="tx1"/>
                </a:solidFill>
                <a:latin typeface="Arial Black" panose="020B0604020202020204" pitchFamily="34" charset="0"/>
                <a:ea typeface="+mn-ea"/>
                <a:cs typeface="+mn-cs"/>
              </a:defRPr>
            </a:lvl6pPr>
            <a:lvl7pPr marL="3657509" algn="l" defTabSz="1219170" rtl="0" eaLnBrk="1" latinLnBrk="0" hangingPunct="1">
              <a:defRPr kern="1200">
                <a:solidFill>
                  <a:schemeClr val="tx1"/>
                </a:solidFill>
                <a:latin typeface="Arial Black" panose="020B0604020202020204" pitchFamily="34" charset="0"/>
                <a:ea typeface="+mn-ea"/>
                <a:cs typeface="+mn-cs"/>
              </a:defRPr>
            </a:lvl7pPr>
            <a:lvl8pPr marL="4267093" algn="l" defTabSz="1219170" rtl="0" eaLnBrk="1" latinLnBrk="0" hangingPunct="1">
              <a:defRPr kern="1200">
                <a:solidFill>
                  <a:schemeClr val="tx1"/>
                </a:solidFill>
                <a:latin typeface="Arial Black" panose="020B0604020202020204" pitchFamily="34" charset="0"/>
                <a:ea typeface="+mn-ea"/>
                <a:cs typeface="+mn-cs"/>
              </a:defRPr>
            </a:lvl8pPr>
            <a:lvl9pPr marL="4876678" algn="l" defTabSz="1219170" rtl="0" eaLnBrk="1" latinLnBrk="0" hangingPunct="1">
              <a:defRPr kern="1200">
                <a:solidFill>
                  <a:schemeClr val="tx1"/>
                </a:solidFill>
                <a:latin typeface="Arial Black" panose="020B0604020202020204" pitchFamily="34" charset="0"/>
                <a:ea typeface="+mn-ea"/>
                <a:cs typeface="+mn-cs"/>
              </a:defRPr>
            </a:lvl9pPr>
          </a:lstStyle>
          <a:p>
            <a:r>
              <a:rPr lang="en-GB" b="1">
                <a:solidFill>
                  <a:srgbClr val="002060"/>
                </a:solidFill>
                <a:latin typeface="Calibri"/>
                <a:ea typeface="Calibri"/>
                <a:cs typeface="Calibri"/>
              </a:rPr>
              <a:t>Stage 4: Investigating further evidence</a:t>
            </a:r>
            <a:br>
              <a:rPr lang="en-GB" sz="3200" b="1">
                <a:latin typeface="Calibri"/>
                <a:ea typeface="Calibri"/>
                <a:cs typeface="Calibri"/>
              </a:rPr>
            </a:br>
            <a:r>
              <a:rPr lang="en-GB" sz="2400" b="1">
                <a:solidFill>
                  <a:srgbClr val="002060"/>
                </a:solidFill>
                <a:latin typeface="Calibri"/>
                <a:ea typeface="Calibri"/>
                <a:cs typeface="Calibri"/>
              </a:rPr>
              <a:t>  </a:t>
            </a:r>
            <a:r>
              <a:rPr lang="en-GB" sz="2400">
                <a:solidFill>
                  <a:srgbClr val="002060"/>
                </a:solidFill>
                <a:latin typeface="Calibri"/>
                <a:ea typeface="Calibri"/>
                <a:cs typeface="Calibri"/>
              </a:rPr>
              <a:t>Provide more information and evidence for children to explore to see if they can find answers to their questions (evidence pack).</a:t>
            </a:r>
            <a:br>
              <a:rPr lang="en-GB" sz="3200"/>
            </a:br>
            <a:endParaRPr lang="en-GB" sz="3200">
              <a:solidFill>
                <a:srgbClr val="002060"/>
              </a:solidFill>
            </a:endParaRPr>
          </a:p>
        </p:txBody>
      </p:sp>
      <p:sp>
        <p:nvSpPr>
          <p:cNvPr id="5" name="TextBox 4">
            <a:extLst>
              <a:ext uri="{FF2B5EF4-FFF2-40B4-BE49-F238E27FC236}">
                <a16:creationId xmlns:a16="http://schemas.microsoft.com/office/drawing/2014/main" id="{68B72610-77B1-4595-A580-948A36494946}"/>
              </a:ext>
            </a:extLst>
          </p:cNvPr>
          <p:cNvSpPr txBox="1"/>
          <p:nvPr/>
        </p:nvSpPr>
        <p:spPr>
          <a:xfrm>
            <a:off x="265647" y="1995132"/>
            <a:ext cx="6033304" cy="4524315"/>
          </a:xfrm>
          <a:prstGeom prst="rect">
            <a:avLst/>
          </a:prstGeom>
          <a:noFill/>
        </p:spPr>
        <p:txBody>
          <a:bodyPr wrap="square" lIns="91440" tIns="45720" rIns="91440" bIns="45720" rtlCol="0" anchor="t">
            <a:spAutoFit/>
          </a:bodyPr>
          <a:lstStyle>
            <a:defPPr>
              <a:defRPr lang="en-GB"/>
            </a:defPPr>
            <a:lvl1pPr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1pPr>
            <a:lvl2pPr marL="609585"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2pPr>
            <a:lvl3pPr marL="1219170"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3pPr>
            <a:lvl4pPr marL="1828754"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4pPr>
            <a:lvl5pPr marL="2438339"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5pPr>
            <a:lvl6pPr marL="3047924" algn="l" defTabSz="1219170" rtl="0" eaLnBrk="1" latinLnBrk="0" hangingPunct="1">
              <a:defRPr kern="1200">
                <a:solidFill>
                  <a:schemeClr val="tx1"/>
                </a:solidFill>
                <a:latin typeface="Arial Black" panose="020B0604020202020204" pitchFamily="34" charset="0"/>
                <a:ea typeface="+mn-ea"/>
                <a:cs typeface="+mn-cs"/>
              </a:defRPr>
            </a:lvl6pPr>
            <a:lvl7pPr marL="3657509" algn="l" defTabSz="1219170" rtl="0" eaLnBrk="1" latinLnBrk="0" hangingPunct="1">
              <a:defRPr kern="1200">
                <a:solidFill>
                  <a:schemeClr val="tx1"/>
                </a:solidFill>
                <a:latin typeface="Arial Black" panose="020B0604020202020204" pitchFamily="34" charset="0"/>
                <a:ea typeface="+mn-ea"/>
                <a:cs typeface="+mn-cs"/>
              </a:defRPr>
            </a:lvl7pPr>
            <a:lvl8pPr marL="4267093" algn="l" defTabSz="1219170" rtl="0" eaLnBrk="1" latinLnBrk="0" hangingPunct="1">
              <a:defRPr kern="1200">
                <a:solidFill>
                  <a:schemeClr val="tx1"/>
                </a:solidFill>
                <a:latin typeface="Arial Black" panose="020B0604020202020204" pitchFamily="34" charset="0"/>
                <a:ea typeface="+mn-ea"/>
                <a:cs typeface="+mn-cs"/>
              </a:defRPr>
            </a:lvl8pPr>
            <a:lvl9pPr marL="4876678" algn="l" defTabSz="1219170" rtl="0" eaLnBrk="1" latinLnBrk="0" hangingPunct="1">
              <a:defRPr kern="1200">
                <a:solidFill>
                  <a:schemeClr val="tx1"/>
                </a:solidFill>
                <a:latin typeface="Arial Black" panose="020B0604020202020204" pitchFamily="34" charset="0"/>
                <a:ea typeface="+mn-ea"/>
                <a:cs typeface="+mn-cs"/>
              </a:defRPr>
            </a:lvl9pPr>
          </a:lstStyle>
          <a:p>
            <a:pPr algn="l"/>
            <a:r>
              <a:rPr lang="en-GB" sz="2200" b="1">
                <a:solidFill>
                  <a:srgbClr val="002060"/>
                </a:solidFill>
                <a:latin typeface="ReithSans"/>
              </a:rPr>
              <a:t>The Ivory Bangle Lady</a:t>
            </a:r>
          </a:p>
          <a:p>
            <a:pPr algn="l"/>
            <a:endParaRPr lang="en-GB" sz="2200">
              <a:solidFill>
                <a:srgbClr val="002060"/>
              </a:solidFill>
              <a:latin typeface="ReithSans"/>
            </a:endParaRPr>
          </a:p>
          <a:p>
            <a:pPr algn="l"/>
            <a:r>
              <a:rPr lang="en-GB" sz="2200" b="1">
                <a:solidFill>
                  <a:srgbClr val="002060"/>
                </a:solidFill>
                <a:latin typeface="ReithSans"/>
              </a:rPr>
              <a:t>Inscription: ‘Hail sister, may you live in God’</a:t>
            </a:r>
          </a:p>
          <a:p>
            <a:pPr algn="l"/>
            <a:endParaRPr lang="en-GB" sz="2200">
              <a:solidFill>
                <a:srgbClr val="002060"/>
              </a:solidFill>
              <a:latin typeface="ReithSans"/>
            </a:endParaRPr>
          </a:p>
          <a:p>
            <a:pPr algn="l"/>
            <a:r>
              <a:rPr lang="en-GB" sz="2200" b="1">
                <a:solidFill>
                  <a:srgbClr val="002060"/>
                </a:solidFill>
                <a:latin typeface="ReithSans"/>
              </a:rPr>
              <a:t>Other items buried with her: </a:t>
            </a:r>
          </a:p>
          <a:p>
            <a:pPr marL="342265" indent="-342265">
              <a:buFont typeface="Courier New" panose="02070309020205020404" pitchFamily="49" charset="0"/>
              <a:buChar char="o"/>
            </a:pPr>
            <a:r>
              <a:rPr lang="en-GB" sz="2000" i="1">
                <a:solidFill>
                  <a:srgbClr val="002060"/>
                </a:solidFill>
                <a:latin typeface="ReithSans"/>
              </a:rPr>
              <a:t>some blue glass beads,</a:t>
            </a:r>
          </a:p>
          <a:p>
            <a:pPr marL="342265" indent="-342265">
              <a:buFont typeface="Courier New" panose="02070309020205020404" pitchFamily="49" charset="0"/>
              <a:buChar char="o"/>
            </a:pPr>
            <a:r>
              <a:rPr lang="en-GB" sz="2000" i="1">
                <a:solidFill>
                  <a:srgbClr val="002060"/>
                </a:solidFill>
                <a:latin typeface="ReithSans"/>
              </a:rPr>
              <a:t>Jet bracelets</a:t>
            </a:r>
          </a:p>
          <a:p>
            <a:pPr marL="342265" indent="-342265">
              <a:buFont typeface="Courier New" panose="02070309020205020404" pitchFamily="49" charset="0"/>
              <a:buChar char="o"/>
            </a:pPr>
            <a:r>
              <a:rPr lang="en-GB" sz="2000" i="1">
                <a:solidFill>
                  <a:srgbClr val="002060"/>
                </a:solidFill>
                <a:latin typeface="ReithSans"/>
              </a:rPr>
              <a:t>fragments of five bone bracelets,</a:t>
            </a:r>
          </a:p>
          <a:p>
            <a:pPr marL="342265" indent="-342265">
              <a:buFont typeface="Courier New" panose="02070309020205020404" pitchFamily="49" charset="0"/>
              <a:buChar char="o"/>
            </a:pPr>
            <a:r>
              <a:rPr lang="en-GB" sz="2000" i="1">
                <a:solidFill>
                  <a:srgbClr val="002060"/>
                </a:solidFill>
                <a:latin typeface="ReithSans"/>
              </a:rPr>
              <a:t>silver and bronze lockets, </a:t>
            </a:r>
          </a:p>
          <a:p>
            <a:pPr marL="342265" indent="-342265">
              <a:buFont typeface="Courier New" panose="02070309020205020404" pitchFamily="49" charset="0"/>
              <a:buChar char="o"/>
            </a:pPr>
            <a:r>
              <a:rPr lang="en-GB" sz="2000" i="1">
                <a:solidFill>
                  <a:srgbClr val="002060"/>
                </a:solidFill>
                <a:latin typeface="ReithSans"/>
              </a:rPr>
              <a:t>amber earrings, </a:t>
            </a:r>
          </a:p>
          <a:p>
            <a:pPr marL="342265" indent="-342265">
              <a:buFont typeface="Courier New" panose="02070309020205020404" pitchFamily="49" charset="0"/>
              <a:buChar char="o"/>
            </a:pPr>
            <a:r>
              <a:rPr lang="en-GB" sz="2000" i="1">
                <a:solidFill>
                  <a:srgbClr val="002060"/>
                </a:solidFill>
                <a:latin typeface="ReithSans"/>
              </a:rPr>
              <a:t>two marbled glass beads, </a:t>
            </a:r>
          </a:p>
          <a:p>
            <a:pPr marL="342265" indent="-342265">
              <a:buFont typeface="Courier New" panose="02070309020205020404" pitchFamily="49" charset="0"/>
              <a:buChar char="o"/>
            </a:pPr>
            <a:r>
              <a:rPr lang="en-GB" sz="2000" i="1">
                <a:solidFill>
                  <a:srgbClr val="002060"/>
                </a:solidFill>
                <a:latin typeface="ReithSans"/>
              </a:rPr>
              <a:t>a small round glass mirror </a:t>
            </a:r>
          </a:p>
          <a:p>
            <a:pPr marL="342265" indent="-342265">
              <a:buFont typeface="Courier New" panose="02070309020205020404" pitchFamily="49" charset="0"/>
              <a:buChar char="o"/>
            </a:pPr>
            <a:r>
              <a:rPr lang="en-GB" sz="2000" i="1">
                <a:solidFill>
                  <a:srgbClr val="002060"/>
                </a:solidFill>
                <a:latin typeface="ReithSans"/>
              </a:rPr>
              <a:t>a blue glass jug</a:t>
            </a:r>
            <a:endParaRPr lang="en-GB" sz="1600" i="1">
              <a:solidFill>
                <a:srgbClr val="002060"/>
              </a:solidFill>
              <a:latin typeface="ReithSans"/>
            </a:endParaRPr>
          </a:p>
          <a:p>
            <a:endParaRPr lang="en-GB"/>
          </a:p>
        </p:txBody>
      </p:sp>
      <p:pic>
        <p:nvPicPr>
          <p:cNvPr id="4" name="Picture 3" descr="A blue vase and bracelets&#10;&#10;AI-generated content may be incorrect.">
            <a:extLst>
              <a:ext uri="{FF2B5EF4-FFF2-40B4-BE49-F238E27FC236}">
                <a16:creationId xmlns:a16="http://schemas.microsoft.com/office/drawing/2014/main" id="{1562CED3-9108-2AEF-94DC-285643D23441}"/>
              </a:ext>
            </a:extLst>
          </p:cNvPr>
          <p:cNvPicPr>
            <a:picLocks noChangeAspect="1"/>
          </p:cNvPicPr>
          <p:nvPr/>
        </p:nvPicPr>
        <p:blipFill>
          <a:blip r:embed="rId3"/>
          <a:stretch>
            <a:fillRect/>
          </a:stretch>
        </p:blipFill>
        <p:spPr>
          <a:xfrm>
            <a:off x="6092825" y="1711779"/>
            <a:ext cx="5695950" cy="4000500"/>
          </a:xfrm>
          <a:prstGeom prst="rect">
            <a:avLst/>
          </a:prstGeom>
        </p:spPr>
      </p:pic>
      <p:sp>
        <p:nvSpPr>
          <p:cNvPr id="3" name="TextBox 2">
            <a:extLst>
              <a:ext uri="{FF2B5EF4-FFF2-40B4-BE49-F238E27FC236}">
                <a16:creationId xmlns:a16="http://schemas.microsoft.com/office/drawing/2014/main" id="{3CB1C94D-AB87-461E-469B-1DC23BB89FD0}"/>
              </a:ext>
            </a:extLst>
          </p:cNvPr>
          <p:cNvSpPr txBox="1"/>
          <p:nvPr/>
        </p:nvSpPr>
        <p:spPr>
          <a:xfrm>
            <a:off x="6096000" y="5925457"/>
            <a:ext cx="609600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solidFill>
                  <a:srgbClr val="002060"/>
                </a:solidFill>
                <a:latin typeface="Aptos"/>
              </a:rPr>
              <a:t>Use Box 4 to record any evidence you think is important or relevant for your questions.</a:t>
            </a:r>
            <a:r>
              <a:rPr b="1">
                <a:solidFill>
                  <a:srgbClr val="002060"/>
                </a:solidFill>
                <a:latin typeface="Aptos"/>
                <a:ea typeface="Aptos"/>
                <a:cs typeface="Aptos"/>
              </a:rPr>
              <a:t>​</a:t>
            </a:r>
            <a:endParaRPr lang="en-US" b="1">
              <a:solidFill>
                <a:srgbClr val="002060"/>
              </a:solidFill>
            </a:endParaRPr>
          </a:p>
          <a:p>
            <a:pPr algn="ctr"/>
            <a:endParaRPr lang="en-US"/>
          </a:p>
        </p:txBody>
      </p:sp>
    </p:spTree>
    <p:extLst>
      <p:ext uri="{BB962C8B-B14F-4D97-AF65-F5344CB8AC3E}">
        <p14:creationId xmlns:p14="http://schemas.microsoft.com/office/powerpoint/2010/main" val="1452654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DEFD5"/>
        </a:solidFill>
        <a:effectLst/>
      </p:bgPr>
    </p:bg>
    <p:spTree>
      <p:nvGrpSpPr>
        <p:cNvPr id="1" name="Shape 106"/>
        <p:cNvGrpSpPr/>
        <p:nvPr/>
      </p:nvGrpSpPr>
      <p:grpSpPr>
        <a:xfrm>
          <a:off x="0" y="0"/>
          <a:ext cx="0" cy="0"/>
          <a:chOff x="0" y="0"/>
          <a:chExt cx="0" cy="0"/>
        </a:xfrm>
      </p:grpSpPr>
      <p:sp>
        <p:nvSpPr>
          <p:cNvPr id="107" name="Google Shape;107;p17">
            <a:extLst>
              <a:ext uri="{C183D7F6-B498-43B3-948B-1728B52AA6E4}">
                <adec:decorative xmlns:adec="http://schemas.microsoft.com/office/drawing/2017/decorative" val="0"/>
              </a:ext>
            </a:extLst>
          </p:cNvPr>
          <p:cNvSpPr txBox="1">
            <a:spLocks noGrp="1"/>
          </p:cNvSpPr>
          <p:nvPr>
            <p:ph type="title"/>
          </p:nvPr>
        </p:nvSpPr>
        <p:spPr>
          <a:xfrm>
            <a:off x="403876" y="105419"/>
            <a:ext cx="9350229" cy="437543"/>
          </a:xfrm>
          <a:prstGeom prst="rect">
            <a:avLst/>
          </a:prstGeom>
        </p:spPr>
        <p:txBody>
          <a:bodyPr spcFirstLastPara="1" vert="horz" wrap="square" lIns="0" tIns="0" rIns="0" bIns="0" rtlCol="0" anchor="t" anchorCtr="0">
            <a:noAutofit/>
          </a:bodyPr>
          <a:lstStyle/>
          <a:p>
            <a:pPr>
              <a:spcBef>
                <a:spcPts val="0"/>
              </a:spcBef>
            </a:pPr>
            <a:r>
              <a:rPr lang="en-GB" sz="3200" b="1">
                <a:solidFill>
                  <a:srgbClr val="002060"/>
                </a:solidFill>
              </a:rPr>
              <a:t>Stage 4:  Further evidence – Chronological Context </a:t>
            </a:r>
            <a:endParaRPr lang="en-US" sz="3200" b="1">
              <a:solidFill>
                <a:srgbClr val="002060"/>
              </a:solidFill>
              <a:ea typeface="Calibri Light"/>
              <a:cs typeface="Calibri Light"/>
            </a:endParaRPr>
          </a:p>
        </p:txBody>
      </p:sp>
      <p:graphicFrame>
        <p:nvGraphicFramePr>
          <p:cNvPr id="109" name="Google Shape;109;p17">
            <a:extLst>
              <a:ext uri="{C183D7F6-B498-43B3-948B-1728B52AA6E4}">
                <adec:decorative xmlns:adec="http://schemas.microsoft.com/office/drawing/2017/decorative" val="1"/>
              </a:ext>
            </a:extLst>
          </p:cNvPr>
          <p:cNvGraphicFramePr/>
          <p:nvPr/>
        </p:nvGraphicFramePr>
        <p:xfrm>
          <a:off x="715933" y="3703359"/>
          <a:ext cx="10803000" cy="411460"/>
        </p:xfrm>
        <a:graphic>
          <a:graphicData uri="http://schemas.openxmlformats.org/drawingml/2006/table">
            <a:tbl>
              <a:tblPr firstRow="1">
                <a:noFill/>
              </a:tblPr>
              <a:tblGrid>
                <a:gridCol w="2160600">
                  <a:extLst>
                    <a:ext uri="{9D8B030D-6E8A-4147-A177-3AD203B41FA5}">
                      <a16:colId xmlns:a16="http://schemas.microsoft.com/office/drawing/2014/main" val="20000"/>
                    </a:ext>
                  </a:extLst>
                </a:gridCol>
                <a:gridCol w="2160600">
                  <a:extLst>
                    <a:ext uri="{9D8B030D-6E8A-4147-A177-3AD203B41FA5}">
                      <a16:colId xmlns:a16="http://schemas.microsoft.com/office/drawing/2014/main" val="20001"/>
                    </a:ext>
                  </a:extLst>
                </a:gridCol>
                <a:gridCol w="2160600">
                  <a:extLst>
                    <a:ext uri="{9D8B030D-6E8A-4147-A177-3AD203B41FA5}">
                      <a16:colId xmlns:a16="http://schemas.microsoft.com/office/drawing/2014/main" val="20002"/>
                    </a:ext>
                  </a:extLst>
                </a:gridCol>
                <a:gridCol w="2160600">
                  <a:extLst>
                    <a:ext uri="{9D8B030D-6E8A-4147-A177-3AD203B41FA5}">
                      <a16:colId xmlns:a16="http://schemas.microsoft.com/office/drawing/2014/main" val="20003"/>
                    </a:ext>
                  </a:extLst>
                </a:gridCol>
                <a:gridCol w="2160600">
                  <a:extLst>
                    <a:ext uri="{9D8B030D-6E8A-4147-A177-3AD203B41FA5}">
                      <a16:colId xmlns:a16="http://schemas.microsoft.com/office/drawing/2014/main" val="20004"/>
                    </a:ext>
                  </a:extLst>
                </a:gridCol>
              </a:tblGrid>
              <a:tr h="406380">
                <a:tc>
                  <a:txBody>
                    <a:bodyPr/>
                    <a:lstStyle/>
                    <a:p>
                      <a:pPr marL="0" lvl="0" indent="0" algn="l" rtl="0">
                        <a:spcBef>
                          <a:spcPts val="0"/>
                        </a:spcBef>
                        <a:spcAft>
                          <a:spcPts val="0"/>
                        </a:spcAft>
                        <a:buNone/>
                      </a:pPr>
                      <a:r>
                        <a:rPr lang="en-GB" sz="1900">
                          <a:latin typeface="Montserrat"/>
                          <a:ea typeface="Montserrat"/>
                          <a:cs typeface="Montserrat"/>
                          <a:sym typeface="Montserrat"/>
                        </a:rPr>
                        <a:t>1 CE</a:t>
                      </a:r>
                      <a:endParaRPr sz="1900">
                        <a:latin typeface="Montserrat"/>
                        <a:ea typeface="Montserrat"/>
                        <a:cs typeface="Montserrat"/>
                        <a:sym typeface="Montserrat"/>
                      </a:endParaRPr>
                    </a:p>
                  </a:txBody>
                  <a:tcPr marL="60950" marR="60950" marT="60950" marB="6095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2D050"/>
                    </a:solidFill>
                  </a:tcPr>
                </a:tc>
                <a:tc>
                  <a:txBody>
                    <a:bodyPr/>
                    <a:lstStyle/>
                    <a:p>
                      <a:pPr marL="0" lvl="0" indent="0" algn="l" rtl="0">
                        <a:spcBef>
                          <a:spcPts val="0"/>
                        </a:spcBef>
                        <a:spcAft>
                          <a:spcPts val="0"/>
                        </a:spcAft>
                        <a:buNone/>
                      </a:pPr>
                      <a:r>
                        <a:rPr lang="en-GB" sz="1900">
                          <a:latin typeface="Montserrat"/>
                          <a:ea typeface="Montserrat"/>
                          <a:cs typeface="Montserrat"/>
                          <a:sym typeface="Montserrat"/>
                        </a:rPr>
                        <a:t>100 CE</a:t>
                      </a:r>
                      <a:endParaRPr sz="1900">
                        <a:latin typeface="Montserrat"/>
                        <a:ea typeface="Montserrat"/>
                        <a:cs typeface="Montserrat"/>
                        <a:sym typeface="Montserrat"/>
                      </a:endParaRPr>
                    </a:p>
                  </a:txBody>
                  <a:tcPr marL="60950" marR="60950" marT="60950" marB="6095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2D050"/>
                    </a:solidFill>
                  </a:tcPr>
                </a:tc>
                <a:tc>
                  <a:txBody>
                    <a:bodyPr/>
                    <a:lstStyle/>
                    <a:p>
                      <a:pPr marL="0" lvl="0" indent="0" algn="l" rtl="0">
                        <a:spcBef>
                          <a:spcPts val="0"/>
                        </a:spcBef>
                        <a:spcAft>
                          <a:spcPts val="0"/>
                        </a:spcAft>
                        <a:buNone/>
                      </a:pPr>
                      <a:r>
                        <a:rPr lang="en-GB" sz="1900">
                          <a:latin typeface="Montserrat"/>
                          <a:ea typeface="Montserrat"/>
                          <a:cs typeface="Montserrat"/>
                          <a:sym typeface="Montserrat"/>
                        </a:rPr>
                        <a:t>200 CE</a:t>
                      </a:r>
                      <a:endParaRPr sz="1900">
                        <a:latin typeface="Montserrat"/>
                        <a:ea typeface="Montserrat"/>
                        <a:cs typeface="Montserrat"/>
                        <a:sym typeface="Montserrat"/>
                      </a:endParaRPr>
                    </a:p>
                  </a:txBody>
                  <a:tcPr marL="60950" marR="60950" marT="60950" marB="6095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2D050"/>
                    </a:solidFill>
                  </a:tcPr>
                </a:tc>
                <a:tc>
                  <a:txBody>
                    <a:bodyPr/>
                    <a:lstStyle/>
                    <a:p>
                      <a:pPr marL="0" lvl="0" indent="0" algn="l" rtl="0">
                        <a:spcBef>
                          <a:spcPts val="0"/>
                        </a:spcBef>
                        <a:spcAft>
                          <a:spcPts val="0"/>
                        </a:spcAft>
                        <a:buNone/>
                      </a:pPr>
                      <a:r>
                        <a:rPr lang="en-GB" sz="1900">
                          <a:latin typeface="Montserrat"/>
                          <a:ea typeface="Montserrat"/>
                          <a:cs typeface="Montserrat"/>
                          <a:sym typeface="Montserrat"/>
                        </a:rPr>
                        <a:t>300 CE</a:t>
                      </a:r>
                      <a:endParaRPr sz="1900">
                        <a:latin typeface="Montserrat"/>
                        <a:ea typeface="Montserrat"/>
                        <a:cs typeface="Montserrat"/>
                        <a:sym typeface="Montserrat"/>
                      </a:endParaRPr>
                    </a:p>
                  </a:txBody>
                  <a:tcPr marL="60950" marR="60950" marT="60950" marB="6095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2D050"/>
                    </a:solidFill>
                  </a:tcPr>
                </a:tc>
                <a:tc>
                  <a:txBody>
                    <a:bodyPr/>
                    <a:lstStyle/>
                    <a:p>
                      <a:pPr marL="0" lvl="0" indent="0" algn="l" rtl="0">
                        <a:spcBef>
                          <a:spcPts val="0"/>
                        </a:spcBef>
                        <a:spcAft>
                          <a:spcPts val="0"/>
                        </a:spcAft>
                        <a:buNone/>
                      </a:pPr>
                      <a:r>
                        <a:rPr lang="en-GB" sz="1900">
                          <a:latin typeface="Montserrat"/>
                          <a:ea typeface="Montserrat"/>
                          <a:cs typeface="Montserrat"/>
                          <a:sym typeface="Montserrat"/>
                        </a:rPr>
                        <a:t>400 CE</a:t>
                      </a:r>
                      <a:endParaRPr sz="1900">
                        <a:latin typeface="Montserrat"/>
                        <a:ea typeface="Montserrat"/>
                        <a:cs typeface="Montserrat"/>
                        <a:sym typeface="Montserrat"/>
                      </a:endParaRPr>
                    </a:p>
                  </a:txBody>
                  <a:tcPr marL="60950" marR="60950" marT="60950" marB="60950">
                    <a:lnL w="9525" cap="flat" cmpd="sng" algn="ctr">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2D050"/>
                    </a:solidFill>
                  </a:tcPr>
                </a:tc>
                <a:extLst>
                  <a:ext uri="{0D108BD9-81ED-4DB2-BD59-A6C34878D82A}">
                    <a16:rowId xmlns:a16="http://schemas.microsoft.com/office/drawing/2014/main" val="10000"/>
                  </a:ext>
                </a:extLst>
              </a:tr>
            </a:tbl>
          </a:graphicData>
        </a:graphic>
      </p:graphicFrame>
      <p:grpSp>
        <p:nvGrpSpPr>
          <p:cNvPr id="13" name="Group 12">
            <a:extLst>
              <a:ext uri="{FF2B5EF4-FFF2-40B4-BE49-F238E27FC236}">
                <a16:creationId xmlns:a16="http://schemas.microsoft.com/office/drawing/2014/main" id="{2DA79D47-9C45-0002-9695-DC631CA51E44}"/>
              </a:ext>
            </a:extLst>
          </p:cNvPr>
          <p:cNvGrpSpPr/>
          <p:nvPr/>
        </p:nvGrpSpPr>
        <p:grpSpPr>
          <a:xfrm>
            <a:off x="715276" y="4118274"/>
            <a:ext cx="2052400" cy="1909409"/>
            <a:chOff x="824133" y="4111017"/>
            <a:chExt cx="2052400" cy="1909409"/>
          </a:xfrm>
        </p:grpSpPr>
        <p:sp>
          <p:nvSpPr>
            <p:cNvPr id="110" name="Google Shape;110;p17">
              <a:extLst>
                <a:ext uri="{C183D7F6-B498-43B3-948B-1728B52AA6E4}">
                  <adec:decorative xmlns:adec="http://schemas.microsoft.com/office/drawing/2017/decorative" val="1"/>
                </a:ext>
              </a:extLst>
            </p:cNvPr>
            <p:cNvSpPr txBox="1"/>
            <p:nvPr/>
          </p:nvSpPr>
          <p:spPr>
            <a:xfrm>
              <a:off x="824133" y="4786900"/>
              <a:ext cx="2052400" cy="1233526"/>
            </a:xfrm>
            <a:prstGeom prst="rect">
              <a:avLst/>
            </a:prstGeom>
            <a:solidFill>
              <a:schemeClr val="accent2">
                <a:lumMod val="40000"/>
                <a:lumOff val="60000"/>
              </a:schemeClr>
            </a:solidFill>
            <a:ln>
              <a:noFill/>
            </a:ln>
          </p:spPr>
          <p:txBody>
            <a:bodyPr spcFirstLastPara="1" wrap="square" lIns="121900" tIns="121900" rIns="121900" bIns="121900" anchor="ctr" anchorCtr="0">
              <a:noAutofit/>
            </a:bodyPr>
            <a:lstStyle/>
            <a:p>
              <a:pPr algn="ctr"/>
              <a:r>
                <a:rPr lang="en-GB" sz="1900" b="1">
                  <a:latin typeface="Montserrat"/>
                  <a:ea typeface="Montserrat"/>
                  <a:cs typeface="Montserrat"/>
                  <a:sym typeface="Montserrat"/>
                </a:rPr>
                <a:t>43 CE</a:t>
              </a:r>
              <a:r>
                <a:rPr lang="en-GB" sz="1900">
                  <a:latin typeface="Montserrat"/>
                  <a:ea typeface="Montserrat"/>
                  <a:cs typeface="Montserrat"/>
                  <a:sym typeface="Montserrat"/>
                </a:rPr>
                <a:t> Roman army </a:t>
              </a:r>
              <a:r>
                <a:rPr lang="en-GB" sz="1900" b="1">
                  <a:latin typeface="Montserrat"/>
                  <a:ea typeface="Montserrat"/>
                  <a:cs typeface="Montserrat"/>
                  <a:sym typeface="Montserrat"/>
                </a:rPr>
                <a:t>invades</a:t>
              </a:r>
              <a:r>
                <a:rPr lang="en-GB" sz="1900">
                  <a:latin typeface="Montserrat"/>
                  <a:ea typeface="Montserrat"/>
                  <a:cs typeface="Montserrat"/>
                  <a:sym typeface="Montserrat"/>
                </a:rPr>
                <a:t> the south of Britain</a:t>
              </a:r>
              <a:endParaRPr sz="1900">
                <a:latin typeface="Montserrat"/>
                <a:ea typeface="Montserrat"/>
                <a:cs typeface="Montserrat"/>
                <a:sym typeface="Montserrat"/>
              </a:endParaRPr>
            </a:p>
          </p:txBody>
        </p:sp>
        <p:cxnSp>
          <p:nvCxnSpPr>
            <p:cNvPr id="111" name="Google Shape;111;p17">
              <a:extLst>
                <a:ext uri="{C183D7F6-B498-43B3-948B-1728B52AA6E4}">
                  <adec:decorative xmlns:adec="http://schemas.microsoft.com/office/drawing/2017/decorative" val="1"/>
                </a:ext>
              </a:extLst>
            </p:cNvPr>
            <p:cNvCxnSpPr/>
            <p:nvPr/>
          </p:nvCxnSpPr>
          <p:spPr>
            <a:xfrm rot="10800000">
              <a:off x="1850333" y="4111017"/>
              <a:ext cx="0" cy="654400"/>
            </a:xfrm>
            <a:prstGeom prst="straightConnector1">
              <a:avLst/>
            </a:prstGeom>
            <a:noFill/>
            <a:ln w="28575" cap="flat" cmpd="sng">
              <a:solidFill>
                <a:schemeClr val="dk2"/>
              </a:solidFill>
              <a:prstDash val="solid"/>
              <a:round/>
              <a:headEnd type="none" w="med" len="med"/>
              <a:tailEnd type="stealth" w="med" len="med"/>
            </a:ln>
          </p:spPr>
        </p:cxnSp>
      </p:grpSp>
      <p:sp>
        <p:nvSpPr>
          <p:cNvPr id="112" name="Google Shape;112;p17">
            <a:extLst>
              <a:ext uri="{C183D7F6-B498-43B3-948B-1728B52AA6E4}">
                <adec:decorative xmlns:adec="http://schemas.microsoft.com/office/drawing/2017/decorative" val="1"/>
              </a:ext>
            </a:extLst>
          </p:cNvPr>
          <p:cNvSpPr/>
          <p:nvPr/>
        </p:nvSpPr>
        <p:spPr>
          <a:xfrm>
            <a:off x="95250" y="3790950"/>
            <a:ext cx="619200" cy="234000"/>
          </a:xfrm>
          <a:prstGeom prst="leftArrow">
            <a:avLst>
              <a:gd name="adj1" fmla="val 50000"/>
              <a:gd name="adj2" fmla="val 50000"/>
            </a:avLst>
          </a:prstGeom>
          <a:solidFill>
            <a:srgbClr val="92D050"/>
          </a:solidFill>
          <a:ln w="9525" cap="flat" cmpd="sng">
            <a:solidFill>
              <a:schemeClr val="dk2"/>
            </a:solidFill>
            <a:prstDash val="solid"/>
            <a:round/>
            <a:headEnd type="none" w="sm" len="sm"/>
            <a:tailEnd type="none" w="sm" len="sm"/>
          </a:ln>
        </p:spPr>
        <p:txBody>
          <a:bodyPr spcFirstLastPara="1" wrap="square" lIns="60950" tIns="60950" rIns="60950" bIns="60950" anchor="ctr" anchorCtr="0">
            <a:noAutofit/>
          </a:bodyPr>
          <a:lstStyle/>
          <a:p>
            <a:endParaRPr sz="1200"/>
          </a:p>
        </p:txBody>
      </p:sp>
      <p:sp>
        <p:nvSpPr>
          <p:cNvPr id="113" name="Google Shape;113;p17">
            <a:extLst>
              <a:ext uri="{C183D7F6-B498-43B3-948B-1728B52AA6E4}">
                <adec:decorative xmlns:adec="http://schemas.microsoft.com/office/drawing/2017/decorative" val="1"/>
              </a:ext>
            </a:extLst>
          </p:cNvPr>
          <p:cNvSpPr/>
          <p:nvPr/>
        </p:nvSpPr>
        <p:spPr>
          <a:xfrm rot="10800000">
            <a:off x="11518917" y="3790192"/>
            <a:ext cx="619200" cy="234000"/>
          </a:xfrm>
          <a:prstGeom prst="leftArrow">
            <a:avLst>
              <a:gd name="adj1" fmla="val 50000"/>
              <a:gd name="adj2" fmla="val 50000"/>
            </a:avLst>
          </a:prstGeom>
          <a:solidFill>
            <a:srgbClr val="92D050"/>
          </a:solidFill>
          <a:ln w="9525" cap="flat" cmpd="sng">
            <a:solidFill>
              <a:schemeClr val="dk2"/>
            </a:solidFill>
            <a:prstDash val="solid"/>
            <a:round/>
            <a:headEnd type="none" w="sm" len="sm"/>
            <a:tailEnd type="none" w="sm" len="sm"/>
          </a:ln>
        </p:spPr>
        <p:txBody>
          <a:bodyPr spcFirstLastPara="1" wrap="square" lIns="60950" tIns="60950" rIns="60950" bIns="60950" anchor="ctr" anchorCtr="0">
            <a:noAutofit/>
          </a:bodyPr>
          <a:lstStyle/>
          <a:p>
            <a:endParaRPr sz="1200"/>
          </a:p>
        </p:txBody>
      </p:sp>
      <p:sp>
        <p:nvSpPr>
          <p:cNvPr id="114" name="Google Shape;114;p17">
            <a:extLst>
              <a:ext uri="{C183D7F6-B498-43B3-948B-1728B52AA6E4}">
                <adec:decorative xmlns:adec="http://schemas.microsoft.com/office/drawing/2017/decorative" val="1"/>
              </a:ext>
            </a:extLst>
          </p:cNvPr>
          <p:cNvSpPr txBox="1"/>
          <p:nvPr/>
        </p:nvSpPr>
        <p:spPr>
          <a:xfrm>
            <a:off x="1741476" y="4117762"/>
            <a:ext cx="7843953" cy="531600"/>
          </a:xfrm>
          <a:prstGeom prst="rect">
            <a:avLst/>
          </a:prstGeom>
          <a:solidFill>
            <a:srgbClr val="9966FF">
              <a:alpha val="20000"/>
            </a:srgbClr>
          </a:solidFill>
          <a:ln>
            <a:noFill/>
          </a:ln>
        </p:spPr>
        <p:txBody>
          <a:bodyPr spcFirstLastPara="1" wrap="square" lIns="121900" tIns="121900" rIns="121900" bIns="121900" anchor="ctr" anchorCtr="0">
            <a:noAutofit/>
          </a:bodyPr>
          <a:lstStyle/>
          <a:p>
            <a:pPr algn="ctr"/>
            <a:r>
              <a:rPr lang="en-GB" sz="1850">
                <a:latin typeface="Montserrat"/>
                <a:ea typeface="Montserrat"/>
                <a:cs typeface="Montserrat"/>
                <a:sym typeface="Montserrat"/>
              </a:rPr>
              <a:t>Roman Britain </a:t>
            </a:r>
            <a:endParaRPr lang="en-US" sz="1850">
              <a:latin typeface="Montserrat"/>
              <a:ea typeface="Montserrat"/>
              <a:cs typeface="Montserrat"/>
            </a:endParaRPr>
          </a:p>
        </p:txBody>
      </p:sp>
      <p:grpSp>
        <p:nvGrpSpPr>
          <p:cNvPr id="6" name="Group 5">
            <a:extLst>
              <a:ext uri="{FF2B5EF4-FFF2-40B4-BE49-F238E27FC236}">
                <a16:creationId xmlns:a16="http://schemas.microsoft.com/office/drawing/2014/main" id="{F7805167-C5A6-42B0-ABF7-9F404CE6FE49}"/>
              </a:ext>
              <a:ext uri="{C183D7F6-B498-43B3-948B-1728B52AA6E4}">
                <adec:decorative xmlns:adec="http://schemas.microsoft.com/office/drawing/2017/decorative" val="1"/>
              </a:ext>
            </a:extLst>
          </p:cNvPr>
          <p:cNvGrpSpPr/>
          <p:nvPr/>
        </p:nvGrpSpPr>
        <p:grpSpPr>
          <a:xfrm>
            <a:off x="1088293" y="830317"/>
            <a:ext cx="2351430" cy="2879094"/>
            <a:chOff x="9393823" y="731680"/>
            <a:chExt cx="2226200" cy="2774625"/>
          </a:xfrm>
        </p:grpSpPr>
        <p:sp>
          <p:nvSpPr>
            <p:cNvPr id="2" name="Google Shape;130;p19">
              <a:extLst>
                <a:ext uri="{FF2B5EF4-FFF2-40B4-BE49-F238E27FC236}">
                  <a16:creationId xmlns:a16="http://schemas.microsoft.com/office/drawing/2014/main" id="{2D2F30F8-D9DE-FFF5-B940-37C6C6C570D6}"/>
                </a:ext>
              </a:extLst>
            </p:cNvPr>
            <p:cNvSpPr txBox="1"/>
            <p:nvPr/>
          </p:nvSpPr>
          <p:spPr>
            <a:xfrm>
              <a:off x="9393823" y="731680"/>
              <a:ext cx="2226200" cy="2174993"/>
            </a:xfrm>
            <a:prstGeom prst="rect">
              <a:avLst/>
            </a:prstGeom>
            <a:solidFill>
              <a:schemeClr val="accent2">
                <a:lumMod val="40000"/>
                <a:lumOff val="60000"/>
              </a:schemeClr>
            </a:solidFill>
            <a:ln>
              <a:noFill/>
            </a:ln>
          </p:spPr>
          <p:txBody>
            <a:bodyPr spcFirstLastPara="1" wrap="square" lIns="121900" tIns="121900" rIns="121900" bIns="121900" anchor="ctr" anchorCtr="0">
              <a:noAutofit/>
            </a:bodyPr>
            <a:lstStyle/>
            <a:p>
              <a:pPr algn="ctr"/>
              <a:r>
                <a:rPr lang="en-GB" sz="1900" b="1">
                  <a:latin typeface="Montserrat"/>
                  <a:ea typeface="Montserrat"/>
                  <a:cs typeface="Montserrat"/>
                  <a:sym typeface="Montserrat"/>
                </a:rPr>
                <a:t>71 CE</a:t>
              </a:r>
              <a:r>
                <a:rPr lang="en-GB" sz="1900">
                  <a:latin typeface="Montserrat"/>
                  <a:ea typeface="Montserrat"/>
                  <a:cs typeface="Montserrat"/>
                  <a:sym typeface="Montserrat"/>
                </a:rPr>
                <a:t> Roman army marches north and establishes military </a:t>
              </a:r>
              <a:r>
                <a:rPr lang="en-GB" sz="1900" b="1">
                  <a:latin typeface="Montserrat"/>
                  <a:ea typeface="Montserrat"/>
                  <a:cs typeface="Montserrat"/>
                  <a:sym typeface="Montserrat"/>
                </a:rPr>
                <a:t>fortress</a:t>
              </a:r>
              <a:r>
                <a:rPr lang="en-GB" sz="1900">
                  <a:latin typeface="Montserrat"/>
                  <a:ea typeface="Montserrat"/>
                  <a:cs typeface="Montserrat"/>
                  <a:sym typeface="Montserrat"/>
                </a:rPr>
                <a:t> at Eboracum</a:t>
              </a:r>
              <a:endParaRPr sz="1900">
                <a:latin typeface="Montserrat"/>
                <a:ea typeface="Montserrat"/>
                <a:cs typeface="Montserrat"/>
                <a:sym typeface="Montserrat"/>
              </a:endParaRPr>
            </a:p>
          </p:txBody>
        </p:sp>
        <p:cxnSp>
          <p:nvCxnSpPr>
            <p:cNvPr id="3" name="Google Shape;133;p19">
              <a:extLst>
                <a:ext uri="{FF2B5EF4-FFF2-40B4-BE49-F238E27FC236}">
                  <a16:creationId xmlns:a16="http://schemas.microsoft.com/office/drawing/2014/main" id="{3330FA32-A589-7190-74BD-54F85951433B}"/>
                </a:ext>
              </a:extLst>
            </p:cNvPr>
            <p:cNvCxnSpPr>
              <a:cxnSpLocks/>
              <a:stCxn id="2" idx="2"/>
            </p:cNvCxnSpPr>
            <p:nvPr/>
          </p:nvCxnSpPr>
          <p:spPr>
            <a:xfrm flipH="1">
              <a:off x="10503788" y="2906673"/>
              <a:ext cx="3135" cy="599632"/>
            </a:xfrm>
            <a:prstGeom prst="straightConnector1">
              <a:avLst/>
            </a:prstGeom>
            <a:solidFill>
              <a:schemeClr val="accent2">
                <a:lumMod val="40000"/>
                <a:lumOff val="60000"/>
              </a:schemeClr>
            </a:solidFill>
            <a:ln w="28575" cap="flat" cmpd="sng">
              <a:solidFill>
                <a:schemeClr val="dk2"/>
              </a:solidFill>
              <a:prstDash val="solid"/>
              <a:round/>
              <a:headEnd type="none" w="med" len="med"/>
              <a:tailEnd type="stealth" w="med" len="med"/>
            </a:ln>
          </p:spPr>
        </p:cxnSp>
      </p:grpSp>
      <p:grpSp>
        <p:nvGrpSpPr>
          <p:cNvPr id="17" name="Group 16">
            <a:extLst>
              <a:ext uri="{FF2B5EF4-FFF2-40B4-BE49-F238E27FC236}">
                <a16:creationId xmlns:a16="http://schemas.microsoft.com/office/drawing/2014/main" id="{78B2B4EE-0EC4-89D3-4B43-2989BB833C85}"/>
              </a:ext>
            </a:extLst>
          </p:cNvPr>
          <p:cNvGrpSpPr/>
          <p:nvPr/>
        </p:nvGrpSpPr>
        <p:grpSpPr>
          <a:xfrm>
            <a:off x="5606589" y="4118271"/>
            <a:ext cx="2720057" cy="2548109"/>
            <a:chOff x="94471" y="4111017"/>
            <a:chExt cx="3239261" cy="2572919"/>
          </a:xfrm>
        </p:grpSpPr>
        <p:sp>
          <p:nvSpPr>
            <p:cNvPr id="18" name="Google Shape;110;p17">
              <a:extLst>
                <a:ext uri="{FF2B5EF4-FFF2-40B4-BE49-F238E27FC236}">
                  <a16:creationId xmlns:a16="http://schemas.microsoft.com/office/drawing/2014/main" id="{D24FEA65-F73A-974F-0C8F-397CD13B01F8}"/>
                </a:ext>
                <a:ext uri="{C183D7F6-B498-43B3-948B-1728B52AA6E4}">
                  <adec:decorative xmlns:adec="http://schemas.microsoft.com/office/drawing/2017/decorative" val="1"/>
                </a:ext>
              </a:extLst>
            </p:cNvPr>
            <p:cNvSpPr txBox="1"/>
            <p:nvPr/>
          </p:nvSpPr>
          <p:spPr>
            <a:xfrm>
              <a:off x="94471" y="4794157"/>
              <a:ext cx="3239261" cy="1889779"/>
            </a:xfrm>
            <a:prstGeom prst="rect">
              <a:avLst/>
            </a:prstGeom>
            <a:solidFill>
              <a:schemeClr val="accent2">
                <a:lumMod val="40000"/>
                <a:lumOff val="60000"/>
              </a:schemeClr>
            </a:solidFill>
            <a:ln>
              <a:noFill/>
            </a:ln>
          </p:spPr>
          <p:txBody>
            <a:bodyPr spcFirstLastPara="1" wrap="square" lIns="121900" tIns="121900" rIns="121900" bIns="121900" anchor="ctr" anchorCtr="0">
              <a:noAutofit/>
            </a:bodyPr>
            <a:lstStyle/>
            <a:p>
              <a:pPr algn="ctr"/>
              <a:r>
                <a:rPr lang="en-GB" sz="1900" b="1">
                  <a:latin typeface="Montserrat"/>
                  <a:ea typeface="Montserrat"/>
                  <a:cs typeface="Montserrat"/>
                  <a:sym typeface="Montserrat"/>
                </a:rPr>
                <a:t>306 CE</a:t>
              </a:r>
              <a:r>
                <a:rPr lang="en-GB" sz="1900">
                  <a:latin typeface="Montserrat"/>
                  <a:ea typeface="Montserrat"/>
                  <a:cs typeface="Montserrat"/>
                  <a:sym typeface="Montserrat"/>
                </a:rPr>
                <a:t> Constantine made </a:t>
              </a:r>
              <a:r>
                <a:rPr lang="en-GB" sz="1900" b="1">
                  <a:latin typeface="Montserrat"/>
                  <a:ea typeface="Montserrat"/>
                  <a:cs typeface="Montserrat"/>
                  <a:sym typeface="Montserrat"/>
                </a:rPr>
                <a:t>Emperor</a:t>
              </a:r>
              <a:r>
                <a:rPr lang="en-GB" sz="1900">
                  <a:latin typeface="Montserrat"/>
                  <a:ea typeface="Montserrat"/>
                  <a:cs typeface="Montserrat"/>
                  <a:sym typeface="Montserrat"/>
                </a:rPr>
                <a:t> at the military fortress at </a:t>
              </a:r>
              <a:r>
                <a:rPr lang="en-GB" sz="1900" err="1">
                  <a:latin typeface="Montserrat"/>
                  <a:ea typeface="Montserrat"/>
                  <a:cs typeface="Montserrat"/>
                  <a:sym typeface="Montserrat"/>
                </a:rPr>
                <a:t>Eboracrum</a:t>
              </a:r>
              <a:endParaRPr lang="en-GB" sz="1900">
                <a:latin typeface="Montserrat"/>
                <a:ea typeface="Montserrat"/>
                <a:cs typeface="Montserrat"/>
              </a:endParaRPr>
            </a:p>
          </p:txBody>
        </p:sp>
        <p:cxnSp>
          <p:nvCxnSpPr>
            <p:cNvPr id="19" name="Google Shape;111;p17">
              <a:extLst>
                <a:ext uri="{FF2B5EF4-FFF2-40B4-BE49-F238E27FC236}">
                  <a16:creationId xmlns:a16="http://schemas.microsoft.com/office/drawing/2014/main" id="{8698C684-D95B-EE81-1C4C-0ED4ED2C03BB}"/>
                </a:ext>
                <a:ext uri="{C183D7F6-B498-43B3-948B-1728B52AA6E4}">
                  <adec:decorative xmlns:adec="http://schemas.microsoft.com/office/drawing/2017/decorative" val="1"/>
                </a:ext>
              </a:extLst>
            </p:cNvPr>
            <p:cNvCxnSpPr>
              <a:cxnSpLocks/>
            </p:cNvCxnSpPr>
            <p:nvPr/>
          </p:nvCxnSpPr>
          <p:spPr>
            <a:xfrm rot="10800000">
              <a:off x="2144173" y="4111017"/>
              <a:ext cx="0" cy="654400"/>
            </a:xfrm>
            <a:prstGeom prst="straightConnector1">
              <a:avLst/>
            </a:prstGeom>
            <a:noFill/>
            <a:ln w="28575" cap="flat" cmpd="sng">
              <a:solidFill>
                <a:schemeClr val="dk2"/>
              </a:solidFill>
              <a:prstDash val="solid"/>
              <a:round/>
              <a:headEnd type="none" w="med" len="med"/>
              <a:tailEnd type="stealth" w="med" len="med"/>
            </a:ln>
          </p:spPr>
        </p:cxnSp>
      </p:grpSp>
      <p:grpSp>
        <p:nvGrpSpPr>
          <p:cNvPr id="20" name="Group 19">
            <a:extLst>
              <a:ext uri="{FF2B5EF4-FFF2-40B4-BE49-F238E27FC236}">
                <a16:creationId xmlns:a16="http://schemas.microsoft.com/office/drawing/2014/main" id="{DE1B0BE9-703F-E890-5766-5031CD9F7E67}"/>
              </a:ext>
              <a:ext uri="{C183D7F6-B498-43B3-948B-1728B52AA6E4}">
                <adec:decorative xmlns:adec="http://schemas.microsoft.com/office/drawing/2017/decorative" val="1"/>
              </a:ext>
            </a:extLst>
          </p:cNvPr>
          <p:cNvGrpSpPr/>
          <p:nvPr/>
        </p:nvGrpSpPr>
        <p:grpSpPr>
          <a:xfrm>
            <a:off x="3807474" y="677615"/>
            <a:ext cx="2937110" cy="3031797"/>
            <a:chOff x="9466515" y="1588168"/>
            <a:chExt cx="2052400" cy="2103510"/>
          </a:xfrm>
        </p:grpSpPr>
        <p:sp>
          <p:nvSpPr>
            <p:cNvPr id="21" name="Google Shape;130;p19">
              <a:extLst>
                <a:ext uri="{FF2B5EF4-FFF2-40B4-BE49-F238E27FC236}">
                  <a16:creationId xmlns:a16="http://schemas.microsoft.com/office/drawing/2014/main" id="{67128B37-AA52-1274-C8D8-2BE1FD03C34E}"/>
                </a:ext>
              </a:extLst>
            </p:cNvPr>
            <p:cNvSpPr txBox="1"/>
            <p:nvPr/>
          </p:nvSpPr>
          <p:spPr>
            <a:xfrm>
              <a:off x="9466515" y="1588168"/>
              <a:ext cx="2052400" cy="1503878"/>
            </a:xfrm>
            <a:prstGeom prst="rect">
              <a:avLst/>
            </a:prstGeom>
            <a:solidFill>
              <a:schemeClr val="accent2">
                <a:lumMod val="40000"/>
                <a:lumOff val="60000"/>
              </a:schemeClr>
            </a:solidFill>
            <a:ln>
              <a:noFill/>
            </a:ln>
          </p:spPr>
          <p:txBody>
            <a:bodyPr spcFirstLastPara="1" wrap="square" lIns="121900" tIns="121900" rIns="121900" bIns="121900" anchor="ctr" anchorCtr="0">
              <a:noAutofit/>
            </a:bodyPr>
            <a:lstStyle/>
            <a:p>
              <a:pPr algn="ctr"/>
              <a:r>
                <a:rPr lang="en-GB" sz="1900" b="1">
                  <a:latin typeface="Montserrat"/>
                  <a:sym typeface="Montserrat"/>
                </a:rPr>
                <a:t>Early 3rd Century</a:t>
              </a:r>
              <a:r>
                <a:rPr lang="en-GB" sz="1900">
                  <a:latin typeface="Montserrat"/>
                  <a:sym typeface="Montserrat"/>
                </a:rPr>
                <a:t> Eboracum made capital of Britannia Inferior and granted </a:t>
              </a:r>
              <a:r>
                <a:rPr lang="en-GB" sz="1900" b="1">
                  <a:latin typeface="Montserrat"/>
                  <a:sym typeface="Montserrat"/>
                </a:rPr>
                <a:t>colonia</a:t>
              </a:r>
              <a:r>
                <a:rPr lang="en-GB" sz="1900">
                  <a:latin typeface="Montserrat"/>
                  <a:sym typeface="Montserrat"/>
                </a:rPr>
                <a:t> status</a:t>
              </a:r>
              <a:endParaRPr lang="en-US" sz="1900">
                <a:latin typeface="Montserrat"/>
              </a:endParaRPr>
            </a:p>
          </p:txBody>
        </p:sp>
        <p:cxnSp>
          <p:nvCxnSpPr>
            <p:cNvPr id="22" name="Google Shape;133;p19">
              <a:extLst>
                <a:ext uri="{FF2B5EF4-FFF2-40B4-BE49-F238E27FC236}">
                  <a16:creationId xmlns:a16="http://schemas.microsoft.com/office/drawing/2014/main" id="{28A6E46A-5259-F784-0355-569E8218504E}"/>
                </a:ext>
              </a:extLst>
            </p:cNvPr>
            <p:cNvCxnSpPr>
              <a:cxnSpLocks/>
              <a:stCxn id="21" idx="2"/>
            </p:cNvCxnSpPr>
            <p:nvPr/>
          </p:nvCxnSpPr>
          <p:spPr>
            <a:xfrm flipH="1">
              <a:off x="10490715" y="3092046"/>
              <a:ext cx="2000" cy="599632"/>
            </a:xfrm>
            <a:prstGeom prst="straightConnector1">
              <a:avLst/>
            </a:prstGeom>
            <a:solidFill>
              <a:schemeClr val="accent2">
                <a:lumMod val="40000"/>
                <a:lumOff val="60000"/>
              </a:schemeClr>
            </a:solidFill>
            <a:ln w="28575" cap="flat" cmpd="sng">
              <a:solidFill>
                <a:schemeClr val="dk2"/>
              </a:solidFill>
              <a:prstDash val="solid"/>
              <a:round/>
              <a:headEnd type="none" w="med" len="med"/>
              <a:tailEnd type="stealth" w="med" len="med"/>
            </a:ln>
          </p:spPr>
        </p:cxnSp>
      </p:grpSp>
      <p:grpSp>
        <p:nvGrpSpPr>
          <p:cNvPr id="31" name="Group 30">
            <a:extLst>
              <a:ext uri="{FF2B5EF4-FFF2-40B4-BE49-F238E27FC236}">
                <a16:creationId xmlns:a16="http://schemas.microsoft.com/office/drawing/2014/main" id="{65883E17-8D8F-614E-725C-9EFCB43D5275}"/>
              </a:ext>
            </a:extLst>
          </p:cNvPr>
          <p:cNvGrpSpPr/>
          <p:nvPr/>
        </p:nvGrpSpPr>
        <p:grpSpPr>
          <a:xfrm>
            <a:off x="8558572" y="4114819"/>
            <a:ext cx="2052400" cy="1822397"/>
            <a:chOff x="824133" y="4111017"/>
            <a:chExt cx="2052400" cy="1822397"/>
          </a:xfrm>
        </p:grpSpPr>
        <p:sp>
          <p:nvSpPr>
            <p:cNvPr id="32" name="Google Shape;110;p17">
              <a:extLst>
                <a:ext uri="{FF2B5EF4-FFF2-40B4-BE49-F238E27FC236}">
                  <a16:creationId xmlns:a16="http://schemas.microsoft.com/office/drawing/2014/main" id="{C47BE114-D28C-7DC0-6E83-0D12766602A5}"/>
                </a:ext>
                <a:ext uri="{C183D7F6-B498-43B3-948B-1728B52AA6E4}">
                  <adec:decorative xmlns:adec="http://schemas.microsoft.com/office/drawing/2017/decorative" val="1"/>
                </a:ext>
              </a:extLst>
            </p:cNvPr>
            <p:cNvSpPr txBox="1"/>
            <p:nvPr/>
          </p:nvSpPr>
          <p:spPr>
            <a:xfrm>
              <a:off x="824133" y="4786900"/>
              <a:ext cx="2052400" cy="1146514"/>
            </a:xfrm>
            <a:prstGeom prst="rect">
              <a:avLst/>
            </a:prstGeom>
            <a:solidFill>
              <a:schemeClr val="accent2">
                <a:lumMod val="40000"/>
                <a:lumOff val="60000"/>
              </a:schemeClr>
            </a:solidFill>
            <a:ln>
              <a:noFill/>
            </a:ln>
          </p:spPr>
          <p:txBody>
            <a:bodyPr spcFirstLastPara="1" wrap="square" lIns="121900" tIns="121900" rIns="121900" bIns="121900" anchor="ctr" anchorCtr="0">
              <a:noAutofit/>
            </a:bodyPr>
            <a:lstStyle/>
            <a:p>
              <a:pPr algn="ctr"/>
              <a:r>
                <a:rPr lang="en-GB" sz="1900" b="1">
                  <a:latin typeface="Montserrat"/>
                  <a:ea typeface="Montserrat"/>
                  <a:cs typeface="Montserrat"/>
                  <a:sym typeface="Montserrat"/>
                </a:rPr>
                <a:t>410 CE</a:t>
              </a:r>
              <a:r>
                <a:rPr lang="en-GB" sz="1900">
                  <a:latin typeface="Montserrat"/>
                  <a:ea typeface="Montserrat"/>
                  <a:cs typeface="Montserrat"/>
                  <a:sym typeface="Montserrat"/>
                </a:rPr>
                <a:t> Roman Army leaves Britain</a:t>
              </a:r>
              <a:endParaRPr lang="en-US" sz="1900">
                <a:latin typeface="Montserrat"/>
                <a:ea typeface="Montserrat"/>
                <a:cs typeface="Montserrat"/>
                <a:sym typeface="Montserrat"/>
              </a:endParaRPr>
            </a:p>
          </p:txBody>
        </p:sp>
        <p:cxnSp>
          <p:nvCxnSpPr>
            <p:cNvPr id="33" name="Google Shape;111;p17">
              <a:extLst>
                <a:ext uri="{FF2B5EF4-FFF2-40B4-BE49-F238E27FC236}">
                  <a16:creationId xmlns:a16="http://schemas.microsoft.com/office/drawing/2014/main" id="{EFE89567-F2F5-04F3-9D28-8B58A4B6C33B}"/>
                </a:ext>
                <a:ext uri="{C183D7F6-B498-43B3-948B-1728B52AA6E4}">
                  <adec:decorative xmlns:adec="http://schemas.microsoft.com/office/drawing/2017/decorative" val="1"/>
                </a:ext>
              </a:extLst>
            </p:cNvPr>
            <p:cNvCxnSpPr>
              <a:cxnSpLocks/>
            </p:cNvCxnSpPr>
            <p:nvPr/>
          </p:nvCxnSpPr>
          <p:spPr>
            <a:xfrm rot="10800000">
              <a:off x="1850333" y="4111017"/>
              <a:ext cx="0" cy="654400"/>
            </a:xfrm>
            <a:prstGeom prst="straightConnector1">
              <a:avLst/>
            </a:prstGeom>
            <a:noFill/>
            <a:ln w="28575" cap="flat" cmpd="sng">
              <a:solidFill>
                <a:schemeClr val="dk2"/>
              </a:solidFill>
              <a:prstDash val="solid"/>
              <a:round/>
              <a:headEnd type="none" w="med" len="med"/>
              <a:tailEnd type="stealth" w="med" len="med"/>
            </a:ln>
          </p:spPr>
        </p:cxnSp>
      </p:grpSp>
      <p:grpSp>
        <p:nvGrpSpPr>
          <p:cNvPr id="5" name="Group 4">
            <a:extLst>
              <a:ext uri="{FF2B5EF4-FFF2-40B4-BE49-F238E27FC236}">
                <a16:creationId xmlns:a16="http://schemas.microsoft.com/office/drawing/2014/main" id="{BFDE9274-37D3-30A1-52F7-B0EC601E9484}"/>
              </a:ext>
            </a:extLst>
          </p:cNvPr>
          <p:cNvGrpSpPr/>
          <p:nvPr/>
        </p:nvGrpSpPr>
        <p:grpSpPr>
          <a:xfrm>
            <a:off x="7106610" y="670939"/>
            <a:ext cx="2363796" cy="2950305"/>
            <a:chOff x="7106610" y="670939"/>
            <a:chExt cx="2363796" cy="2950305"/>
          </a:xfrm>
        </p:grpSpPr>
        <p:grpSp>
          <p:nvGrpSpPr>
            <p:cNvPr id="7" name="Group 6">
              <a:extLst>
                <a:ext uri="{FF2B5EF4-FFF2-40B4-BE49-F238E27FC236}">
                  <a16:creationId xmlns:a16="http://schemas.microsoft.com/office/drawing/2014/main" id="{AF48F266-FB06-0415-0D85-C86510A5F87A}"/>
                </a:ext>
                <a:ext uri="{C183D7F6-B498-43B3-948B-1728B52AA6E4}">
                  <adec:decorative xmlns:adec="http://schemas.microsoft.com/office/drawing/2017/decorative" val="1"/>
                </a:ext>
              </a:extLst>
            </p:cNvPr>
            <p:cNvGrpSpPr/>
            <p:nvPr/>
          </p:nvGrpSpPr>
          <p:grpSpPr>
            <a:xfrm>
              <a:off x="7106610" y="670939"/>
              <a:ext cx="2363796" cy="2705226"/>
              <a:chOff x="7130493" y="1567398"/>
              <a:chExt cx="2031789" cy="2420584"/>
            </a:xfrm>
          </p:grpSpPr>
          <p:sp>
            <p:nvSpPr>
              <p:cNvPr id="8" name="Google Shape;130;p19">
                <a:extLst>
                  <a:ext uri="{FF2B5EF4-FFF2-40B4-BE49-F238E27FC236}">
                    <a16:creationId xmlns:a16="http://schemas.microsoft.com/office/drawing/2014/main" id="{B01A7782-A944-6A7D-29DA-29B5E1DAC728}"/>
                  </a:ext>
                </a:extLst>
              </p:cNvPr>
              <p:cNvSpPr txBox="1"/>
              <p:nvPr/>
            </p:nvSpPr>
            <p:spPr>
              <a:xfrm>
                <a:off x="7130493" y="1567398"/>
                <a:ext cx="2031789" cy="1820952"/>
              </a:xfrm>
              <a:prstGeom prst="rect">
                <a:avLst/>
              </a:prstGeom>
              <a:solidFill>
                <a:schemeClr val="accent2">
                  <a:lumMod val="40000"/>
                  <a:lumOff val="60000"/>
                </a:schemeClr>
              </a:solidFill>
              <a:ln>
                <a:noFill/>
              </a:ln>
            </p:spPr>
            <p:txBody>
              <a:bodyPr spcFirstLastPara="1" wrap="square" lIns="121900" tIns="121900" rIns="121900" bIns="121900" anchor="ctr" anchorCtr="0">
                <a:noAutofit/>
              </a:bodyPr>
              <a:lstStyle/>
              <a:p>
                <a:pPr algn="ctr"/>
                <a:r>
                  <a:rPr lang="en-GB" sz="1900" b="1">
                    <a:latin typeface="Montserrat"/>
                  </a:rPr>
                  <a:t>Sometime in the 4th Century </a:t>
                </a:r>
                <a:br>
                  <a:rPr lang="en-GB" sz="1900" b="1">
                    <a:latin typeface="Montserrat"/>
                  </a:rPr>
                </a:br>
                <a:r>
                  <a:rPr lang="en-GB" sz="1900">
                    <a:latin typeface="Montserrat"/>
                  </a:rPr>
                  <a:t>Ivory Bangle Lady lives, dies, and is buried in Eboracum</a:t>
                </a:r>
              </a:p>
            </p:txBody>
          </p:sp>
          <p:cxnSp>
            <p:nvCxnSpPr>
              <p:cNvPr id="9" name="Google Shape;133;p19">
                <a:extLst>
                  <a:ext uri="{FF2B5EF4-FFF2-40B4-BE49-F238E27FC236}">
                    <a16:creationId xmlns:a16="http://schemas.microsoft.com/office/drawing/2014/main" id="{0D761E2F-3C62-8DC0-12B2-F32B9B0BF0F5}"/>
                  </a:ext>
                </a:extLst>
              </p:cNvPr>
              <p:cNvCxnSpPr>
                <a:cxnSpLocks/>
                <a:stCxn id="8" idx="2"/>
              </p:cNvCxnSpPr>
              <p:nvPr/>
            </p:nvCxnSpPr>
            <p:spPr>
              <a:xfrm flipH="1">
                <a:off x="8140951" y="3388350"/>
                <a:ext cx="5437" cy="599632"/>
              </a:xfrm>
              <a:prstGeom prst="straightConnector1">
                <a:avLst/>
              </a:prstGeom>
              <a:solidFill>
                <a:schemeClr val="accent2">
                  <a:lumMod val="40000"/>
                  <a:lumOff val="60000"/>
                </a:schemeClr>
              </a:solidFill>
              <a:ln w="28575" cap="flat" cmpd="sng">
                <a:solidFill>
                  <a:schemeClr val="dk2"/>
                </a:solidFill>
                <a:prstDash val="solid"/>
                <a:round/>
                <a:headEnd type="none" w="med" len="med"/>
                <a:tailEnd type="stealth" w="med" len="med"/>
              </a:ln>
            </p:spPr>
          </p:cxnSp>
        </p:grpSp>
        <p:sp>
          <p:nvSpPr>
            <p:cNvPr id="4" name="Right Brace 3">
              <a:extLst>
                <a:ext uri="{FF2B5EF4-FFF2-40B4-BE49-F238E27FC236}">
                  <a16:creationId xmlns:a16="http://schemas.microsoft.com/office/drawing/2014/main" id="{840EF5A7-401C-8CA5-9E07-D58D5A730AFB}"/>
                </a:ext>
              </a:extLst>
            </p:cNvPr>
            <p:cNvSpPr/>
            <p:nvPr/>
          </p:nvSpPr>
          <p:spPr>
            <a:xfrm rot="16200000">
              <a:off x="8142774" y="2402114"/>
              <a:ext cx="278818" cy="2159441"/>
            </a:xfrm>
            <a:prstGeom prst="rightBrace">
              <a:avLst>
                <a:gd name="adj1" fmla="val 57338"/>
                <a:gd name="adj2" fmla="val 50000"/>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DEFD5"/>
        </a:solidFill>
        <a:effectLst/>
      </p:bgPr>
    </p:bg>
    <p:spTree>
      <p:nvGrpSpPr>
        <p:cNvPr id="1" name="">
          <a:extLst>
            <a:ext uri="{FF2B5EF4-FFF2-40B4-BE49-F238E27FC236}">
              <a16:creationId xmlns:a16="http://schemas.microsoft.com/office/drawing/2014/main" id="{0278F4CC-C014-669F-0085-C93B94257D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C6B345-7C77-FE12-0956-4A789B8351B9}"/>
              </a:ext>
            </a:extLst>
          </p:cNvPr>
          <p:cNvSpPr>
            <a:spLocks noGrp="1"/>
          </p:cNvSpPr>
          <p:nvPr>
            <p:ph type="title"/>
          </p:nvPr>
        </p:nvSpPr>
        <p:spPr>
          <a:xfrm>
            <a:off x="838200" y="2268"/>
            <a:ext cx="10515600" cy="1158649"/>
          </a:xfrm>
        </p:spPr>
        <p:txBody>
          <a:bodyPr>
            <a:normAutofit fontScale="90000"/>
          </a:bodyPr>
          <a:lstStyle/>
          <a:p>
            <a:r>
              <a:rPr lang="en-US" b="1">
                <a:solidFill>
                  <a:srgbClr val="002060"/>
                </a:solidFill>
                <a:ea typeface="+mj-lt"/>
                <a:cs typeface="+mj-lt"/>
              </a:rPr>
              <a:t>Stage 5: Stronger Conclusions </a:t>
            </a:r>
            <a:br>
              <a:rPr lang="en-US" b="1">
                <a:ea typeface="+mj-lt"/>
                <a:cs typeface="+mj-lt"/>
              </a:rPr>
            </a:br>
            <a:r>
              <a:rPr lang="en-US" sz="3600">
                <a:solidFill>
                  <a:srgbClr val="002060"/>
                </a:solidFill>
                <a:ea typeface="+mj-lt"/>
                <a:cs typeface="+mj-lt"/>
              </a:rPr>
              <a:t>Develop stronger conclusions supported by evidence.</a:t>
            </a:r>
            <a:r>
              <a:rPr lang="en-US" sz="2000">
                <a:solidFill>
                  <a:srgbClr val="002060"/>
                </a:solidFill>
                <a:ea typeface="Calibri"/>
                <a:cs typeface="Calibri"/>
              </a:rPr>
              <a:t> </a:t>
            </a:r>
            <a:endParaRPr lang="en-US" sz="3600" b="1">
              <a:solidFill>
                <a:srgbClr val="002060"/>
              </a:solidFill>
              <a:ea typeface="Calibri"/>
              <a:cs typeface="Calibri"/>
            </a:endParaRPr>
          </a:p>
        </p:txBody>
      </p:sp>
      <p:sp>
        <p:nvSpPr>
          <p:cNvPr id="3" name="Content Placeholder 2">
            <a:extLst>
              <a:ext uri="{FF2B5EF4-FFF2-40B4-BE49-F238E27FC236}">
                <a16:creationId xmlns:a16="http://schemas.microsoft.com/office/drawing/2014/main" id="{D906EA07-D802-66B1-D496-78764B8D12F5}"/>
              </a:ext>
            </a:extLst>
          </p:cNvPr>
          <p:cNvSpPr>
            <a:spLocks noGrp="1"/>
          </p:cNvSpPr>
          <p:nvPr>
            <p:ph idx="1"/>
          </p:nvPr>
        </p:nvSpPr>
        <p:spPr>
          <a:xfrm>
            <a:off x="330200" y="838653"/>
            <a:ext cx="10515600" cy="4351338"/>
          </a:xfrm>
        </p:spPr>
        <p:txBody>
          <a:bodyPr vert="horz" lIns="91440" tIns="45720" rIns="91440" bIns="45720" rtlCol="0" anchor="t">
            <a:normAutofit/>
          </a:bodyPr>
          <a:lstStyle/>
          <a:p>
            <a:pPr marL="0" indent="0">
              <a:buNone/>
            </a:pPr>
            <a:endParaRPr lang="en-US" sz="2400">
              <a:solidFill>
                <a:srgbClr val="002060"/>
              </a:solidFill>
              <a:ea typeface="Calibri"/>
              <a:cs typeface="Calibri"/>
            </a:endParaRPr>
          </a:p>
          <a:p>
            <a:pPr>
              <a:lnSpc>
                <a:spcPct val="150000"/>
              </a:lnSpc>
              <a:spcBef>
                <a:spcPts val="0"/>
              </a:spcBef>
            </a:pPr>
            <a:r>
              <a:rPr lang="en-US" sz="2400">
                <a:solidFill>
                  <a:srgbClr val="002060"/>
                </a:solidFill>
                <a:ea typeface="Calibri"/>
                <a:cs typeface="Calibri"/>
              </a:rPr>
              <a:t>What have we learned about the person buried here? </a:t>
            </a:r>
            <a:endParaRPr lang="en-US" sz="2400">
              <a:solidFill>
                <a:srgbClr val="000000"/>
              </a:solidFill>
              <a:ea typeface="Calibri"/>
              <a:cs typeface="Calibri"/>
            </a:endParaRPr>
          </a:p>
          <a:p>
            <a:pPr>
              <a:lnSpc>
                <a:spcPct val="150000"/>
              </a:lnSpc>
              <a:spcBef>
                <a:spcPts val="0"/>
              </a:spcBef>
            </a:pPr>
            <a:r>
              <a:rPr lang="en-US" sz="2400">
                <a:solidFill>
                  <a:srgbClr val="002060"/>
                </a:solidFill>
                <a:ea typeface="Calibri"/>
                <a:cs typeface="Calibri"/>
              </a:rPr>
              <a:t>What does this burial tell us about Roman York as a place?</a:t>
            </a:r>
            <a:endParaRPr lang="en-US" sz="2400">
              <a:solidFill>
                <a:srgbClr val="000000"/>
              </a:solidFill>
              <a:ea typeface="Calibri"/>
              <a:cs typeface="Calibri"/>
            </a:endParaRPr>
          </a:p>
          <a:p>
            <a:pPr>
              <a:lnSpc>
                <a:spcPct val="150000"/>
              </a:lnSpc>
              <a:spcBef>
                <a:spcPts val="0"/>
              </a:spcBef>
            </a:pPr>
            <a:r>
              <a:rPr lang="en-US" sz="2400">
                <a:solidFill>
                  <a:srgbClr val="002060"/>
                </a:solidFill>
                <a:ea typeface="Calibri"/>
                <a:cs typeface="Calibri"/>
              </a:rPr>
              <a:t>What can this burial tell us about life in Roman Britain? </a:t>
            </a:r>
          </a:p>
          <a:p>
            <a:pPr>
              <a:lnSpc>
                <a:spcPct val="150000"/>
              </a:lnSpc>
              <a:spcBef>
                <a:spcPts val="0"/>
              </a:spcBef>
            </a:pPr>
            <a:endParaRPr lang="en-US" sz="2400">
              <a:solidFill>
                <a:srgbClr val="002060"/>
              </a:solidFill>
              <a:ea typeface="Calibri"/>
              <a:cs typeface="Calibri"/>
            </a:endParaRPr>
          </a:p>
          <a:p>
            <a:endParaRPr lang="en-US" sz="4400">
              <a:ea typeface="Calibri"/>
              <a:cs typeface="Calibri"/>
            </a:endParaRPr>
          </a:p>
          <a:p>
            <a:endParaRPr lang="en-US">
              <a:ea typeface="Calibri"/>
              <a:cs typeface="Calibri"/>
            </a:endParaRPr>
          </a:p>
        </p:txBody>
      </p:sp>
      <p:pic>
        <p:nvPicPr>
          <p:cNvPr id="5" name="Picture 4" descr="A group of men&#10;&#10;Description automatically generated with low confidence">
            <a:extLst>
              <a:ext uri="{FF2B5EF4-FFF2-40B4-BE49-F238E27FC236}">
                <a16:creationId xmlns:a16="http://schemas.microsoft.com/office/drawing/2014/main" id="{07703593-8CEE-59FE-3E77-91E762B3B4DC}"/>
              </a:ext>
            </a:extLst>
          </p:cNvPr>
          <p:cNvPicPr>
            <a:picLocks noChangeAspect="1"/>
          </p:cNvPicPr>
          <p:nvPr/>
        </p:nvPicPr>
        <p:blipFill>
          <a:blip r:embed="rId3"/>
          <a:srcRect l="47909" t="27393" r="26833"/>
          <a:stretch>
            <a:fillRect/>
          </a:stretch>
        </p:blipFill>
        <p:spPr>
          <a:xfrm>
            <a:off x="1026952" y="2788685"/>
            <a:ext cx="2961658" cy="3904469"/>
          </a:xfrm>
          <a:prstGeom prst="rect">
            <a:avLst/>
          </a:prstGeom>
        </p:spPr>
      </p:pic>
      <p:pic>
        <p:nvPicPr>
          <p:cNvPr id="6" name="Content Placeholder 3" descr="A map of the middle ages&#10;&#10;AI-generated content may be incorrect.">
            <a:extLst>
              <a:ext uri="{FF2B5EF4-FFF2-40B4-BE49-F238E27FC236}">
                <a16:creationId xmlns:a16="http://schemas.microsoft.com/office/drawing/2014/main" id="{802EFCAB-7C6A-18E0-9172-EF7C8D06B818}"/>
              </a:ext>
            </a:extLst>
          </p:cNvPr>
          <p:cNvPicPr>
            <a:picLocks noChangeAspect="1"/>
          </p:cNvPicPr>
          <p:nvPr/>
        </p:nvPicPr>
        <p:blipFill>
          <a:blip r:embed="rId4"/>
          <a:srcRect r="116" b="216"/>
          <a:stretch>
            <a:fillRect/>
          </a:stretch>
        </p:blipFill>
        <p:spPr>
          <a:xfrm>
            <a:off x="4371530" y="2815772"/>
            <a:ext cx="7251684" cy="3875314"/>
          </a:xfrm>
          <a:prstGeom prst="rect">
            <a:avLst/>
          </a:prstGeom>
        </p:spPr>
      </p:pic>
    </p:spTree>
    <p:extLst>
      <p:ext uri="{BB962C8B-B14F-4D97-AF65-F5344CB8AC3E}">
        <p14:creationId xmlns:p14="http://schemas.microsoft.com/office/powerpoint/2010/main" val="1400184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DEFD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D510C6-3434-45AD-A2D0-5B1BBA4A60AB}"/>
              </a:ext>
            </a:extLst>
          </p:cNvPr>
          <p:cNvSpPr>
            <a:spLocks noGrp="1"/>
          </p:cNvSpPr>
          <p:nvPr>
            <p:ph type="title" idx="4294967295"/>
          </p:nvPr>
        </p:nvSpPr>
        <p:spPr>
          <a:xfrm>
            <a:off x="329067" y="939816"/>
            <a:ext cx="10453914" cy="1130754"/>
          </a:xfrm>
        </p:spPr>
        <p:txBody>
          <a:bodyPr anchor="b">
            <a:normAutofit fontScale="90000"/>
          </a:bodyPr>
          <a:lstStyle>
            <a:defPPr>
              <a:defRPr lang="en-GB"/>
            </a:defPPr>
            <a:lvl1pPr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1pPr>
            <a:lvl2pPr marL="609585"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2pPr>
            <a:lvl3pPr marL="1219170"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3pPr>
            <a:lvl4pPr marL="1828754"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4pPr>
            <a:lvl5pPr marL="2438339"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5pPr>
            <a:lvl6pPr marL="3047924" algn="l" defTabSz="1219170" rtl="0" eaLnBrk="1" latinLnBrk="0" hangingPunct="1">
              <a:defRPr kern="1200">
                <a:solidFill>
                  <a:schemeClr val="tx1"/>
                </a:solidFill>
                <a:latin typeface="Arial Black" panose="020B0604020202020204" pitchFamily="34" charset="0"/>
                <a:ea typeface="+mn-ea"/>
                <a:cs typeface="+mn-cs"/>
              </a:defRPr>
            </a:lvl6pPr>
            <a:lvl7pPr marL="3657509" algn="l" defTabSz="1219170" rtl="0" eaLnBrk="1" latinLnBrk="0" hangingPunct="1">
              <a:defRPr kern="1200">
                <a:solidFill>
                  <a:schemeClr val="tx1"/>
                </a:solidFill>
                <a:latin typeface="Arial Black" panose="020B0604020202020204" pitchFamily="34" charset="0"/>
                <a:ea typeface="+mn-ea"/>
                <a:cs typeface="+mn-cs"/>
              </a:defRPr>
            </a:lvl7pPr>
            <a:lvl8pPr marL="4267093" algn="l" defTabSz="1219170" rtl="0" eaLnBrk="1" latinLnBrk="0" hangingPunct="1">
              <a:defRPr kern="1200">
                <a:solidFill>
                  <a:schemeClr val="tx1"/>
                </a:solidFill>
                <a:latin typeface="Arial Black" panose="020B0604020202020204" pitchFamily="34" charset="0"/>
                <a:ea typeface="+mn-ea"/>
                <a:cs typeface="+mn-cs"/>
              </a:defRPr>
            </a:lvl8pPr>
            <a:lvl9pPr marL="4876678" algn="l" defTabSz="1219170" rtl="0" eaLnBrk="1" latinLnBrk="0" hangingPunct="1">
              <a:defRPr kern="1200">
                <a:solidFill>
                  <a:schemeClr val="tx1"/>
                </a:solidFill>
                <a:latin typeface="Arial Black" panose="020B0604020202020204" pitchFamily="34" charset="0"/>
                <a:ea typeface="+mn-ea"/>
                <a:cs typeface="+mn-cs"/>
              </a:defRPr>
            </a:lvl9pPr>
          </a:lstStyle>
          <a:p>
            <a:pPr algn="ctr"/>
            <a:r>
              <a:rPr lang="en-GB" sz="4000" b="1">
                <a:solidFill>
                  <a:srgbClr val="002060"/>
                </a:solidFill>
                <a:latin typeface="Calibri"/>
                <a:ea typeface="Calibri"/>
                <a:cs typeface="Calibri"/>
              </a:rPr>
              <a:t>Stage 6: The Bigger Picture: </a:t>
            </a:r>
            <a:br>
              <a:rPr lang="en-GB" sz="4000" b="1">
                <a:solidFill>
                  <a:srgbClr val="002060"/>
                </a:solidFill>
                <a:latin typeface="+mn-lt"/>
                <a:ea typeface="Calibri"/>
                <a:cs typeface="Calibri"/>
              </a:rPr>
            </a:br>
            <a:r>
              <a:rPr lang="en-GB" sz="4000">
                <a:solidFill>
                  <a:srgbClr val="002060"/>
                </a:solidFill>
                <a:latin typeface="+mn-lt"/>
              </a:rPr>
              <a:t>Developing a more substantial enquiry</a:t>
            </a:r>
            <a:br>
              <a:rPr lang="en-GB"/>
            </a:br>
            <a:endParaRPr lang="en-GB">
              <a:solidFill>
                <a:srgbClr val="002060"/>
              </a:solidFill>
            </a:endParaRPr>
          </a:p>
        </p:txBody>
      </p:sp>
      <p:sp>
        <p:nvSpPr>
          <p:cNvPr id="6" name="TextBox 5">
            <a:extLst>
              <a:ext uri="{FF2B5EF4-FFF2-40B4-BE49-F238E27FC236}">
                <a16:creationId xmlns:a16="http://schemas.microsoft.com/office/drawing/2014/main" id="{B9C075B4-949F-43DC-85D1-C46193FF6021}"/>
              </a:ext>
            </a:extLst>
          </p:cNvPr>
          <p:cNvSpPr txBox="1"/>
          <p:nvPr/>
        </p:nvSpPr>
        <p:spPr>
          <a:xfrm>
            <a:off x="10368114" y="6377460"/>
            <a:ext cx="1590525" cy="307777"/>
          </a:xfrm>
          <a:prstGeom prst="rect">
            <a:avLst/>
          </a:prstGeom>
          <a:noFill/>
        </p:spPr>
        <p:txBody>
          <a:bodyPr wrap="square" lIns="91440" tIns="45720" rIns="91440" bIns="45720" anchor="t">
            <a:spAutoFit/>
          </a:bodyPr>
          <a:lstStyle>
            <a:defPPr>
              <a:defRPr lang="en-GB"/>
            </a:defPPr>
            <a:lvl1pPr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1pPr>
            <a:lvl2pPr marL="609585"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2pPr>
            <a:lvl3pPr marL="1219170"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3pPr>
            <a:lvl4pPr marL="1828754"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4pPr>
            <a:lvl5pPr marL="2438339"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5pPr>
            <a:lvl6pPr marL="3047924" algn="l" defTabSz="1219170" rtl="0" eaLnBrk="1" latinLnBrk="0" hangingPunct="1">
              <a:defRPr kern="1200">
                <a:solidFill>
                  <a:schemeClr val="tx1"/>
                </a:solidFill>
                <a:latin typeface="Arial Black" panose="020B0604020202020204" pitchFamily="34" charset="0"/>
                <a:ea typeface="+mn-ea"/>
                <a:cs typeface="+mn-cs"/>
              </a:defRPr>
            </a:lvl6pPr>
            <a:lvl7pPr marL="3657509" algn="l" defTabSz="1219170" rtl="0" eaLnBrk="1" latinLnBrk="0" hangingPunct="1">
              <a:defRPr kern="1200">
                <a:solidFill>
                  <a:schemeClr val="tx1"/>
                </a:solidFill>
                <a:latin typeface="Arial Black" panose="020B0604020202020204" pitchFamily="34" charset="0"/>
                <a:ea typeface="+mn-ea"/>
                <a:cs typeface="+mn-cs"/>
              </a:defRPr>
            </a:lvl7pPr>
            <a:lvl8pPr marL="4267093" algn="l" defTabSz="1219170" rtl="0" eaLnBrk="1" latinLnBrk="0" hangingPunct="1">
              <a:defRPr kern="1200">
                <a:solidFill>
                  <a:schemeClr val="tx1"/>
                </a:solidFill>
                <a:latin typeface="Arial Black" panose="020B0604020202020204" pitchFamily="34" charset="0"/>
                <a:ea typeface="+mn-ea"/>
                <a:cs typeface="+mn-cs"/>
              </a:defRPr>
            </a:lvl8pPr>
            <a:lvl9pPr marL="4876678" algn="l" defTabSz="1219170" rtl="0" eaLnBrk="1" latinLnBrk="0" hangingPunct="1">
              <a:defRPr kern="1200">
                <a:solidFill>
                  <a:schemeClr val="tx1"/>
                </a:solidFill>
                <a:latin typeface="Arial Black" panose="020B0604020202020204" pitchFamily="34" charset="0"/>
                <a:ea typeface="+mn-ea"/>
                <a:cs typeface="+mn-cs"/>
              </a:defRPr>
            </a:lvl9pPr>
          </a:lstStyle>
          <a:p>
            <a:endParaRPr lang="en-GB" sz="1400"/>
          </a:p>
        </p:txBody>
      </p:sp>
      <p:sp>
        <p:nvSpPr>
          <p:cNvPr id="3" name="Content Placeholder 2">
            <a:extLst>
              <a:ext uri="{FF2B5EF4-FFF2-40B4-BE49-F238E27FC236}">
                <a16:creationId xmlns:a16="http://schemas.microsoft.com/office/drawing/2014/main" id="{67C32DAC-63C4-E8AA-8AEA-236D9F6E1196}"/>
              </a:ext>
            </a:extLst>
          </p:cNvPr>
          <p:cNvSpPr txBox="1">
            <a:spLocks/>
          </p:cNvSpPr>
          <p:nvPr/>
        </p:nvSpPr>
        <p:spPr>
          <a:xfrm>
            <a:off x="5199065" y="2438401"/>
            <a:ext cx="6992937" cy="3786188"/>
          </a:xfrm>
          <a:prstGeom prst="rect">
            <a:avLst/>
          </a:prstGeom>
        </p:spPr>
        <p:txBody>
          <a:bodyPr vert="horz" lIns="0" tIns="45720" rIns="0" bIns="45720" rtlCol="0">
            <a:normAutofit/>
          </a:bodyPr>
          <a:lstStyle>
            <a:defPPr>
              <a:defRPr lang="en-GB"/>
            </a:defPPr>
            <a:lvl1pPr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1pPr>
            <a:lvl2pPr marL="609585"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2pPr>
            <a:lvl3pPr marL="1219170"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3pPr>
            <a:lvl4pPr marL="1828754"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4pPr>
            <a:lvl5pPr marL="2438339"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5pPr>
            <a:lvl6pPr marL="3047924" algn="l" defTabSz="1219170" rtl="0" eaLnBrk="1" latinLnBrk="0" hangingPunct="1">
              <a:defRPr kern="1200">
                <a:solidFill>
                  <a:schemeClr val="tx1"/>
                </a:solidFill>
                <a:latin typeface="Arial Black" panose="020B0604020202020204" pitchFamily="34" charset="0"/>
                <a:ea typeface="+mn-ea"/>
                <a:cs typeface="+mn-cs"/>
              </a:defRPr>
            </a:lvl6pPr>
            <a:lvl7pPr marL="3657509" algn="l" defTabSz="1219170" rtl="0" eaLnBrk="1" latinLnBrk="0" hangingPunct="1">
              <a:defRPr kern="1200">
                <a:solidFill>
                  <a:schemeClr val="tx1"/>
                </a:solidFill>
                <a:latin typeface="Arial Black" panose="020B0604020202020204" pitchFamily="34" charset="0"/>
                <a:ea typeface="+mn-ea"/>
                <a:cs typeface="+mn-cs"/>
              </a:defRPr>
            </a:lvl7pPr>
            <a:lvl8pPr marL="4267093" algn="l" defTabSz="1219170" rtl="0" eaLnBrk="1" latinLnBrk="0" hangingPunct="1">
              <a:defRPr kern="1200">
                <a:solidFill>
                  <a:schemeClr val="tx1"/>
                </a:solidFill>
                <a:latin typeface="Arial Black" panose="020B0604020202020204" pitchFamily="34" charset="0"/>
                <a:ea typeface="+mn-ea"/>
                <a:cs typeface="+mn-cs"/>
              </a:defRPr>
            </a:lvl8pPr>
            <a:lvl9pPr marL="4876678" algn="l" defTabSz="1219170" rtl="0" eaLnBrk="1" latinLnBrk="0" hangingPunct="1">
              <a:defRPr kern="1200">
                <a:solidFill>
                  <a:schemeClr val="tx1"/>
                </a:solidFill>
                <a:latin typeface="Arial Black" panose="020B0604020202020204" pitchFamily="34" charset="0"/>
                <a:ea typeface="+mn-ea"/>
                <a:cs typeface="+mn-cs"/>
              </a:defRPr>
            </a:lvl9pPr>
          </a:lstStyle>
          <a:p>
            <a:pPr marL="0" indent="0">
              <a:buNone/>
            </a:pPr>
            <a:endParaRPr lang="en-GB" sz="2000">
              <a:solidFill>
                <a:srgbClr val="FF0000"/>
              </a:solidFill>
            </a:endParaRPr>
          </a:p>
          <a:p>
            <a:pPr marL="0" indent="0">
              <a:buNone/>
            </a:pPr>
            <a:endParaRPr lang="en-GB" sz="2000">
              <a:solidFill>
                <a:srgbClr val="FF0000"/>
              </a:solidFill>
            </a:endParaRPr>
          </a:p>
          <a:p>
            <a:pPr marL="0" indent="0">
              <a:buNone/>
            </a:pPr>
            <a:endParaRPr lang="en-GB" sz="2000">
              <a:solidFill>
                <a:srgbClr val="FF0000"/>
              </a:solidFill>
            </a:endParaRPr>
          </a:p>
          <a:p>
            <a:pPr marL="0" indent="0">
              <a:buNone/>
            </a:pPr>
            <a:endParaRPr lang="en-GB" sz="2000">
              <a:solidFill>
                <a:srgbClr val="FF0000"/>
              </a:solidFill>
            </a:endParaRPr>
          </a:p>
          <a:p>
            <a:pPr marL="0" indent="0">
              <a:buNone/>
            </a:pPr>
            <a:endParaRPr lang="en-GB" sz="2000"/>
          </a:p>
        </p:txBody>
      </p:sp>
      <p:pic>
        <p:nvPicPr>
          <p:cNvPr id="21" name="Picture 20" descr="A group of dolls with different colors&#10;&#10;AI-generated content may be incorrect.">
            <a:extLst>
              <a:ext uri="{FF2B5EF4-FFF2-40B4-BE49-F238E27FC236}">
                <a16:creationId xmlns:a16="http://schemas.microsoft.com/office/drawing/2014/main" id="{99F89F9D-9017-3965-34A0-77B627EC4AB0}"/>
              </a:ext>
            </a:extLst>
          </p:cNvPr>
          <p:cNvPicPr>
            <a:picLocks noChangeAspect="1"/>
          </p:cNvPicPr>
          <p:nvPr/>
        </p:nvPicPr>
        <p:blipFill>
          <a:blip r:embed="rId3"/>
          <a:srcRect t="163" r="-155" b="12860"/>
          <a:stretch>
            <a:fillRect/>
          </a:stretch>
        </p:blipFill>
        <p:spPr>
          <a:xfrm>
            <a:off x="3556907" y="1501549"/>
            <a:ext cx="3996882" cy="2472436"/>
          </a:xfrm>
          <a:prstGeom prst="rect">
            <a:avLst/>
          </a:prstGeom>
        </p:spPr>
      </p:pic>
      <p:graphicFrame>
        <p:nvGraphicFramePr>
          <p:cNvPr id="22" name="Diagram 21">
            <a:extLst>
              <a:ext uri="{FF2B5EF4-FFF2-40B4-BE49-F238E27FC236}">
                <a16:creationId xmlns:a16="http://schemas.microsoft.com/office/drawing/2014/main" id="{172CAE8D-A59A-BDD4-D4E2-8F6898D0F5E8}"/>
              </a:ext>
            </a:extLst>
          </p:cNvPr>
          <p:cNvGraphicFramePr/>
          <p:nvPr>
            <p:extLst>
              <p:ext uri="{D42A27DB-BD31-4B8C-83A1-F6EECF244321}">
                <p14:modId xmlns:p14="http://schemas.microsoft.com/office/powerpoint/2010/main" val="879798464"/>
              </p:ext>
            </p:extLst>
          </p:nvPr>
        </p:nvGraphicFramePr>
        <p:xfrm>
          <a:off x="239487" y="2442028"/>
          <a:ext cx="11771084" cy="556622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406117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DEFD5"/>
        </a:solidFill>
        <a:effectLst/>
      </p:bgPr>
    </p:bg>
    <p:spTree>
      <p:nvGrpSpPr>
        <p:cNvPr id="1" name="">
          <a:extLst>
            <a:ext uri="{FF2B5EF4-FFF2-40B4-BE49-F238E27FC236}">
              <a16:creationId xmlns:a16="http://schemas.microsoft.com/office/drawing/2014/main" id="{557D85CE-574C-83F8-8400-E5577D7AD274}"/>
            </a:ext>
          </a:extLst>
        </p:cNvPr>
        <p:cNvGrpSpPr/>
        <p:nvPr/>
      </p:nvGrpSpPr>
      <p:grpSpPr>
        <a:xfrm>
          <a:off x="0" y="0"/>
          <a:ext cx="0" cy="0"/>
          <a:chOff x="0" y="0"/>
          <a:chExt cx="0" cy="0"/>
        </a:xfrm>
      </p:grpSpPr>
      <p:sp useBgFill="1">
        <p:nvSpPr>
          <p:cNvPr id="41" name="Rectangle 40">
            <a:extLst>
              <a:ext uri="{FF2B5EF4-FFF2-40B4-BE49-F238E27FC236}">
                <a16:creationId xmlns:a16="http://schemas.microsoft.com/office/drawing/2014/main" id="{842E0332-B79B-174C-939A-CEFD0AB2B8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D447A71-0B6D-755F-D117-DB3E23334498}"/>
              </a:ext>
            </a:extLst>
          </p:cNvPr>
          <p:cNvSpPr>
            <a:spLocks noGrp="1"/>
          </p:cNvSpPr>
          <p:nvPr>
            <p:ph type="title"/>
          </p:nvPr>
        </p:nvSpPr>
        <p:spPr>
          <a:xfrm>
            <a:off x="497114" y="-366105"/>
            <a:ext cx="10515595" cy="1499852"/>
          </a:xfrm>
        </p:spPr>
        <p:txBody>
          <a:bodyPr anchor="b">
            <a:normAutofit/>
          </a:bodyPr>
          <a:lstStyle/>
          <a:p>
            <a:pPr algn="ctr"/>
            <a:r>
              <a:rPr lang="en-GB" sz="4000" b="1">
                <a:solidFill>
                  <a:srgbClr val="002060"/>
                </a:solidFill>
                <a:ea typeface="+mj-lt"/>
                <a:cs typeface="+mj-lt"/>
              </a:rPr>
              <a:t>Stage 6: Connecting to the Bigger Picture</a:t>
            </a:r>
            <a:br>
              <a:rPr lang="en-GB" sz="4000" b="1">
                <a:solidFill>
                  <a:srgbClr val="002060"/>
                </a:solidFill>
                <a:ea typeface="+mj-lt"/>
                <a:cs typeface="+mj-lt"/>
              </a:rPr>
            </a:br>
            <a:r>
              <a:rPr lang="en-GB" sz="2800" b="1">
                <a:solidFill>
                  <a:srgbClr val="002060"/>
                </a:solidFill>
                <a:ea typeface="Calibri"/>
                <a:cs typeface="Calibri"/>
              </a:rPr>
              <a:t>(Situating the enquiry within substantive and disciplinary concepts)</a:t>
            </a:r>
            <a:endParaRPr lang="en-US" sz="2800" b="1">
              <a:ea typeface="Calibri"/>
              <a:cs typeface="Calibri"/>
            </a:endParaRPr>
          </a:p>
        </p:txBody>
      </p:sp>
      <p:graphicFrame>
        <p:nvGraphicFramePr>
          <p:cNvPr id="4" name="Diagram 3">
            <a:extLst>
              <a:ext uri="{FF2B5EF4-FFF2-40B4-BE49-F238E27FC236}">
                <a16:creationId xmlns:a16="http://schemas.microsoft.com/office/drawing/2014/main" id="{2A09FAEC-7AF7-F11F-D4DE-C97A7117EAAD}"/>
              </a:ext>
            </a:extLst>
          </p:cNvPr>
          <p:cNvGraphicFramePr/>
          <p:nvPr>
            <p:extLst>
              <p:ext uri="{D42A27DB-BD31-4B8C-83A1-F6EECF244321}">
                <p14:modId xmlns:p14="http://schemas.microsoft.com/office/powerpoint/2010/main" val="2347409543"/>
              </p:ext>
            </p:extLst>
          </p:nvPr>
        </p:nvGraphicFramePr>
        <p:xfrm>
          <a:off x="152403" y="1585684"/>
          <a:ext cx="11850913" cy="52759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4" name="TextBox 133">
            <a:extLst>
              <a:ext uri="{FF2B5EF4-FFF2-40B4-BE49-F238E27FC236}">
                <a16:creationId xmlns:a16="http://schemas.microsoft.com/office/drawing/2014/main" id="{A5B0B2F4-5B13-FA80-5193-8CE5B733D8FE}"/>
              </a:ext>
            </a:extLst>
          </p:cNvPr>
          <p:cNvSpPr txBox="1"/>
          <p:nvPr/>
        </p:nvSpPr>
        <p:spPr>
          <a:xfrm>
            <a:off x="493486" y="1317172"/>
            <a:ext cx="8432800" cy="8002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a:solidFill>
                  <a:srgbClr val="002060"/>
                </a:solidFill>
                <a:ea typeface="+mn-lt"/>
                <a:cs typeface="+mn-lt"/>
              </a:rPr>
              <a:t>How can this burial help us understand</a:t>
            </a:r>
            <a:r>
              <a:rPr lang="en-US" sz="2800" b="1">
                <a:solidFill>
                  <a:srgbClr val="002060"/>
                </a:solidFill>
                <a:latin typeface="Calibri"/>
                <a:ea typeface="Calibri"/>
                <a:cs typeface="Calibri"/>
              </a:rPr>
              <a:t>: </a:t>
            </a:r>
            <a:endParaRPr lang="en-US" sz="2800" b="1">
              <a:ea typeface="Calibri"/>
              <a:cs typeface="Calibri"/>
            </a:endParaRPr>
          </a:p>
          <a:p>
            <a:pPr algn="ctr"/>
            <a:endParaRPr lang="en-US" b="1">
              <a:ea typeface="Calibri"/>
              <a:cs typeface="Calibri"/>
            </a:endParaRPr>
          </a:p>
        </p:txBody>
      </p:sp>
    </p:spTree>
    <p:extLst>
      <p:ext uri="{BB962C8B-B14F-4D97-AF65-F5344CB8AC3E}">
        <p14:creationId xmlns:p14="http://schemas.microsoft.com/office/powerpoint/2010/main" val="1931520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D56872C-099C-D2B1-BCB4-0885C15CA40B}"/>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203DE33-2CD4-4CA8-9AF3-37C3B6513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AF57B88-1D4C-41FA-A761-EC1DD10C35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1100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2548F45-5164-4ABB-8212-7F293FDED8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9565" y="2659404"/>
            <a:ext cx="4355594" cy="4040742"/>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n aerial view of a large building&#10;&#10;AI-generated content may be incorrect.">
            <a:extLst>
              <a:ext uri="{FF2B5EF4-FFF2-40B4-BE49-F238E27FC236}">
                <a16:creationId xmlns:a16="http://schemas.microsoft.com/office/drawing/2014/main" id="{0FAFB55E-92EA-AA64-5290-15C204979139}"/>
              </a:ext>
            </a:extLst>
          </p:cNvPr>
          <p:cNvPicPr>
            <a:picLocks noChangeAspect="1"/>
          </p:cNvPicPr>
          <p:nvPr/>
        </p:nvPicPr>
        <p:blipFill>
          <a:blip r:embed="rId3"/>
          <a:srcRect l="7410" r="4472" b="1"/>
          <a:stretch>
            <a:fillRect/>
          </a:stretch>
        </p:blipFill>
        <p:spPr>
          <a:xfrm>
            <a:off x="4038599" y="10"/>
            <a:ext cx="8160026" cy="6875809"/>
          </a:xfrm>
          <a:prstGeom prst="rect">
            <a:avLst/>
          </a:prstGeom>
        </p:spPr>
      </p:pic>
      <p:sp>
        <p:nvSpPr>
          <p:cNvPr id="16" name="Freeform: Shape 15">
            <a:extLst>
              <a:ext uri="{FF2B5EF4-FFF2-40B4-BE49-F238E27FC236}">
                <a16:creationId xmlns:a16="http://schemas.microsoft.com/office/drawing/2014/main" id="{5E81CCFB-7BEF-4186-86FB-D09450B4D0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80D1512B-28F5-D06F-D9E9-355CFB67DB99}"/>
              </a:ext>
            </a:extLst>
          </p:cNvPr>
          <p:cNvSpPr>
            <a:spLocks noGrp="1"/>
          </p:cNvSpPr>
          <p:nvPr>
            <p:ph type="title"/>
          </p:nvPr>
        </p:nvSpPr>
        <p:spPr>
          <a:xfrm>
            <a:off x="294987" y="287016"/>
            <a:ext cx="3741721" cy="3531403"/>
          </a:xfrm>
        </p:spPr>
        <p:txBody>
          <a:bodyPr vert="horz" lIns="91440" tIns="45720" rIns="91440" bIns="45720" rtlCol="0" anchor="t">
            <a:normAutofit/>
          </a:bodyPr>
          <a:lstStyle/>
          <a:p>
            <a:pPr algn="ctr"/>
            <a:r>
              <a:rPr lang="en-US" sz="4000" b="1">
                <a:solidFill>
                  <a:srgbClr val="FFFFFF"/>
                </a:solidFill>
              </a:rPr>
              <a:t>Hidden Story 2: Leeds Trinity</a:t>
            </a:r>
            <a:endParaRPr lang="en-US"/>
          </a:p>
        </p:txBody>
      </p:sp>
      <p:sp>
        <p:nvSpPr>
          <p:cNvPr id="3" name="Content Placeholder 2">
            <a:extLst>
              <a:ext uri="{FF2B5EF4-FFF2-40B4-BE49-F238E27FC236}">
                <a16:creationId xmlns:a16="http://schemas.microsoft.com/office/drawing/2014/main" id="{5F52ACA4-D6C2-A651-FD94-7D11FF1DADA2}"/>
              </a:ext>
            </a:extLst>
          </p:cNvPr>
          <p:cNvSpPr>
            <a:spLocks noGrp="1"/>
          </p:cNvSpPr>
          <p:nvPr>
            <p:ph idx="1"/>
          </p:nvPr>
        </p:nvSpPr>
        <p:spPr>
          <a:xfrm>
            <a:off x="611008" y="2543574"/>
            <a:ext cx="2808844" cy="2340335"/>
          </a:xfrm>
        </p:spPr>
        <p:txBody>
          <a:bodyPr vert="horz" lIns="91440" tIns="45720" rIns="91440" bIns="45720" rtlCol="0" anchor="b">
            <a:noAutofit/>
          </a:bodyPr>
          <a:lstStyle/>
          <a:p>
            <a:pPr marL="0" indent="0" algn="ctr">
              <a:buNone/>
            </a:pPr>
            <a:r>
              <a:rPr lang="en-US" sz="2200" b="1">
                <a:solidFill>
                  <a:schemeClr val="bg1"/>
                </a:solidFill>
                <a:ea typeface="Calibri"/>
                <a:cs typeface="Calibri"/>
              </a:rPr>
              <a:t>How can Leeds Trinity help us understand education in post-war Britain?</a:t>
            </a:r>
            <a:endParaRPr lang="en-US">
              <a:solidFill>
                <a:schemeClr val="bg1"/>
              </a:solidFill>
            </a:endParaRPr>
          </a:p>
        </p:txBody>
      </p:sp>
    </p:spTree>
    <p:extLst>
      <p:ext uri="{BB962C8B-B14F-4D97-AF65-F5344CB8AC3E}">
        <p14:creationId xmlns:p14="http://schemas.microsoft.com/office/powerpoint/2010/main" val="14328389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DEFD5"/>
        </a:solidFill>
        <a:effectLst/>
      </p:bgPr>
    </p:bg>
    <p:spTree>
      <p:nvGrpSpPr>
        <p:cNvPr id="1" name="">
          <a:extLst>
            <a:ext uri="{FF2B5EF4-FFF2-40B4-BE49-F238E27FC236}">
              <a16:creationId xmlns:a16="http://schemas.microsoft.com/office/drawing/2014/main" id="{9CC93000-1EB3-BEE8-7EA7-0FB7AAA0D92A}"/>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DAE0364-46DD-876F-5D2F-C18FEED29454}"/>
              </a:ext>
            </a:extLst>
          </p:cNvPr>
          <p:cNvSpPr>
            <a:spLocks noGrp="1"/>
          </p:cNvSpPr>
          <p:nvPr>
            <p:ph type="title"/>
          </p:nvPr>
        </p:nvSpPr>
        <p:spPr>
          <a:xfrm>
            <a:off x="1615368" y="1277"/>
            <a:ext cx="5323715" cy="880970"/>
          </a:xfrm>
        </p:spPr>
        <p:txBody>
          <a:bodyPr anchor="b">
            <a:normAutofit/>
          </a:bodyPr>
          <a:lstStyle/>
          <a:p>
            <a:r>
              <a:rPr lang="en-GB" sz="4000" b="1">
                <a:solidFill>
                  <a:srgbClr val="002060"/>
                </a:solidFill>
                <a:latin typeface="Century Gothic"/>
                <a:cs typeface="Arial"/>
              </a:rPr>
              <a:t>Historical Context</a:t>
            </a:r>
            <a:endParaRPr lang="en-GB" sz="4000" b="1">
              <a:solidFill>
                <a:srgbClr val="002060"/>
              </a:solidFill>
              <a:latin typeface="Century Gothic" panose="020B0502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4C5B1E1D-A38A-F5AB-1233-3863CD4A55C1}"/>
              </a:ext>
            </a:extLst>
          </p:cNvPr>
          <p:cNvSpPr>
            <a:spLocks noGrp="1"/>
          </p:cNvSpPr>
          <p:nvPr>
            <p:ph idx="1"/>
          </p:nvPr>
        </p:nvSpPr>
        <p:spPr>
          <a:xfrm>
            <a:off x="-1705" y="1048810"/>
            <a:ext cx="8189015" cy="6263765"/>
          </a:xfrm>
        </p:spPr>
        <p:txBody>
          <a:bodyPr vert="horz" lIns="91440" tIns="45720" rIns="91440" bIns="45720" rtlCol="0" anchor="t">
            <a:noAutofit/>
          </a:bodyPr>
          <a:lstStyle/>
          <a:p>
            <a:pPr marL="0" indent="0">
              <a:buNone/>
            </a:pPr>
            <a:r>
              <a:rPr lang="en-GB" sz="2400" b="1">
                <a:solidFill>
                  <a:srgbClr val="002060"/>
                </a:solidFill>
                <a:ea typeface="+mn-lt"/>
                <a:cs typeface="+mn-lt"/>
              </a:rPr>
              <a:t>Key substantive knowledge:</a:t>
            </a:r>
          </a:p>
          <a:p>
            <a:pPr marL="0" indent="0">
              <a:buNone/>
            </a:pPr>
            <a:endParaRPr lang="en-GB" sz="2400" b="1">
              <a:solidFill>
                <a:srgbClr val="002060"/>
              </a:solidFill>
              <a:ea typeface="+mn-lt"/>
              <a:cs typeface="+mn-lt"/>
            </a:endParaRPr>
          </a:p>
          <a:p>
            <a:pPr>
              <a:buFont typeface="Arial"/>
              <a:buChar char="•"/>
            </a:pPr>
            <a:r>
              <a:rPr lang="en-GB" sz="2400">
                <a:solidFill>
                  <a:srgbClr val="002060"/>
                </a:solidFill>
                <a:ea typeface="+mn-lt"/>
                <a:cs typeface="+mn-lt"/>
              </a:rPr>
              <a:t>Following the Second World War, Britain experienced a </a:t>
            </a:r>
            <a:r>
              <a:rPr lang="en-GB" sz="2400" b="1">
                <a:solidFill>
                  <a:srgbClr val="002060"/>
                </a:solidFill>
                <a:ea typeface="+mn-lt"/>
                <a:cs typeface="+mn-lt"/>
              </a:rPr>
              <a:t>baby boom</a:t>
            </a:r>
            <a:r>
              <a:rPr lang="en-GB" sz="2400">
                <a:solidFill>
                  <a:srgbClr val="002060"/>
                </a:solidFill>
                <a:ea typeface="+mn-lt"/>
                <a:cs typeface="+mn-lt"/>
              </a:rPr>
              <a:t>, creating a</a:t>
            </a:r>
            <a:r>
              <a:rPr lang="en-GB" sz="2400" b="1">
                <a:solidFill>
                  <a:srgbClr val="002060"/>
                </a:solidFill>
                <a:ea typeface="+mn-lt"/>
                <a:cs typeface="+mn-lt"/>
              </a:rPr>
              <a:t> growing demand for teachers.</a:t>
            </a:r>
          </a:p>
          <a:p>
            <a:pPr>
              <a:buFont typeface="Arial"/>
              <a:buChar char="•"/>
            </a:pPr>
            <a:endParaRPr lang="en-GB" sz="1000" b="1">
              <a:solidFill>
                <a:srgbClr val="002060"/>
              </a:solidFill>
              <a:ea typeface="+mn-lt"/>
              <a:cs typeface="+mn-lt"/>
            </a:endParaRPr>
          </a:p>
          <a:p>
            <a:pPr>
              <a:buFont typeface="Arial"/>
              <a:buChar char="•"/>
            </a:pPr>
            <a:r>
              <a:rPr lang="en-GB" sz="2400">
                <a:solidFill>
                  <a:srgbClr val="002060"/>
                </a:solidFill>
                <a:ea typeface="+mn-lt"/>
                <a:cs typeface="+mn-lt"/>
              </a:rPr>
              <a:t>During the</a:t>
            </a:r>
            <a:r>
              <a:rPr lang="en-GB" sz="2400" b="1">
                <a:solidFill>
                  <a:srgbClr val="002060"/>
                </a:solidFill>
                <a:ea typeface="+mn-lt"/>
                <a:cs typeface="+mn-lt"/>
              </a:rPr>
              <a:t> 1960s</a:t>
            </a:r>
            <a:r>
              <a:rPr lang="en-GB" sz="2400">
                <a:solidFill>
                  <a:srgbClr val="002060"/>
                </a:solidFill>
                <a:ea typeface="+mn-lt"/>
                <a:cs typeface="+mn-lt"/>
              </a:rPr>
              <a:t>,</a:t>
            </a:r>
            <a:r>
              <a:rPr lang="en-GB" sz="2400" b="1">
                <a:solidFill>
                  <a:srgbClr val="002060"/>
                </a:solidFill>
                <a:ea typeface="+mn-lt"/>
                <a:cs typeface="+mn-lt"/>
              </a:rPr>
              <a:t> teacher training colleges were established</a:t>
            </a:r>
            <a:r>
              <a:rPr lang="en-GB" sz="2400">
                <a:solidFill>
                  <a:srgbClr val="002060"/>
                </a:solidFill>
                <a:ea typeface="+mn-lt"/>
                <a:cs typeface="+mn-lt"/>
              </a:rPr>
              <a:t> across Britain. </a:t>
            </a:r>
            <a:endParaRPr lang="en-GB" sz="2400">
              <a:solidFill>
                <a:srgbClr val="002060"/>
              </a:solidFill>
              <a:ea typeface="Calibri" panose="020F0502020204030204"/>
              <a:cs typeface="Calibri" panose="020F0502020204030204"/>
            </a:endParaRPr>
          </a:p>
          <a:p>
            <a:pPr>
              <a:buFont typeface="Arial"/>
              <a:buChar char="•"/>
            </a:pPr>
            <a:endParaRPr lang="en-GB" sz="1000">
              <a:solidFill>
                <a:srgbClr val="002060"/>
              </a:solidFill>
              <a:ea typeface="+mn-lt"/>
              <a:cs typeface="+mn-lt"/>
            </a:endParaRPr>
          </a:p>
          <a:p>
            <a:pPr>
              <a:buFont typeface="Arial"/>
              <a:buChar char="•"/>
            </a:pPr>
            <a:r>
              <a:rPr lang="en-GB" sz="2400" b="1">
                <a:solidFill>
                  <a:srgbClr val="002060"/>
                </a:solidFill>
                <a:ea typeface="+mn-lt"/>
                <a:cs typeface="+mn-lt"/>
              </a:rPr>
              <a:t>Leeds Trinity opened in 1966</a:t>
            </a:r>
            <a:r>
              <a:rPr lang="en-GB" sz="2400">
                <a:solidFill>
                  <a:srgbClr val="002060"/>
                </a:solidFill>
                <a:ea typeface="+mn-lt"/>
                <a:cs typeface="+mn-lt"/>
              </a:rPr>
              <a:t> as two Catholic teacher training colleges: T</a:t>
            </a:r>
            <a:r>
              <a:rPr lang="en-GB" sz="2400" b="1">
                <a:solidFill>
                  <a:srgbClr val="002060"/>
                </a:solidFill>
                <a:ea typeface="+mn-lt"/>
                <a:cs typeface="+mn-lt"/>
              </a:rPr>
              <a:t>rinity College for women</a:t>
            </a:r>
            <a:r>
              <a:rPr lang="en-GB" sz="2400">
                <a:solidFill>
                  <a:srgbClr val="002060"/>
                </a:solidFill>
                <a:ea typeface="+mn-lt"/>
                <a:cs typeface="+mn-lt"/>
              </a:rPr>
              <a:t> and </a:t>
            </a:r>
            <a:r>
              <a:rPr lang="en-GB" sz="2400" b="1">
                <a:solidFill>
                  <a:srgbClr val="002060"/>
                </a:solidFill>
                <a:ea typeface="+mn-lt"/>
                <a:cs typeface="+mn-lt"/>
              </a:rPr>
              <a:t>All Saints College for men.</a:t>
            </a:r>
            <a:endParaRPr lang="en-GB" sz="2400" b="1">
              <a:solidFill>
                <a:srgbClr val="002060"/>
              </a:solidFill>
              <a:ea typeface="Calibri"/>
              <a:cs typeface="Calibri"/>
            </a:endParaRPr>
          </a:p>
          <a:p>
            <a:pPr>
              <a:buFont typeface="Arial"/>
              <a:buChar char="•"/>
            </a:pPr>
            <a:endParaRPr lang="en-GB" sz="1000">
              <a:solidFill>
                <a:srgbClr val="002060"/>
              </a:solidFill>
              <a:ea typeface="+mn-lt"/>
              <a:cs typeface="+mn-lt"/>
            </a:endParaRPr>
          </a:p>
          <a:p>
            <a:pPr>
              <a:buFont typeface="Arial"/>
              <a:buChar char="•"/>
            </a:pPr>
            <a:r>
              <a:rPr lang="en-GB" sz="2400">
                <a:solidFill>
                  <a:srgbClr val="002060"/>
                </a:solidFill>
                <a:ea typeface="+mn-lt"/>
                <a:cs typeface="+mn-lt"/>
              </a:rPr>
              <a:t>Late 1970s the </a:t>
            </a:r>
            <a:r>
              <a:rPr lang="en-GB" sz="2400" b="1">
                <a:solidFill>
                  <a:srgbClr val="002060"/>
                </a:solidFill>
                <a:ea typeface="+mn-lt"/>
                <a:cs typeface="+mn-lt"/>
              </a:rPr>
              <a:t>SHP moves to Trinity All Saints</a:t>
            </a:r>
            <a:r>
              <a:rPr lang="en-GB" sz="2400">
                <a:solidFill>
                  <a:srgbClr val="002060"/>
                </a:solidFill>
                <a:ea typeface="+mn-lt"/>
                <a:cs typeface="+mn-lt"/>
              </a:rPr>
              <a:t>.</a:t>
            </a:r>
          </a:p>
          <a:p>
            <a:pPr>
              <a:buFont typeface="Arial"/>
              <a:buChar char="•"/>
            </a:pPr>
            <a:endParaRPr lang="en-GB" sz="1000">
              <a:solidFill>
                <a:srgbClr val="002060"/>
              </a:solidFill>
              <a:ea typeface="+mn-lt"/>
              <a:cs typeface="+mn-lt"/>
            </a:endParaRPr>
          </a:p>
          <a:p>
            <a:pPr>
              <a:buFont typeface="Arial"/>
              <a:buChar char="•"/>
            </a:pPr>
            <a:endParaRPr lang="en-GB" sz="1400">
              <a:ea typeface="Calibri"/>
              <a:cs typeface="Calibri"/>
            </a:endParaRPr>
          </a:p>
          <a:p>
            <a:pPr>
              <a:buFont typeface="Arial"/>
              <a:buChar char="•"/>
            </a:pPr>
            <a:endParaRPr lang="en-GB" sz="1400" b="0" i="0">
              <a:effectLst/>
              <a:ea typeface="Calibri"/>
              <a:cs typeface="Calibri"/>
            </a:endParaRPr>
          </a:p>
        </p:txBody>
      </p:sp>
      <p:sp>
        <p:nvSpPr>
          <p:cNvPr id="11" name="Rectangle 10">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group of people outside of a building&#10;&#10;AI-generated content may be incorrect.">
            <a:extLst>
              <a:ext uri="{FF2B5EF4-FFF2-40B4-BE49-F238E27FC236}">
                <a16:creationId xmlns:a16="http://schemas.microsoft.com/office/drawing/2014/main" id="{570974E1-806A-10E5-9A39-8FF2AF7D127A}"/>
              </a:ext>
            </a:extLst>
          </p:cNvPr>
          <p:cNvPicPr>
            <a:picLocks noChangeAspect="1"/>
          </p:cNvPicPr>
          <p:nvPr/>
        </p:nvPicPr>
        <p:blipFill>
          <a:blip r:embed="rId3"/>
          <a:stretch>
            <a:fillRect/>
          </a:stretch>
        </p:blipFill>
        <p:spPr>
          <a:xfrm>
            <a:off x="8447567" y="424449"/>
            <a:ext cx="3568188" cy="3000252"/>
          </a:xfrm>
          <a:prstGeom prst="rect">
            <a:avLst/>
          </a:prstGeom>
        </p:spPr>
      </p:pic>
      <p:pic>
        <p:nvPicPr>
          <p:cNvPr id="6" name="Picture 5" descr="A black ship with white sails on water&#10;&#10;AI-generated content may be incorrect.">
            <a:extLst>
              <a:ext uri="{FF2B5EF4-FFF2-40B4-BE49-F238E27FC236}">
                <a16:creationId xmlns:a16="http://schemas.microsoft.com/office/drawing/2014/main" id="{F78ED7C3-1D7D-E903-E79A-1AC206F70E19}"/>
              </a:ext>
            </a:extLst>
          </p:cNvPr>
          <p:cNvPicPr>
            <a:picLocks noChangeAspect="1"/>
          </p:cNvPicPr>
          <p:nvPr/>
        </p:nvPicPr>
        <p:blipFill>
          <a:blip r:embed="rId4"/>
          <a:stretch>
            <a:fillRect/>
          </a:stretch>
        </p:blipFill>
        <p:spPr>
          <a:xfrm>
            <a:off x="9106127" y="3651155"/>
            <a:ext cx="2249356" cy="2632269"/>
          </a:xfrm>
          <a:prstGeom prst="rect">
            <a:avLst/>
          </a:prstGeom>
        </p:spPr>
      </p:pic>
    </p:spTree>
    <p:extLst>
      <p:ext uri="{BB962C8B-B14F-4D97-AF65-F5344CB8AC3E}">
        <p14:creationId xmlns:p14="http://schemas.microsoft.com/office/powerpoint/2010/main" val="12290421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DEFD5"/>
        </a:solidFill>
        <a:effectLst/>
      </p:bgPr>
    </p:bg>
    <p:spTree>
      <p:nvGrpSpPr>
        <p:cNvPr id="1" name="">
          <a:extLst>
            <a:ext uri="{FF2B5EF4-FFF2-40B4-BE49-F238E27FC236}">
              <a16:creationId xmlns:a16="http://schemas.microsoft.com/office/drawing/2014/main" id="{ADCF2E74-7DD2-B583-DDC6-4EA75B385C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A52351-D2A8-0037-D5B8-79B4DB730374}"/>
              </a:ext>
            </a:extLst>
          </p:cNvPr>
          <p:cNvSpPr>
            <a:spLocks noGrp="1"/>
          </p:cNvSpPr>
          <p:nvPr>
            <p:ph type="ctrTitle"/>
          </p:nvPr>
        </p:nvSpPr>
        <p:spPr>
          <a:xfrm>
            <a:off x="1524000" y="1041400"/>
            <a:ext cx="9956800" cy="2387600"/>
          </a:xfrm>
        </p:spPr>
        <p:txBody>
          <a:bodyPr>
            <a:normAutofit/>
          </a:bodyPr>
          <a:lstStyle/>
          <a:p>
            <a:r>
              <a:rPr lang="en-GB" sz="8000" b="1">
                <a:solidFill>
                  <a:srgbClr val="002060"/>
                </a:solidFill>
              </a:rPr>
              <a:t>Making the Past Real Through Local Places </a:t>
            </a:r>
            <a:endParaRPr lang="en-GB" sz="8000">
              <a:ea typeface="Calibri"/>
              <a:cs typeface="Calibri"/>
            </a:endParaRPr>
          </a:p>
        </p:txBody>
      </p:sp>
      <p:sp>
        <p:nvSpPr>
          <p:cNvPr id="3" name="Subtitle 2">
            <a:extLst>
              <a:ext uri="{FF2B5EF4-FFF2-40B4-BE49-F238E27FC236}">
                <a16:creationId xmlns:a16="http://schemas.microsoft.com/office/drawing/2014/main" id="{CC8A547A-5E4E-2525-6B07-A3F5C25D6C8F}"/>
              </a:ext>
            </a:extLst>
          </p:cNvPr>
          <p:cNvSpPr>
            <a:spLocks noGrp="1"/>
          </p:cNvSpPr>
          <p:nvPr>
            <p:ph type="subTitle" idx="1"/>
          </p:nvPr>
        </p:nvSpPr>
        <p:spPr>
          <a:xfrm>
            <a:off x="1023257" y="6014123"/>
            <a:ext cx="9144000" cy="2939752"/>
          </a:xfrm>
        </p:spPr>
        <p:txBody>
          <a:bodyPr>
            <a:normAutofit/>
          </a:bodyPr>
          <a:lstStyle/>
          <a:p>
            <a:endParaRPr lang="en-GB">
              <a:solidFill>
                <a:schemeClr val="tx2">
                  <a:lumMod val="90000"/>
                  <a:lumOff val="10000"/>
                </a:schemeClr>
              </a:solidFill>
              <a:latin typeface="Century Gothic" panose="020B0502020202020204" pitchFamily="34" charset="0"/>
              <a:ea typeface="Open Sans" panose="020B0606030504020204" pitchFamily="34" charset="0"/>
              <a:cs typeface="Arial" panose="020B0604020202020204" pitchFamily="34" charset="0"/>
            </a:endParaRPr>
          </a:p>
          <a:p>
            <a:endParaRPr lang="en-GB">
              <a:solidFill>
                <a:schemeClr val="tx2">
                  <a:lumMod val="90000"/>
                  <a:lumOff val="10000"/>
                </a:schemeClr>
              </a:solidFill>
              <a:latin typeface="Century Gothic" panose="020B0502020202020204" pitchFamily="34" charset="0"/>
              <a:ea typeface="Open Sans" panose="020B0606030504020204" pitchFamily="34" charset="0"/>
              <a:cs typeface="Arial" panose="020B0604020202020204" pitchFamily="34" charset="0"/>
            </a:endParaRPr>
          </a:p>
          <a:p>
            <a:endParaRPr lang="en-GB" b="0" i="0">
              <a:solidFill>
                <a:schemeClr val="tx2">
                  <a:lumMod val="90000"/>
                  <a:lumOff val="10000"/>
                </a:schemeClr>
              </a:solidFill>
              <a:effectLst/>
              <a:latin typeface="Century Gothic" panose="020B0502020202020204" pitchFamily="34" charset="0"/>
              <a:ea typeface="Open Sans" panose="020B0606030504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78449204-B363-075D-C126-D0EA51358629}"/>
              </a:ext>
            </a:extLst>
          </p:cNvPr>
          <p:cNvSpPr txBox="1"/>
          <p:nvPr/>
        </p:nvSpPr>
        <p:spPr>
          <a:xfrm>
            <a:off x="1832881" y="4430031"/>
            <a:ext cx="9160328" cy="22467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200" b="1">
                <a:solidFill>
                  <a:srgbClr val="002060"/>
                </a:solidFill>
                <a:ea typeface="Calibri"/>
                <a:cs typeface="Calibri"/>
              </a:rPr>
              <a:t>Steph Jach and Dr Jen Huntsley</a:t>
            </a:r>
            <a:endParaRPr lang="en-US"/>
          </a:p>
          <a:p>
            <a:pPr algn="ctr"/>
            <a:r>
              <a:rPr lang="en-US" sz="3200" b="1">
                <a:solidFill>
                  <a:srgbClr val="002060"/>
                </a:solidFill>
                <a:ea typeface="Calibri"/>
                <a:cs typeface="Calibri"/>
              </a:rPr>
              <a:t>Initial Teacher Education</a:t>
            </a:r>
          </a:p>
          <a:p>
            <a:pPr algn="ctr"/>
            <a:r>
              <a:rPr lang="en-US" sz="3200" b="1">
                <a:solidFill>
                  <a:srgbClr val="002060"/>
                </a:solidFill>
                <a:ea typeface="Calibri"/>
                <a:cs typeface="Calibri"/>
              </a:rPr>
              <a:t>School of Education, Language and Psychology </a:t>
            </a:r>
          </a:p>
          <a:p>
            <a:pPr algn="ctr"/>
            <a:endParaRPr lang="en-US" sz="1200">
              <a:highlight>
                <a:srgbClr val="FFFFFF"/>
              </a:highlight>
              <a:ea typeface="Calibri" panose="020F0502020204030204"/>
              <a:cs typeface="Calibri" panose="020F0502020204030204"/>
            </a:endParaRPr>
          </a:p>
          <a:p>
            <a:pPr algn="ctr"/>
            <a:r>
              <a:rPr lang="en-US" sz="3200" b="1">
                <a:solidFill>
                  <a:srgbClr val="002060"/>
                </a:solidFill>
                <a:ea typeface="Calibri"/>
                <a:cs typeface="Calibri"/>
              </a:rPr>
              <a:t>York St John University</a:t>
            </a:r>
          </a:p>
        </p:txBody>
      </p:sp>
    </p:spTree>
    <p:extLst>
      <p:ext uri="{BB962C8B-B14F-4D97-AF65-F5344CB8AC3E}">
        <p14:creationId xmlns:p14="http://schemas.microsoft.com/office/powerpoint/2010/main" val="16655417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DEFD5"/>
        </a:solidFill>
        <a:effectLst/>
      </p:bgPr>
    </p:bg>
    <p:spTree>
      <p:nvGrpSpPr>
        <p:cNvPr id="1" name="">
          <a:extLst>
            <a:ext uri="{FF2B5EF4-FFF2-40B4-BE49-F238E27FC236}">
              <a16:creationId xmlns:a16="http://schemas.microsoft.com/office/drawing/2014/main" id="{30F0252F-74FC-D508-162D-EBF4137C9849}"/>
            </a:ext>
          </a:extLst>
        </p:cNvPr>
        <p:cNvGrpSpPr/>
        <p:nvPr/>
      </p:nvGrpSpPr>
      <p:grpSpPr>
        <a:xfrm>
          <a:off x="0" y="0"/>
          <a:ext cx="0" cy="0"/>
          <a:chOff x="0" y="0"/>
          <a:chExt cx="0" cy="0"/>
        </a:xfrm>
      </p:grpSpPr>
      <p:sp useBgFill="1">
        <p:nvSpPr>
          <p:cNvPr id="41" name="Rectangle 40">
            <a:extLst>
              <a:ext uri="{FF2B5EF4-FFF2-40B4-BE49-F238E27FC236}">
                <a16:creationId xmlns:a16="http://schemas.microsoft.com/office/drawing/2014/main" id="{AB902CB9-C7DC-4673-B7D5-F22DCF0EC5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06E4842-69FC-6A07-177E-24DE5B387701}"/>
              </a:ext>
            </a:extLst>
          </p:cNvPr>
          <p:cNvSpPr>
            <a:spLocks noGrp="1"/>
          </p:cNvSpPr>
          <p:nvPr>
            <p:ph type="title"/>
          </p:nvPr>
        </p:nvSpPr>
        <p:spPr>
          <a:xfrm>
            <a:off x="562428" y="2072293"/>
            <a:ext cx="10515595" cy="1855452"/>
          </a:xfrm>
        </p:spPr>
        <p:txBody>
          <a:bodyPr anchor="b">
            <a:normAutofit/>
          </a:bodyPr>
          <a:lstStyle/>
          <a:p>
            <a:pPr algn="ctr"/>
            <a:r>
              <a:rPr lang="en-GB">
                <a:solidFill>
                  <a:srgbClr val="002060"/>
                </a:solidFill>
                <a:ea typeface="+mj-lt"/>
                <a:cs typeface="+mj-lt"/>
              </a:rPr>
              <a:t>Stage 1: What do you notice? </a:t>
            </a:r>
            <a:endParaRPr lang="en-GB" sz="4000">
              <a:ea typeface="+mj-lt"/>
              <a:cs typeface="+mj-lt"/>
            </a:endParaRPr>
          </a:p>
        </p:txBody>
      </p:sp>
      <p:pic>
        <p:nvPicPr>
          <p:cNvPr id="5" name="Picture 4" descr="An aerial view of a large building&#10;&#10;AI-generated content may be incorrect.">
            <a:extLst>
              <a:ext uri="{FF2B5EF4-FFF2-40B4-BE49-F238E27FC236}">
                <a16:creationId xmlns:a16="http://schemas.microsoft.com/office/drawing/2014/main" id="{42DDB820-0932-ECB3-E53E-3DE5A5F11492}"/>
              </a:ext>
            </a:extLst>
          </p:cNvPr>
          <p:cNvPicPr>
            <a:picLocks noChangeAspect="1"/>
          </p:cNvPicPr>
          <p:nvPr/>
        </p:nvPicPr>
        <p:blipFill>
          <a:blip r:embed="rId3"/>
          <a:stretch>
            <a:fillRect/>
          </a:stretch>
        </p:blipFill>
        <p:spPr>
          <a:xfrm>
            <a:off x="4300748" y="876427"/>
            <a:ext cx="2251332" cy="1795437"/>
          </a:xfrm>
          <a:prstGeom prst="rect">
            <a:avLst/>
          </a:prstGeom>
        </p:spPr>
      </p:pic>
      <p:pic>
        <p:nvPicPr>
          <p:cNvPr id="7" name="Picture 6" descr="A construction site with a building and cranes&#10;&#10;AI-generated content may be incorrect.">
            <a:extLst>
              <a:ext uri="{FF2B5EF4-FFF2-40B4-BE49-F238E27FC236}">
                <a16:creationId xmlns:a16="http://schemas.microsoft.com/office/drawing/2014/main" id="{AA82067A-1887-D427-29AE-EDA902FCE1CF}"/>
              </a:ext>
            </a:extLst>
          </p:cNvPr>
          <p:cNvPicPr>
            <a:picLocks noChangeAspect="1"/>
          </p:cNvPicPr>
          <p:nvPr/>
        </p:nvPicPr>
        <p:blipFill>
          <a:blip r:embed="rId4"/>
          <a:stretch>
            <a:fillRect/>
          </a:stretch>
        </p:blipFill>
        <p:spPr>
          <a:xfrm>
            <a:off x="1129214" y="769054"/>
            <a:ext cx="2251332" cy="1705384"/>
          </a:xfrm>
          <a:prstGeom prst="rect">
            <a:avLst/>
          </a:prstGeom>
        </p:spPr>
      </p:pic>
      <p:pic>
        <p:nvPicPr>
          <p:cNvPr id="8" name="Picture 7" descr="An aerial view of a large building&#10;&#10;AI-generated content may be incorrect.">
            <a:extLst>
              <a:ext uri="{FF2B5EF4-FFF2-40B4-BE49-F238E27FC236}">
                <a16:creationId xmlns:a16="http://schemas.microsoft.com/office/drawing/2014/main" id="{741D296B-DBE2-4D87-AD8C-BADEE727D8FA}"/>
              </a:ext>
            </a:extLst>
          </p:cNvPr>
          <p:cNvPicPr>
            <a:picLocks noChangeAspect="1"/>
          </p:cNvPicPr>
          <p:nvPr/>
        </p:nvPicPr>
        <p:blipFill>
          <a:blip r:embed="rId5"/>
          <a:stretch>
            <a:fillRect/>
          </a:stretch>
        </p:blipFill>
        <p:spPr>
          <a:xfrm>
            <a:off x="9583624" y="1032682"/>
            <a:ext cx="2251332" cy="1671614"/>
          </a:xfrm>
          <a:prstGeom prst="rect">
            <a:avLst/>
          </a:prstGeom>
        </p:spPr>
      </p:pic>
      <p:sp>
        <p:nvSpPr>
          <p:cNvPr id="12" name="Title 1">
            <a:extLst>
              <a:ext uri="{FF2B5EF4-FFF2-40B4-BE49-F238E27FC236}">
                <a16:creationId xmlns:a16="http://schemas.microsoft.com/office/drawing/2014/main" id="{1C1E8550-EE88-0C87-4C47-E87674043527}"/>
              </a:ext>
            </a:extLst>
          </p:cNvPr>
          <p:cNvSpPr txBox="1">
            <a:spLocks/>
          </p:cNvSpPr>
          <p:nvPr/>
        </p:nvSpPr>
        <p:spPr>
          <a:xfrm>
            <a:off x="838200" y="3429381"/>
            <a:ext cx="10515595" cy="1499852"/>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4000">
                <a:solidFill>
                  <a:srgbClr val="002060"/>
                </a:solidFill>
                <a:ea typeface="+mj-lt"/>
                <a:cs typeface="+mj-lt"/>
              </a:rPr>
              <a:t>Stage 2: What questions do you have?</a:t>
            </a:r>
            <a:endParaRPr lang="en-US" sz="4000">
              <a:solidFill>
                <a:srgbClr val="002060"/>
              </a:solidFill>
              <a:ea typeface="Calibri"/>
              <a:cs typeface="Calibri"/>
            </a:endParaRPr>
          </a:p>
        </p:txBody>
      </p:sp>
      <p:sp>
        <p:nvSpPr>
          <p:cNvPr id="14" name="Content Placeholder 2">
            <a:extLst>
              <a:ext uri="{FF2B5EF4-FFF2-40B4-BE49-F238E27FC236}">
                <a16:creationId xmlns:a16="http://schemas.microsoft.com/office/drawing/2014/main" id="{F6E16671-55BD-7B40-E8B3-F82AE0143E2D}"/>
              </a:ext>
            </a:extLst>
          </p:cNvPr>
          <p:cNvSpPr>
            <a:spLocks noGrp="1"/>
          </p:cNvSpPr>
          <p:nvPr>
            <p:ph idx="1"/>
          </p:nvPr>
        </p:nvSpPr>
        <p:spPr>
          <a:xfrm>
            <a:off x="838200" y="5362204"/>
            <a:ext cx="10515595" cy="1493070"/>
          </a:xfrm>
        </p:spPr>
        <p:txBody>
          <a:bodyPr vert="horz" lIns="91440" tIns="45720" rIns="91440" bIns="45720" rtlCol="0" anchor="t">
            <a:normAutofit fontScale="92500" lnSpcReduction="20000"/>
          </a:bodyPr>
          <a:lstStyle/>
          <a:p>
            <a:pPr algn="ctr">
              <a:buNone/>
            </a:pPr>
            <a:r>
              <a:rPr lang="en-GB" sz="4000">
                <a:solidFill>
                  <a:srgbClr val="002060"/>
                </a:solidFill>
                <a:ea typeface="+mn-lt"/>
                <a:cs typeface="+mn-lt"/>
              </a:rPr>
              <a:t>Stage 3: Hypothesis</a:t>
            </a:r>
            <a:endParaRPr lang="en-GB" sz="4000">
              <a:solidFill>
                <a:srgbClr val="000000"/>
              </a:solidFill>
              <a:ea typeface="+mn-lt"/>
              <a:cs typeface="+mn-lt"/>
            </a:endParaRPr>
          </a:p>
          <a:p>
            <a:pPr marL="0" indent="0" algn="ctr">
              <a:buNone/>
            </a:pPr>
            <a:r>
              <a:rPr lang="en-GB" sz="2000" i="1">
                <a:solidFill>
                  <a:srgbClr val="002060"/>
                </a:solidFill>
                <a:ea typeface="+mn-lt"/>
                <a:cs typeface="+mn-lt"/>
              </a:rPr>
              <a:t>Can you answer your questions?</a:t>
            </a:r>
            <a:endParaRPr lang="en-GB"/>
          </a:p>
          <a:p>
            <a:pPr marL="0" indent="0" algn="ctr">
              <a:buNone/>
            </a:pPr>
            <a:r>
              <a:rPr lang="en-GB" sz="2000" i="1">
                <a:solidFill>
                  <a:srgbClr val="002060"/>
                </a:solidFill>
                <a:ea typeface="+mn-lt"/>
                <a:cs typeface="+mn-lt"/>
              </a:rPr>
              <a:t>Based on the evidence you've seen, what story do you think this place tells? </a:t>
            </a:r>
            <a:endParaRPr lang="en-GB"/>
          </a:p>
          <a:p>
            <a:pPr marL="0" indent="0" algn="ctr">
              <a:buNone/>
            </a:pPr>
            <a:r>
              <a:rPr lang="en-GB" sz="2000" i="1">
                <a:solidFill>
                  <a:srgbClr val="002060"/>
                </a:solidFill>
                <a:ea typeface="Calibri" panose="020F0502020204030204"/>
                <a:cs typeface="Calibri" panose="020F0502020204030204"/>
              </a:rPr>
              <a:t>I think.....because......</a:t>
            </a:r>
          </a:p>
          <a:p>
            <a:pPr marL="0" indent="0" algn="ctr">
              <a:buNone/>
            </a:pPr>
            <a:endParaRPr lang="en-GB" sz="2000" i="1">
              <a:solidFill>
                <a:srgbClr val="002060"/>
              </a:solidFill>
              <a:ea typeface="Calibri" panose="020F0502020204030204"/>
              <a:cs typeface="Calibri" panose="020F0502020204030204"/>
            </a:endParaRPr>
          </a:p>
        </p:txBody>
      </p:sp>
      <p:pic>
        <p:nvPicPr>
          <p:cNvPr id="3" name="Picture 2" descr="A person shaking hands with a person&#10;&#10;AI-generated content may be incorrect.">
            <a:extLst>
              <a:ext uri="{FF2B5EF4-FFF2-40B4-BE49-F238E27FC236}">
                <a16:creationId xmlns:a16="http://schemas.microsoft.com/office/drawing/2014/main" id="{4650F19C-C150-0FF3-5311-5416E4C08F7B}"/>
              </a:ext>
            </a:extLst>
          </p:cNvPr>
          <p:cNvPicPr>
            <a:picLocks noChangeAspect="1"/>
          </p:cNvPicPr>
          <p:nvPr/>
        </p:nvPicPr>
        <p:blipFill>
          <a:blip r:embed="rId6"/>
          <a:stretch>
            <a:fillRect/>
          </a:stretch>
        </p:blipFill>
        <p:spPr>
          <a:xfrm>
            <a:off x="7320870" y="776968"/>
            <a:ext cx="1563461" cy="2219779"/>
          </a:xfrm>
          <a:prstGeom prst="rect">
            <a:avLst/>
          </a:prstGeom>
        </p:spPr>
      </p:pic>
    </p:spTree>
    <p:extLst>
      <p:ext uri="{BB962C8B-B14F-4D97-AF65-F5344CB8AC3E}">
        <p14:creationId xmlns:p14="http://schemas.microsoft.com/office/powerpoint/2010/main" val="99058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DEFD5"/>
        </a:solidFill>
        <a:effectLst/>
      </p:bgPr>
    </p:bg>
    <p:spTree>
      <p:nvGrpSpPr>
        <p:cNvPr id="1" name="">
          <a:extLst>
            <a:ext uri="{FF2B5EF4-FFF2-40B4-BE49-F238E27FC236}">
              <a16:creationId xmlns:a16="http://schemas.microsoft.com/office/drawing/2014/main" id="{7ADC31F8-64E9-CC78-6FA3-0A82B3B4F5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5B572B-7402-3220-E179-5064119F1695}"/>
              </a:ext>
            </a:extLst>
          </p:cNvPr>
          <p:cNvSpPr>
            <a:spLocks noGrp="1"/>
          </p:cNvSpPr>
          <p:nvPr>
            <p:ph type="title"/>
          </p:nvPr>
        </p:nvSpPr>
        <p:spPr>
          <a:xfrm>
            <a:off x="804122" y="1713848"/>
            <a:ext cx="9834849" cy="1028375"/>
          </a:xfrm>
        </p:spPr>
        <p:txBody>
          <a:bodyPr vert="horz" lIns="91440" tIns="45720" rIns="91440" bIns="45720" rtlCol="0" anchor="b">
            <a:noAutofit/>
          </a:bodyPr>
          <a:lstStyle/>
          <a:p>
            <a:r>
              <a:rPr lang="en-GB" sz="3600" b="1">
                <a:solidFill>
                  <a:srgbClr val="002060"/>
                </a:solidFill>
                <a:ea typeface="+mj-lt"/>
                <a:cs typeface="+mj-lt"/>
              </a:rPr>
              <a:t>Stage 4:  New Historical Evidence</a:t>
            </a:r>
            <a:br>
              <a:rPr lang="en-GB" sz="3600" b="1">
                <a:solidFill>
                  <a:srgbClr val="002060"/>
                </a:solidFill>
                <a:ea typeface="+mj-lt"/>
                <a:cs typeface="+mj-lt"/>
              </a:rPr>
            </a:br>
            <a:r>
              <a:rPr lang="en-GB" sz="2400" b="1">
                <a:solidFill>
                  <a:srgbClr val="002060"/>
                </a:solidFill>
                <a:ea typeface="+mj-lt"/>
                <a:cs typeface="+mj-lt"/>
              </a:rPr>
              <a:t> </a:t>
            </a:r>
            <a:r>
              <a:rPr lang="en-GB" sz="2400">
                <a:solidFill>
                  <a:srgbClr val="002060"/>
                </a:solidFill>
                <a:ea typeface="+mj-lt"/>
                <a:cs typeface="+mj-lt"/>
              </a:rPr>
              <a:t>Provide more information and evidence for children to explore to see if they can find answers to their questions.</a:t>
            </a:r>
            <a:br>
              <a:rPr lang="en-GB" sz="3600" b="1">
                <a:ea typeface="+mj-lt"/>
                <a:cs typeface="+mj-lt"/>
              </a:rPr>
            </a:br>
            <a:br>
              <a:rPr lang="en-GB" sz="3600" b="1">
                <a:ea typeface="+mj-lt"/>
                <a:cs typeface="+mj-lt"/>
              </a:rPr>
            </a:br>
            <a:r>
              <a:rPr lang="en-GB" sz="2800" b="1">
                <a:solidFill>
                  <a:srgbClr val="002060"/>
                </a:solidFill>
                <a:ea typeface="+mj-lt"/>
                <a:cs typeface="+mj-lt"/>
              </a:rPr>
              <a:t> </a:t>
            </a:r>
            <a:br>
              <a:rPr lang="en-GB" sz="2800" b="1">
                <a:ea typeface="+mj-lt"/>
                <a:cs typeface="+mj-lt"/>
              </a:rPr>
            </a:br>
            <a:endParaRPr lang="en-US" sz="2800" b="1">
              <a:solidFill>
                <a:srgbClr val="002060"/>
              </a:solidFill>
              <a:ea typeface="Calibri"/>
              <a:cs typeface="Calibri"/>
            </a:endParaRPr>
          </a:p>
        </p:txBody>
      </p:sp>
      <p:sp>
        <p:nvSpPr>
          <p:cNvPr id="3" name="Content Placeholder 2">
            <a:extLst>
              <a:ext uri="{FF2B5EF4-FFF2-40B4-BE49-F238E27FC236}">
                <a16:creationId xmlns:a16="http://schemas.microsoft.com/office/drawing/2014/main" id="{1D0CD911-F101-7DE6-B00F-D92C79AA9CB2}"/>
              </a:ext>
            </a:extLst>
          </p:cNvPr>
          <p:cNvSpPr>
            <a:spLocks noGrp="1"/>
          </p:cNvSpPr>
          <p:nvPr>
            <p:ph idx="1"/>
          </p:nvPr>
        </p:nvSpPr>
        <p:spPr>
          <a:xfrm>
            <a:off x="267092" y="3919590"/>
            <a:ext cx="7149708" cy="3005146"/>
          </a:xfrm>
        </p:spPr>
        <p:txBody>
          <a:bodyPr vert="horz" lIns="91440" tIns="45720" rIns="91440" bIns="45720" rtlCol="0" anchor="t">
            <a:normAutofit/>
          </a:bodyPr>
          <a:lstStyle/>
          <a:p>
            <a:pPr marL="0" indent="0">
              <a:buNone/>
            </a:pPr>
            <a:endParaRPr lang="en-US" b="1">
              <a:solidFill>
                <a:srgbClr val="002060"/>
              </a:solidFill>
              <a:ea typeface="Calibri"/>
              <a:cs typeface="Calibri"/>
            </a:endParaRPr>
          </a:p>
          <a:p>
            <a:pPr>
              <a:lnSpc>
                <a:spcPct val="100000"/>
              </a:lnSpc>
              <a:spcBef>
                <a:spcPts val="0"/>
              </a:spcBef>
              <a:buFont typeface="Arial"/>
              <a:buChar char="•"/>
            </a:pPr>
            <a:endParaRPr lang="en-US">
              <a:solidFill>
                <a:srgbClr val="002060"/>
              </a:solidFill>
              <a:ea typeface="Calibri"/>
              <a:cs typeface="Calibri"/>
            </a:endParaRPr>
          </a:p>
          <a:p>
            <a:pPr marL="0" indent="0">
              <a:buNone/>
            </a:pPr>
            <a:endParaRPr lang="en-US">
              <a:solidFill>
                <a:srgbClr val="002060"/>
              </a:solidFill>
              <a:ea typeface="Calibri"/>
              <a:cs typeface="Calibri"/>
            </a:endParaRPr>
          </a:p>
          <a:p>
            <a:pPr marL="0" indent="0">
              <a:buNone/>
            </a:pPr>
            <a:endParaRPr lang="en-US" b="1">
              <a:solidFill>
                <a:srgbClr val="002060"/>
              </a:solidFill>
              <a:ea typeface="Calibri" panose="020F0502020204030204"/>
              <a:cs typeface="Calibri" panose="020F0502020204030204"/>
            </a:endParaRPr>
          </a:p>
        </p:txBody>
      </p:sp>
      <p:pic>
        <p:nvPicPr>
          <p:cNvPr id="6" name="Picture 5" descr="A construction site with a building and cranes&#10;&#10;AI-generated content may be incorrect.">
            <a:extLst>
              <a:ext uri="{FF2B5EF4-FFF2-40B4-BE49-F238E27FC236}">
                <a16:creationId xmlns:a16="http://schemas.microsoft.com/office/drawing/2014/main" id="{9CC39A04-8646-E203-4B88-70AC7AB5F47E}"/>
              </a:ext>
            </a:extLst>
          </p:cNvPr>
          <p:cNvPicPr>
            <a:picLocks noChangeAspect="1"/>
          </p:cNvPicPr>
          <p:nvPr/>
        </p:nvPicPr>
        <p:blipFill>
          <a:blip r:embed="rId3"/>
          <a:stretch>
            <a:fillRect/>
          </a:stretch>
        </p:blipFill>
        <p:spPr>
          <a:xfrm>
            <a:off x="803729" y="1380672"/>
            <a:ext cx="5257800" cy="4038600"/>
          </a:xfrm>
          <a:prstGeom prst="rect">
            <a:avLst/>
          </a:prstGeom>
        </p:spPr>
      </p:pic>
      <p:sp>
        <p:nvSpPr>
          <p:cNvPr id="7" name="TextBox 6">
            <a:extLst>
              <a:ext uri="{FF2B5EF4-FFF2-40B4-BE49-F238E27FC236}">
                <a16:creationId xmlns:a16="http://schemas.microsoft.com/office/drawing/2014/main" id="{DE97E58E-B29C-A5DB-7E71-F04D21E5FFD7}"/>
              </a:ext>
            </a:extLst>
          </p:cNvPr>
          <p:cNvSpPr txBox="1"/>
          <p:nvPr/>
        </p:nvSpPr>
        <p:spPr>
          <a:xfrm>
            <a:off x="805543" y="5424715"/>
            <a:ext cx="5471886"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a:solidFill>
                  <a:srgbClr val="002060"/>
                </a:solidFill>
                <a:latin typeface="Calibri"/>
                <a:ea typeface="Calibri"/>
                <a:cs typeface="Calibri"/>
              </a:rPr>
              <a:t>Construction of Trinity and All Saints colleges 1965</a:t>
            </a:r>
            <a:endParaRPr lang="en-US">
              <a:solidFill>
                <a:srgbClr val="002060"/>
              </a:solidFill>
              <a:latin typeface="Calibri"/>
              <a:ea typeface="Calibri"/>
              <a:cs typeface="Calibri"/>
            </a:endParaRPr>
          </a:p>
          <a:p>
            <a:pPr algn="ctr"/>
            <a:endParaRPr lang="en-US"/>
          </a:p>
        </p:txBody>
      </p:sp>
      <p:pic>
        <p:nvPicPr>
          <p:cNvPr id="8" name="Picture 7" descr="An aerial view of a large building&#10;&#10;AI-generated content may be incorrect.">
            <a:extLst>
              <a:ext uri="{FF2B5EF4-FFF2-40B4-BE49-F238E27FC236}">
                <a16:creationId xmlns:a16="http://schemas.microsoft.com/office/drawing/2014/main" id="{B04AC0B3-5CCD-3E91-1873-85AB716DBDCB}"/>
              </a:ext>
            </a:extLst>
          </p:cNvPr>
          <p:cNvPicPr>
            <a:picLocks noChangeAspect="1"/>
          </p:cNvPicPr>
          <p:nvPr/>
        </p:nvPicPr>
        <p:blipFill>
          <a:blip r:embed="rId4"/>
          <a:stretch>
            <a:fillRect/>
          </a:stretch>
        </p:blipFill>
        <p:spPr>
          <a:xfrm>
            <a:off x="6629400" y="1417865"/>
            <a:ext cx="5014685" cy="4044042"/>
          </a:xfrm>
          <a:prstGeom prst="rect">
            <a:avLst/>
          </a:prstGeom>
        </p:spPr>
      </p:pic>
      <p:sp>
        <p:nvSpPr>
          <p:cNvPr id="9" name="TextBox 8">
            <a:extLst>
              <a:ext uri="{FF2B5EF4-FFF2-40B4-BE49-F238E27FC236}">
                <a16:creationId xmlns:a16="http://schemas.microsoft.com/office/drawing/2014/main" id="{9540ED75-023D-1DB5-AA36-4908F1C752F0}"/>
              </a:ext>
            </a:extLst>
          </p:cNvPr>
          <p:cNvSpPr txBox="1"/>
          <p:nvPr/>
        </p:nvSpPr>
        <p:spPr>
          <a:xfrm>
            <a:off x="6916057" y="5461000"/>
            <a:ext cx="60960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a:solidFill>
                  <a:srgbClr val="002060"/>
                </a:solidFill>
                <a:latin typeface="Calibri"/>
                <a:ea typeface="Calibri"/>
                <a:cs typeface="Calibri"/>
              </a:rPr>
              <a:t>Campus in 1960s</a:t>
            </a:r>
            <a:r>
              <a:rPr>
                <a:solidFill>
                  <a:srgbClr val="002060"/>
                </a:solidFill>
                <a:latin typeface="Calibri"/>
                <a:ea typeface="Calibri"/>
                <a:cs typeface="Calibri"/>
              </a:rPr>
              <a:t> </a:t>
            </a:r>
            <a:endParaRPr lang="en-US">
              <a:solidFill>
                <a:srgbClr val="002060"/>
              </a:solidFill>
              <a:latin typeface="Calibri"/>
              <a:ea typeface="Calibri"/>
              <a:cs typeface="Calibri"/>
            </a:endParaRPr>
          </a:p>
          <a:p>
            <a:pPr algn="ctr"/>
            <a:endParaRPr lang="en-US"/>
          </a:p>
        </p:txBody>
      </p:sp>
      <p:sp>
        <p:nvSpPr>
          <p:cNvPr id="5" name="TextBox 4">
            <a:extLst>
              <a:ext uri="{FF2B5EF4-FFF2-40B4-BE49-F238E27FC236}">
                <a16:creationId xmlns:a16="http://schemas.microsoft.com/office/drawing/2014/main" id="{28A23461-4F16-59F9-AABA-D9FA516F9118}"/>
              </a:ext>
            </a:extLst>
          </p:cNvPr>
          <p:cNvSpPr txBox="1"/>
          <p:nvPr/>
        </p:nvSpPr>
        <p:spPr>
          <a:xfrm>
            <a:off x="928915" y="6411686"/>
            <a:ext cx="11974285"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solidFill>
                  <a:srgbClr val="002060"/>
                </a:solidFill>
                <a:latin typeface="Aptos"/>
              </a:rPr>
              <a:t>Use Box 4 to record any evidence you think is important or relevant for our enquiry &amp; your  questions.</a:t>
            </a:r>
            <a:r>
              <a:rPr b="1">
                <a:solidFill>
                  <a:srgbClr val="002060"/>
                </a:solidFill>
                <a:latin typeface="Aptos"/>
                <a:ea typeface="Aptos"/>
                <a:cs typeface="Aptos"/>
              </a:rPr>
              <a:t>​</a:t>
            </a:r>
            <a:endParaRPr lang="en-US" b="1">
              <a:solidFill>
                <a:srgbClr val="002060"/>
              </a:solidFill>
            </a:endParaRPr>
          </a:p>
          <a:p>
            <a:pPr algn="ctr"/>
            <a:endParaRPr lang="en-US"/>
          </a:p>
        </p:txBody>
      </p:sp>
    </p:spTree>
    <p:extLst>
      <p:ext uri="{BB962C8B-B14F-4D97-AF65-F5344CB8AC3E}">
        <p14:creationId xmlns:p14="http://schemas.microsoft.com/office/powerpoint/2010/main" val="37027831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DEFD5"/>
        </a:solidFill>
        <a:effectLst/>
      </p:bgPr>
    </p:bg>
    <p:spTree>
      <p:nvGrpSpPr>
        <p:cNvPr id="1" name="">
          <a:extLst>
            <a:ext uri="{FF2B5EF4-FFF2-40B4-BE49-F238E27FC236}">
              <a16:creationId xmlns:a16="http://schemas.microsoft.com/office/drawing/2014/main" id="{5791BB27-33CE-E3CA-0263-80777B56BF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A8A778-C092-6EBF-838B-D43A9B8366D4}"/>
              </a:ext>
            </a:extLst>
          </p:cNvPr>
          <p:cNvSpPr>
            <a:spLocks noGrp="1"/>
          </p:cNvSpPr>
          <p:nvPr>
            <p:ph type="title"/>
          </p:nvPr>
        </p:nvSpPr>
        <p:spPr>
          <a:xfrm>
            <a:off x="804122" y="1060705"/>
            <a:ext cx="9834849" cy="1028375"/>
          </a:xfrm>
        </p:spPr>
        <p:txBody>
          <a:bodyPr vert="horz" lIns="91440" tIns="45720" rIns="91440" bIns="45720" rtlCol="0" anchor="b">
            <a:noAutofit/>
          </a:bodyPr>
          <a:lstStyle/>
          <a:p>
            <a:r>
              <a:rPr lang="en-GB" sz="3600" b="1">
                <a:solidFill>
                  <a:srgbClr val="002060"/>
                </a:solidFill>
                <a:ea typeface="+mj-lt"/>
                <a:cs typeface="+mj-lt"/>
              </a:rPr>
              <a:t>Stage 4:  New Historical Evidence</a:t>
            </a:r>
            <a:br>
              <a:rPr lang="en-GB" sz="3600" b="1">
                <a:solidFill>
                  <a:srgbClr val="002060"/>
                </a:solidFill>
                <a:ea typeface="+mj-lt"/>
                <a:cs typeface="+mj-lt"/>
              </a:rPr>
            </a:br>
            <a:br>
              <a:rPr lang="en-GB" sz="3600" b="1">
                <a:ea typeface="+mj-lt"/>
                <a:cs typeface="+mj-lt"/>
              </a:rPr>
            </a:br>
            <a:br>
              <a:rPr lang="en-GB" sz="2800" b="1">
                <a:ea typeface="+mj-lt"/>
                <a:cs typeface="+mj-lt"/>
              </a:rPr>
            </a:br>
            <a:endParaRPr lang="en-US" sz="2800" b="1">
              <a:solidFill>
                <a:srgbClr val="002060"/>
              </a:solidFill>
              <a:ea typeface="Calibri"/>
              <a:cs typeface="Calibri"/>
            </a:endParaRPr>
          </a:p>
        </p:txBody>
      </p:sp>
      <p:sp>
        <p:nvSpPr>
          <p:cNvPr id="3" name="Content Placeholder 2">
            <a:extLst>
              <a:ext uri="{FF2B5EF4-FFF2-40B4-BE49-F238E27FC236}">
                <a16:creationId xmlns:a16="http://schemas.microsoft.com/office/drawing/2014/main" id="{279A7910-29F5-A4D5-5794-6BFFFE0D99F8}"/>
              </a:ext>
            </a:extLst>
          </p:cNvPr>
          <p:cNvSpPr>
            <a:spLocks noGrp="1"/>
          </p:cNvSpPr>
          <p:nvPr>
            <p:ph idx="1"/>
          </p:nvPr>
        </p:nvSpPr>
        <p:spPr>
          <a:xfrm>
            <a:off x="267092" y="3636561"/>
            <a:ext cx="7149708" cy="3005146"/>
          </a:xfrm>
        </p:spPr>
        <p:txBody>
          <a:bodyPr vert="horz" lIns="91440" tIns="45720" rIns="91440" bIns="45720" rtlCol="0" anchor="t">
            <a:normAutofit/>
          </a:bodyPr>
          <a:lstStyle/>
          <a:p>
            <a:pPr marL="0" indent="0">
              <a:buNone/>
            </a:pPr>
            <a:endParaRPr lang="en-US" b="1">
              <a:solidFill>
                <a:srgbClr val="002060"/>
              </a:solidFill>
              <a:ea typeface="Calibri"/>
              <a:cs typeface="Calibri"/>
            </a:endParaRPr>
          </a:p>
          <a:p>
            <a:pPr>
              <a:lnSpc>
                <a:spcPct val="100000"/>
              </a:lnSpc>
              <a:spcBef>
                <a:spcPts val="0"/>
              </a:spcBef>
              <a:buFont typeface="Arial"/>
              <a:buChar char="•"/>
            </a:pPr>
            <a:endParaRPr lang="en-US">
              <a:solidFill>
                <a:srgbClr val="002060"/>
              </a:solidFill>
              <a:ea typeface="Calibri"/>
              <a:cs typeface="Calibri"/>
            </a:endParaRPr>
          </a:p>
          <a:p>
            <a:pPr marL="0" indent="0">
              <a:buNone/>
            </a:pPr>
            <a:endParaRPr lang="en-US">
              <a:solidFill>
                <a:srgbClr val="002060"/>
              </a:solidFill>
              <a:ea typeface="Calibri"/>
              <a:cs typeface="Calibri"/>
            </a:endParaRPr>
          </a:p>
          <a:p>
            <a:pPr marL="0" indent="0">
              <a:buNone/>
            </a:pPr>
            <a:endParaRPr lang="en-US" b="1">
              <a:solidFill>
                <a:srgbClr val="002060"/>
              </a:solidFill>
              <a:ea typeface="Calibri" panose="020F0502020204030204"/>
              <a:cs typeface="Calibri" panose="020F0502020204030204"/>
            </a:endParaRPr>
          </a:p>
        </p:txBody>
      </p:sp>
      <p:pic>
        <p:nvPicPr>
          <p:cNvPr id="9" name="Picture 8" descr="A group of people cleaning the floor&#10;&#10;AI-generated content may be incorrect.">
            <a:extLst>
              <a:ext uri="{FF2B5EF4-FFF2-40B4-BE49-F238E27FC236}">
                <a16:creationId xmlns:a16="http://schemas.microsoft.com/office/drawing/2014/main" id="{4E8C5045-B019-3AC1-0000-B4793E4B0817}"/>
              </a:ext>
            </a:extLst>
          </p:cNvPr>
          <p:cNvPicPr>
            <a:picLocks noChangeAspect="1"/>
          </p:cNvPicPr>
          <p:nvPr/>
        </p:nvPicPr>
        <p:blipFill>
          <a:blip r:embed="rId3"/>
          <a:stretch>
            <a:fillRect/>
          </a:stretch>
        </p:blipFill>
        <p:spPr>
          <a:xfrm>
            <a:off x="805543" y="1062263"/>
            <a:ext cx="4506685" cy="3347357"/>
          </a:xfrm>
          <a:prstGeom prst="rect">
            <a:avLst/>
          </a:prstGeom>
        </p:spPr>
      </p:pic>
      <p:pic>
        <p:nvPicPr>
          <p:cNvPr id="10" name="Picture 9" descr="A group of people pushing sandbags on a street&#10;&#10;AI-generated content may be incorrect.">
            <a:extLst>
              <a:ext uri="{FF2B5EF4-FFF2-40B4-BE49-F238E27FC236}">
                <a16:creationId xmlns:a16="http://schemas.microsoft.com/office/drawing/2014/main" id="{746EB24D-A4D0-C2B5-8922-67234F525E82}"/>
              </a:ext>
            </a:extLst>
          </p:cNvPr>
          <p:cNvPicPr>
            <a:picLocks noChangeAspect="1"/>
          </p:cNvPicPr>
          <p:nvPr/>
        </p:nvPicPr>
        <p:blipFill>
          <a:blip r:embed="rId4"/>
          <a:stretch>
            <a:fillRect/>
          </a:stretch>
        </p:blipFill>
        <p:spPr>
          <a:xfrm>
            <a:off x="5723845" y="1063171"/>
            <a:ext cx="4655910" cy="3505200"/>
          </a:xfrm>
          <a:prstGeom prst="rect">
            <a:avLst/>
          </a:prstGeom>
        </p:spPr>
      </p:pic>
      <p:pic>
        <p:nvPicPr>
          <p:cNvPr id="11" name="Picture 10" descr="A white background with black text&#10;&#10;AI-generated content may be incorrect.">
            <a:extLst>
              <a:ext uri="{FF2B5EF4-FFF2-40B4-BE49-F238E27FC236}">
                <a16:creationId xmlns:a16="http://schemas.microsoft.com/office/drawing/2014/main" id="{A1E0EBBE-87E1-FD5C-2A4B-B07ADD08E6FB}"/>
              </a:ext>
            </a:extLst>
          </p:cNvPr>
          <p:cNvPicPr>
            <a:picLocks noChangeAspect="1"/>
          </p:cNvPicPr>
          <p:nvPr/>
        </p:nvPicPr>
        <p:blipFill>
          <a:blip r:embed="rId5"/>
          <a:stretch>
            <a:fillRect/>
          </a:stretch>
        </p:blipFill>
        <p:spPr>
          <a:xfrm>
            <a:off x="921658" y="4629604"/>
            <a:ext cx="9681028" cy="1684564"/>
          </a:xfrm>
          <a:prstGeom prst="rect">
            <a:avLst/>
          </a:prstGeom>
        </p:spPr>
      </p:pic>
    </p:spTree>
    <p:extLst>
      <p:ext uri="{BB962C8B-B14F-4D97-AF65-F5344CB8AC3E}">
        <p14:creationId xmlns:p14="http://schemas.microsoft.com/office/powerpoint/2010/main" val="36927553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DEFD5"/>
        </a:solidFill>
        <a:effectLst/>
      </p:bgPr>
    </p:bg>
    <p:spTree>
      <p:nvGrpSpPr>
        <p:cNvPr id="1" name="">
          <a:extLst>
            <a:ext uri="{FF2B5EF4-FFF2-40B4-BE49-F238E27FC236}">
              <a16:creationId xmlns:a16="http://schemas.microsoft.com/office/drawing/2014/main" id="{E32969FC-7C4D-7ADE-84DC-215B35143F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269131-29DE-60FD-4BF6-5C91D89206AB}"/>
              </a:ext>
            </a:extLst>
          </p:cNvPr>
          <p:cNvSpPr>
            <a:spLocks noGrp="1"/>
          </p:cNvSpPr>
          <p:nvPr>
            <p:ph type="title"/>
          </p:nvPr>
        </p:nvSpPr>
        <p:spPr>
          <a:xfrm>
            <a:off x="804122" y="1060705"/>
            <a:ext cx="9834849" cy="1028375"/>
          </a:xfrm>
        </p:spPr>
        <p:txBody>
          <a:bodyPr vert="horz" lIns="91440" tIns="45720" rIns="91440" bIns="45720" rtlCol="0" anchor="b">
            <a:noAutofit/>
          </a:bodyPr>
          <a:lstStyle/>
          <a:p>
            <a:r>
              <a:rPr lang="en-GB" sz="3600" b="1">
                <a:solidFill>
                  <a:srgbClr val="002060"/>
                </a:solidFill>
                <a:ea typeface="+mj-lt"/>
                <a:cs typeface="+mj-lt"/>
              </a:rPr>
              <a:t>Stage 4:  New Historical Evidence</a:t>
            </a:r>
            <a:br>
              <a:rPr lang="en-GB" sz="3600" b="1">
                <a:solidFill>
                  <a:srgbClr val="002060"/>
                </a:solidFill>
                <a:ea typeface="+mj-lt"/>
                <a:cs typeface="+mj-lt"/>
              </a:rPr>
            </a:br>
            <a:br>
              <a:rPr lang="en-GB" sz="3600" b="1">
                <a:ea typeface="+mj-lt"/>
                <a:cs typeface="+mj-lt"/>
              </a:rPr>
            </a:br>
            <a:br>
              <a:rPr lang="en-GB" sz="2800" b="1">
                <a:ea typeface="+mj-lt"/>
                <a:cs typeface="+mj-lt"/>
              </a:rPr>
            </a:br>
            <a:endParaRPr lang="en-US" sz="2800" b="1">
              <a:solidFill>
                <a:srgbClr val="002060"/>
              </a:solidFill>
              <a:ea typeface="Calibri"/>
              <a:cs typeface="Calibri"/>
            </a:endParaRPr>
          </a:p>
        </p:txBody>
      </p:sp>
      <p:sp>
        <p:nvSpPr>
          <p:cNvPr id="3" name="Content Placeholder 2">
            <a:extLst>
              <a:ext uri="{FF2B5EF4-FFF2-40B4-BE49-F238E27FC236}">
                <a16:creationId xmlns:a16="http://schemas.microsoft.com/office/drawing/2014/main" id="{82EB7152-4E05-48E9-61E2-44DAE6A4D8E4}"/>
              </a:ext>
            </a:extLst>
          </p:cNvPr>
          <p:cNvSpPr>
            <a:spLocks noGrp="1"/>
          </p:cNvSpPr>
          <p:nvPr>
            <p:ph idx="1"/>
          </p:nvPr>
        </p:nvSpPr>
        <p:spPr>
          <a:xfrm>
            <a:off x="267092" y="3636561"/>
            <a:ext cx="7149708" cy="3005146"/>
          </a:xfrm>
        </p:spPr>
        <p:txBody>
          <a:bodyPr vert="horz" lIns="91440" tIns="45720" rIns="91440" bIns="45720" rtlCol="0" anchor="t">
            <a:normAutofit/>
          </a:bodyPr>
          <a:lstStyle/>
          <a:p>
            <a:pPr marL="0" indent="0">
              <a:buNone/>
            </a:pPr>
            <a:endParaRPr lang="en-US" b="1">
              <a:solidFill>
                <a:srgbClr val="002060"/>
              </a:solidFill>
              <a:ea typeface="Calibri"/>
              <a:cs typeface="Calibri"/>
            </a:endParaRPr>
          </a:p>
          <a:p>
            <a:pPr>
              <a:lnSpc>
                <a:spcPct val="100000"/>
              </a:lnSpc>
              <a:spcBef>
                <a:spcPts val="0"/>
              </a:spcBef>
              <a:buFont typeface="Arial"/>
              <a:buChar char="•"/>
            </a:pPr>
            <a:endParaRPr lang="en-US">
              <a:solidFill>
                <a:srgbClr val="002060"/>
              </a:solidFill>
              <a:ea typeface="Calibri"/>
              <a:cs typeface="Calibri"/>
            </a:endParaRPr>
          </a:p>
          <a:p>
            <a:pPr marL="0" indent="0">
              <a:buNone/>
            </a:pPr>
            <a:endParaRPr lang="en-US">
              <a:solidFill>
                <a:srgbClr val="002060"/>
              </a:solidFill>
              <a:ea typeface="Calibri"/>
              <a:cs typeface="Calibri"/>
            </a:endParaRPr>
          </a:p>
          <a:p>
            <a:pPr marL="0" indent="0">
              <a:buNone/>
            </a:pPr>
            <a:endParaRPr lang="en-US" b="1">
              <a:solidFill>
                <a:srgbClr val="002060"/>
              </a:solidFill>
              <a:ea typeface="Calibri" panose="020F0502020204030204"/>
              <a:cs typeface="Calibri" panose="020F0502020204030204"/>
            </a:endParaRPr>
          </a:p>
        </p:txBody>
      </p:sp>
      <p:sp>
        <p:nvSpPr>
          <p:cNvPr id="4" name="TextBox 3">
            <a:extLst>
              <a:ext uri="{FF2B5EF4-FFF2-40B4-BE49-F238E27FC236}">
                <a16:creationId xmlns:a16="http://schemas.microsoft.com/office/drawing/2014/main" id="{7AFC0986-CE75-02D2-0790-AF0E3DACE099}"/>
              </a:ext>
            </a:extLst>
          </p:cNvPr>
          <p:cNvSpPr txBox="1"/>
          <p:nvPr/>
        </p:nvSpPr>
        <p:spPr>
          <a:xfrm>
            <a:off x="391885" y="4009572"/>
            <a:ext cx="11415486" cy="25494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lnSpc>
                <a:spcPts val="1737"/>
              </a:lnSpc>
            </a:pPr>
            <a:r>
              <a:rPr lang="en-GB" sz="2000">
                <a:solidFill>
                  <a:srgbClr val="002060"/>
                </a:solidFill>
                <a:latin typeface="Calibri"/>
                <a:ea typeface="Segoe UI"/>
                <a:cs typeface="Segoe UI"/>
              </a:rPr>
              <a:t>Tom (Roy) Tucker worked as a Media Lecturer in Instructional Modes and Media at Leeds Trinity from 1967 to 1974. </a:t>
            </a:r>
            <a:endParaRPr lang="en-US" sz="2000">
              <a:solidFill>
                <a:srgbClr val="002060"/>
              </a:solidFill>
              <a:latin typeface="Calibri"/>
              <a:ea typeface="Calibri"/>
              <a:cs typeface="Calibri"/>
            </a:endParaRPr>
          </a:p>
          <a:p>
            <a:pPr rtl="0">
              <a:lnSpc>
                <a:spcPts val="1737"/>
              </a:lnSpc>
            </a:pPr>
            <a:endParaRPr sz="2000">
              <a:solidFill>
                <a:srgbClr val="002060"/>
              </a:solidFill>
              <a:latin typeface="Calibri"/>
              <a:ea typeface="Calibri"/>
              <a:cs typeface="Calibri"/>
            </a:endParaRPr>
          </a:p>
          <a:p>
            <a:pPr>
              <a:lnSpc>
                <a:spcPts val="1737"/>
              </a:lnSpc>
            </a:pPr>
            <a:r>
              <a:rPr lang="en-GB" sz="2000">
                <a:solidFill>
                  <a:srgbClr val="002060"/>
                </a:solidFill>
                <a:latin typeface="Calibri"/>
                <a:ea typeface="Segoe UI"/>
                <a:cs typeface="Segoe UI"/>
              </a:rPr>
              <a:t>One of Roy’s stand out memories was the Royal visit in 1968.  Roy was responsible for enthusing the Duke of Edinburgh on the power of the moving visual image.</a:t>
            </a:r>
            <a:endParaRPr lang="en-GB" sz="2000">
              <a:solidFill>
                <a:srgbClr val="002060"/>
              </a:solidFill>
              <a:latin typeface="Segoe UI"/>
              <a:ea typeface="Calibri"/>
              <a:cs typeface="Segoe UI"/>
            </a:endParaRPr>
          </a:p>
          <a:p>
            <a:pPr>
              <a:lnSpc>
                <a:spcPts val="1737"/>
              </a:lnSpc>
            </a:pPr>
            <a:endParaRPr sz="2000">
              <a:ea typeface="Calibri"/>
              <a:cs typeface="Calibri"/>
            </a:endParaRPr>
          </a:p>
          <a:p>
            <a:pPr rtl="0">
              <a:lnSpc>
                <a:spcPts val="1737"/>
              </a:lnSpc>
            </a:pPr>
            <a:r>
              <a:rPr lang="en-GB" sz="2000">
                <a:solidFill>
                  <a:srgbClr val="002060"/>
                </a:solidFill>
                <a:latin typeface="Calibri"/>
                <a:ea typeface="Segoe UI"/>
                <a:cs typeface="Segoe UI"/>
              </a:rPr>
              <a:t>Reflecting on the visit, Roy said: “</a:t>
            </a:r>
            <a:r>
              <a:rPr lang="en-GB" sz="2000" i="1">
                <a:solidFill>
                  <a:srgbClr val="002060"/>
                </a:solidFill>
                <a:latin typeface="Calibri"/>
                <a:ea typeface="Segoe UI"/>
                <a:cs typeface="Segoe UI"/>
              </a:rPr>
              <a:t>The Prince turned up seemingly without a big security detail by the chapel. Before visiting my area, he inspected the Spanish department, which was something that no other training college offered at the time. The Prince was then taken to the Control Room on campus, where he was expecting to see TV cameras, but they hadn’t been delivered yet.</a:t>
            </a:r>
            <a:r>
              <a:rPr lang="en-GB" sz="1400" i="1">
                <a:solidFill>
                  <a:srgbClr val="080809"/>
                </a:solidFill>
                <a:latin typeface="Calibri"/>
                <a:ea typeface="Segoe UI"/>
                <a:cs typeface="Segoe UI"/>
              </a:rPr>
              <a:t>”</a:t>
            </a:r>
            <a:r>
              <a:rPr sz="1400">
                <a:solidFill>
                  <a:srgbClr val="080809"/>
                </a:solidFill>
                <a:latin typeface="Calibri"/>
                <a:ea typeface="Calibri"/>
                <a:cs typeface="Calibri"/>
              </a:rPr>
              <a:t> </a:t>
            </a:r>
          </a:p>
          <a:p>
            <a:pPr algn="ctr"/>
            <a:endParaRPr lang="en-US"/>
          </a:p>
        </p:txBody>
      </p:sp>
      <p:pic>
        <p:nvPicPr>
          <p:cNvPr id="5" name="Picture 4" descr="A person in a robe talking to a group of men&#10;&#10;AI-generated content may be incorrect.">
            <a:extLst>
              <a:ext uri="{FF2B5EF4-FFF2-40B4-BE49-F238E27FC236}">
                <a16:creationId xmlns:a16="http://schemas.microsoft.com/office/drawing/2014/main" id="{591D6FF6-1DF2-6FA3-EAF7-1C53D33D6CAF}"/>
              </a:ext>
            </a:extLst>
          </p:cNvPr>
          <p:cNvPicPr>
            <a:picLocks noChangeAspect="1"/>
          </p:cNvPicPr>
          <p:nvPr/>
        </p:nvPicPr>
        <p:blipFill>
          <a:blip r:embed="rId3"/>
          <a:stretch>
            <a:fillRect/>
          </a:stretch>
        </p:blipFill>
        <p:spPr>
          <a:xfrm>
            <a:off x="392567" y="1350962"/>
            <a:ext cx="3895725" cy="2283733"/>
          </a:xfrm>
          <a:prstGeom prst="rect">
            <a:avLst/>
          </a:prstGeom>
        </p:spPr>
      </p:pic>
      <p:pic>
        <p:nvPicPr>
          <p:cNvPr id="6" name="Picture 5" descr="A person shaking hands with a person&#10;&#10;AI-generated content may be incorrect.">
            <a:extLst>
              <a:ext uri="{FF2B5EF4-FFF2-40B4-BE49-F238E27FC236}">
                <a16:creationId xmlns:a16="http://schemas.microsoft.com/office/drawing/2014/main" id="{A67647F1-802C-E24A-832D-96A32F698EE5}"/>
              </a:ext>
            </a:extLst>
          </p:cNvPr>
          <p:cNvPicPr>
            <a:picLocks noChangeAspect="1"/>
          </p:cNvPicPr>
          <p:nvPr/>
        </p:nvPicPr>
        <p:blipFill>
          <a:blip r:embed="rId4"/>
          <a:stretch>
            <a:fillRect/>
          </a:stretch>
        </p:blipFill>
        <p:spPr>
          <a:xfrm>
            <a:off x="4708979" y="788307"/>
            <a:ext cx="2019300" cy="2857500"/>
          </a:xfrm>
          <a:prstGeom prst="rect">
            <a:avLst/>
          </a:prstGeom>
        </p:spPr>
      </p:pic>
      <p:pic>
        <p:nvPicPr>
          <p:cNvPr id="7" name="Picture 6" descr="A group of men walking in a building&#10;&#10;AI-generated content may be incorrect.">
            <a:extLst>
              <a:ext uri="{FF2B5EF4-FFF2-40B4-BE49-F238E27FC236}">
                <a16:creationId xmlns:a16="http://schemas.microsoft.com/office/drawing/2014/main" id="{C8B52EE6-E118-0097-7708-39D27C6AB364}"/>
              </a:ext>
            </a:extLst>
          </p:cNvPr>
          <p:cNvPicPr>
            <a:picLocks noChangeAspect="1"/>
          </p:cNvPicPr>
          <p:nvPr/>
        </p:nvPicPr>
        <p:blipFill>
          <a:blip r:embed="rId5"/>
          <a:stretch>
            <a:fillRect/>
          </a:stretch>
        </p:blipFill>
        <p:spPr>
          <a:xfrm>
            <a:off x="7434943" y="1366611"/>
            <a:ext cx="3200400" cy="2266950"/>
          </a:xfrm>
          <a:prstGeom prst="rect">
            <a:avLst/>
          </a:prstGeom>
        </p:spPr>
      </p:pic>
    </p:spTree>
    <p:extLst>
      <p:ext uri="{BB962C8B-B14F-4D97-AF65-F5344CB8AC3E}">
        <p14:creationId xmlns:p14="http://schemas.microsoft.com/office/powerpoint/2010/main" val="1663315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DEFD5"/>
        </a:solidFill>
        <a:effectLst/>
      </p:bgPr>
    </p:bg>
    <p:spTree>
      <p:nvGrpSpPr>
        <p:cNvPr id="1" name="">
          <a:extLst>
            <a:ext uri="{FF2B5EF4-FFF2-40B4-BE49-F238E27FC236}">
              <a16:creationId xmlns:a16="http://schemas.microsoft.com/office/drawing/2014/main" id="{3F3D26C8-C38D-E531-DE56-AB2D3CF70F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6E7BC6-F4FC-CFB9-2857-F38A1EBB4624}"/>
              </a:ext>
            </a:extLst>
          </p:cNvPr>
          <p:cNvSpPr>
            <a:spLocks noGrp="1"/>
          </p:cNvSpPr>
          <p:nvPr>
            <p:ph type="title"/>
          </p:nvPr>
        </p:nvSpPr>
        <p:spPr>
          <a:xfrm>
            <a:off x="804122" y="1060705"/>
            <a:ext cx="9834849" cy="1028375"/>
          </a:xfrm>
        </p:spPr>
        <p:txBody>
          <a:bodyPr vert="horz" lIns="91440" tIns="45720" rIns="91440" bIns="45720" rtlCol="0" anchor="b">
            <a:noAutofit/>
          </a:bodyPr>
          <a:lstStyle/>
          <a:p>
            <a:r>
              <a:rPr lang="en-GB" sz="3600" b="1">
                <a:solidFill>
                  <a:srgbClr val="002060"/>
                </a:solidFill>
                <a:ea typeface="+mj-lt"/>
                <a:cs typeface="+mj-lt"/>
              </a:rPr>
              <a:t>Stage 4:  New Historical Evidence</a:t>
            </a:r>
            <a:br>
              <a:rPr lang="en-GB" sz="3600" b="1">
                <a:solidFill>
                  <a:srgbClr val="002060"/>
                </a:solidFill>
                <a:ea typeface="+mj-lt"/>
                <a:cs typeface="+mj-lt"/>
              </a:rPr>
            </a:br>
            <a:br>
              <a:rPr lang="en-GB" sz="3600" b="1">
                <a:ea typeface="+mj-lt"/>
                <a:cs typeface="+mj-lt"/>
              </a:rPr>
            </a:br>
            <a:br>
              <a:rPr lang="en-GB" sz="2800" b="1">
                <a:ea typeface="+mj-lt"/>
                <a:cs typeface="+mj-lt"/>
              </a:rPr>
            </a:br>
            <a:endParaRPr lang="en-US" sz="2800" b="1">
              <a:solidFill>
                <a:srgbClr val="002060"/>
              </a:solidFill>
              <a:ea typeface="Calibri"/>
              <a:cs typeface="Calibri"/>
            </a:endParaRPr>
          </a:p>
        </p:txBody>
      </p:sp>
      <p:sp>
        <p:nvSpPr>
          <p:cNvPr id="3" name="Content Placeholder 2">
            <a:extLst>
              <a:ext uri="{FF2B5EF4-FFF2-40B4-BE49-F238E27FC236}">
                <a16:creationId xmlns:a16="http://schemas.microsoft.com/office/drawing/2014/main" id="{D11097D9-2FEB-288F-46B8-8534C89A7495}"/>
              </a:ext>
            </a:extLst>
          </p:cNvPr>
          <p:cNvSpPr>
            <a:spLocks noGrp="1"/>
          </p:cNvSpPr>
          <p:nvPr>
            <p:ph idx="1"/>
          </p:nvPr>
        </p:nvSpPr>
        <p:spPr>
          <a:xfrm>
            <a:off x="267092" y="3636561"/>
            <a:ext cx="7149708" cy="3005146"/>
          </a:xfrm>
        </p:spPr>
        <p:txBody>
          <a:bodyPr vert="horz" lIns="91440" tIns="45720" rIns="91440" bIns="45720" rtlCol="0" anchor="t">
            <a:normAutofit/>
          </a:bodyPr>
          <a:lstStyle/>
          <a:p>
            <a:pPr marL="0" indent="0">
              <a:buNone/>
            </a:pPr>
            <a:endParaRPr lang="en-US" b="1">
              <a:solidFill>
                <a:srgbClr val="002060"/>
              </a:solidFill>
              <a:ea typeface="Calibri"/>
              <a:cs typeface="Calibri"/>
            </a:endParaRPr>
          </a:p>
          <a:p>
            <a:pPr>
              <a:lnSpc>
                <a:spcPct val="100000"/>
              </a:lnSpc>
              <a:spcBef>
                <a:spcPts val="0"/>
              </a:spcBef>
              <a:buFont typeface="Arial"/>
              <a:buChar char="•"/>
            </a:pPr>
            <a:endParaRPr lang="en-US">
              <a:solidFill>
                <a:srgbClr val="002060"/>
              </a:solidFill>
              <a:ea typeface="Calibri"/>
              <a:cs typeface="Calibri"/>
            </a:endParaRPr>
          </a:p>
          <a:p>
            <a:pPr marL="0" indent="0">
              <a:buNone/>
            </a:pPr>
            <a:endParaRPr lang="en-US">
              <a:solidFill>
                <a:srgbClr val="002060"/>
              </a:solidFill>
              <a:ea typeface="Calibri"/>
              <a:cs typeface="Calibri"/>
            </a:endParaRPr>
          </a:p>
          <a:p>
            <a:pPr marL="0" indent="0">
              <a:buNone/>
            </a:pPr>
            <a:endParaRPr lang="en-US" b="1">
              <a:solidFill>
                <a:srgbClr val="002060"/>
              </a:solidFill>
              <a:ea typeface="Calibri" panose="020F0502020204030204"/>
              <a:cs typeface="Calibri" panose="020F0502020204030204"/>
            </a:endParaRPr>
          </a:p>
        </p:txBody>
      </p:sp>
      <p:sp>
        <p:nvSpPr>
          <p:cNvPr id="4" name="TextBox 3">
            <a:extLst>
              <a:ext uri="{FF2B5EF4-FFF2-40B4-BE49-F238E27FC236}">
                <a16:creationId xmlns:a16="http://schemas.microsoft.com/office/drawing/2014/main" id="{81032E16-181C-CDF4-153F-7F66E73585FA}"/>
              </a:ext>
            </a:extLst>
          </p:cNvPr>
          <p:cNvSpPr txBox="1"/>
          <p:nvPr/>
        </p:nvSpPr>
        <p:spPr>
          <a:xfrm>
            <a:off x="283028" y="5635173"/>
            <a:ext cx="11792857"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000">
                <a:solidFill>
                  <a:srgbClr val="002060"/>
                </a:solidFill>
                <a:ea typeface="+mn-lt"/>
                <a:cs typeface="+mn-lt"/>
              </a:rPr>
              <a:t>Leeds Trinity pioneered an emphasis on school-based experience in teacher education. This approach  continues today.</a:t>
            </a:r>
            <a:endParaRPr lang="en-US" err="1"/>
          </a:p>
          <a:p>
            <a:endParaRPr lang="en-GB" sz="2000" b="1">
              <a:solidFill>
                <a:srgbClr val="002060"/>
              </a:solidFill>
              <a:ea typeface="Calibri"/>
              <a:cs typeface="Calibri" panose="020F0502020204030204"/>
            </a:endParaRPr>
          </a:p>
        </p:txBody>
      </p:sp>
      <p:pic>
        <p:nvPicPr>
          <p:cNvPr id="9" name="Picture 8" descr="A collage of a person writing on a paper&#10;&#10;AI-generated content may be incorrect.">
            <a:extLst>
              <a:ext uri="{FF2B5EF4-FFF2-40B4-BE49-F238E27FC236}">
                <a16:creationId xmlns:a16="http://schemas.microsoft.com/office/drawing/2014/main" id="{4678871C-0609-D477-2BFA-4717A205AAE2}"/>
              </a:ext>
            </a:extLst>
          </p:cNvPr>
          <p:cNvPicPr>
            <a:picLocks noChangeAspect="1"/>
          </p:cNvPicPr>
          <p:nvPr/>
        </p:nvPicPr>
        <p:blipFill>
          <a:blip r:embed="rId3"/>
          <a:stretch>
            <a:fillRect/>
          </a:stretch>
        </p:blipFill>
        <p:spPr>
          <a:xfrm>
            <a:off x="1825171" y="957943"/>
            <a:ext cx="7445828" cy="4180114"/>
          </a:xfrm>
          <a:prstGeom prst="rect">
            <a:avLst/>
          </a:prstGeom>
        </p:spPr>
      </p:pic>
    </p:spTree>
    <p:extLst>
      <p:ext uri="{BB962C8B-B14F-4D97-AF65-F5344CB8AC3E}">
        <p14:creationId xmlns:p14="http://schemas.microsoft.com/office/powerpoint/2010/main" val="8624504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DEFD5"/>
        </a:solidFill>
        <a:effectLst/>
      </p:bgPr>
    </p:bg>
    <p:spTree>
      <p:nvGrpSpPr>
        <p:cNvPr id="1" name="">
          <a:extLst>
            <a:ext uri="{FF2B5EF4-FFF2-40B4-BE49-F238E27FC236}">
              <a16:creationId xmlns:a16="http://schemas.microsoft.com/office/drawing/2014/main" id="{A0800B4C-C634-593E-02BC-223F2F868F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CBD057-3359-EB13-BD8E-3B48542854D5}"/>
              </a:ext>
            </a:extLst>
          </p:cNvPr>
          <p:cNvSpPr>
            <a:spLocks noGrp="1"/>
          </p:cNvSpPr>
          <p:nvPr>
            <p:ph type="title"/>
          </p:nvPr>
        </p:nvSpPr>
        <p:spPr>
          <a:xfrm>
            <a:off x="891207" y="2911276"/>
            <a:ext cx="6380449" cy="1028375"/>
          </a:xfrm>
        </p:spPr>
        <p:txBody>
          <a:bodyPr vert="horz" lIns="91440" tIns="45720" rIns="91440" bIns="45720" rtlCol="0" anchor="b">
            <a:noAutofit/>
          </a:bodyPr>
          <a:lstStyle/>
          <a:p>
            <a:pPr marL="285750" indent="-285750">
              <a:buFont typeface="Arial"/>
              <a:buChar char="•"/>
            </a:pPr>
            <a:r>
              <a:rPr lang="en-GB" sz="1800" b="1">
                <a:solidFill>
                  <a:srgbClr val="002060"/>
                </a:solidFill>
                <a:ea typeface="+mj-lt"/>
                <a:cs typeface="+mj-lt"/>
              </a:rPr>
              <a:t>Notice</a:t>
            </a:r>
            <a:r>
              <a:rPr lang="en-GB" sz="1800">
                <a:solidFill>
                  <a:srgbClr val="002060"/>
                </a:solidFill>
                <a:ea typeface="+mj-lt"/>
                <a:cs typeface="+mj-lt"/>
              </a:rPr>
              <a:t> things that surprise you. </a:t>
            </a:r>
            <a:endParaRPr lang="en-GB" sz="1800" b="1">
              <a:solidFill>
                <a:srgbClr val="002060"/>
              </a:solidFill>
              <a:ea typeface="Calibri"/>
              <a:cs typeface="Calibri"/>
            </a:endParaRPr>
          </a:p>
          <a:p>
            <a:pPr marL="285750" indent="-285750">
              <a:buFont typeface="Arial"/>
              <a:buChar char="•"/>
            </a:pPr>
            <a:r>
              <a:rPr lang="en-GB" sz="1800" b="1">
                <a:solidFill>
                  <a:srgbClr val="002060"/>
                </a:solidFill>
                <a:ea typeface="+mj-lt"/>
                <a:cs typeface="+mj-lt"/>
              </a:rPr>
              <a:t>Ask</a:t>
            </a:r>
            <a:r>
              <a:rPr lang="en-GB" sz="1800">
                <a:solidFill>
                  <a:srgbClr val="002060"/>
                </a:solidFill>
                <a:ea typeface="+mj-lt"/>
                <a:cs typeface="+mj-lt"/>
              </a:rPr>
              <a:t> historical questions about what you see. </a:t>
            </a:r>
            <a:endParaRPr lang="en-GB" sz="1800">
              <a:solidFill>
                <a:srgbClr val="002060"/>
              </a:solidFill>
              <a:ea typeface="Calibri"/>
              <a:cs typeface="Calibri"/>
            </a:endParaRPr>
          </a:p>
          <a:p>
            <a:pPr marL="285750" indent="-285750">
              <a:buFont typeface="Arial"/>
              <a:buChar char="•"/>
            </a:pPr>
            <a:r>
              <a:rPr lang="en-GB" sz="1800" b="1">
                <a:solidFill>
                  <a:srgbClr val="002060"/>
                </a:solidFill>
                <a:ea typeface="+mj-lt"/>
                <a:cs typeface="+mj-lt"/>
              </a:rPr>
              <a:t>Collect</a:t>
            </a:r>
            <a:r>
              <a:rPr lang="en-GB" sz="1800">
                <a:solidFill>
                  <a:srgbClr val="002060"/>
                </a:solidFill>
                <a:ea typeface="+mj-lt"/>
                <a:cs typeface="+mj-lt"/>
              </a:rPr>
              <a:t> three pieces of evidence that you think tell an interesting story.</a:t>
            </a:r>
            <a:endParaRPr lang="en-GB" sz="1800">
              <a:solidFill>
                <a:srgbClr val="002060"/>
              </a:solidFill>
              <a:ea typeface="Calibri"/>
              <a:cs typeface="Calibri"/>
            </a:endParaRPr>
          </a:p>
          <a:p>
            <a:br>
              <a:rPr lang="en-GB" sz="1800" b="1">
                <a:ea typeface="+mj-lt"/>
                <a:cs typeface="+mj-lt"/>
              </a:rPr>
            </a:br>
            <a:r>
              <a:rPr lang="en-GB" sz="1800">
                <a:solidFill>
                  <a:srgbClr val="002060"/>
                </a:solidFill>
                <a:ea typeface="+mj-lt"/>
                <a:cs typeface="+mj-lt"/>
              </a:rPr>
              <a:t>Don't try to answer every question. They're there to help you look more carefully. Choose the prompts that help you investigate the campus.</a:t>
            </a:r>
            <a:endParaRPr lang="en-GB" sz="1800" b="1">
              <a:solidFill>
                <a:srgbClr val="002060"/>
              </a:solidFill>
              <a:ea typeface="Calibri"/>
              <a:cs typeface="Calibri"/>
            </a:endParaRPr>
          </a:p>
        </p:txBody>
      </p:sp>
      <p:pic>
        <p:nvPicPr>
          <p:cNvPr id="4" name="Picture 3" descr="A map of a college campus&#10;&#10;AI-generated content may be incorrect.">
            <a:extLst>
              <a:ext uri="{FF2B5EF4-FFF2-40B4-BE49-F238E27FC236}">
                <a16:creationId xmlns:a16="http://schemas.microsoft.com/office/drawing/2014/main" id="{BABF8414-FC1A-C4B2-F3D3-6C57CB0B1C55}"/>
              </a:ext>
            </a:extLst>
          </p:cNvPr>
          <p:cNvPicPr>
            <a:picLocks noChangeAspect="1"/>
          </p:cNvPicPr>
          <p:nvPr/>
        </p:nvPicPr>
        <p:blipFill>
          <a:blip r:embed="rId3"/>
          <a:stretch>
            <a:fillRect/>
          </a:stretch>
        </p:blipFill>
        <p:spPr>
          <a:xfrm>
            <a:off x="2360586" y="3944195"/>
            <a:ext cx="3733233" cy="2665551"/>
          </a:xfrm>
          <a:prstGeom prst="rect">
            <a:avLst/>
          </a:prstGeom>
        </p:spPr>
      </p:pic>
      <p:grpSp>
        <p:nvGrpSpPr>
          <p:cNvPr id="50" name="Group 49">
            <a:extLst>
              <a:ext uri="{FF2B5EF4-FFF2-40B4-BE49-F238E27FC236}">
                <a16:creationId xmlns:a16="http://schemas.microsoft.com/office/drawing/2014/main" id="{6258F736-B256-8039-9DC6-F4E49A5C5AD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2068638" y="0"/>
            <a:ext cx="123362" cy="6858000"/>
            <a:chOff x="12068638" y="0"/>
            <a:chExt cx="123362" cy="6858000"/>
          </a:xfrm>
        </p:grpSpPr>
        <p:sp>
          <p:nvSpPr>
            <p:cNvPr id="47" name="Rectangle 46">
              <a:extLst>
                <a:ext uri="{FF2B5EF4-FFF2-40B4-BE49-F238E27FC236}">
                  <a16:creationId xmlns:a16="http://schemas.microsoft.com/office/drawing/2014/main" id="{10B4520A-996E-330C-99DA-69CA4D89E9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a:extLst>
                <a:ext uri="{FF2B5EF4-FFF2-40B4-BE49-F238E27FC236}">
                  <a16:creationId xmlns:a16="http://schemas.microsoft.com/office/drawing/2014/main" id="{EC8FA945-E356-695F-18D6-CAD4EF34FE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3527553"/>
              <a:ext cx="123362" cy="3330447"/>
            </a:xfrm>
            <a:prstGeom prst="rect">
              <a:avLst/>
            </a:prstGeom>
            <a:gradFill>
              <a:gsLst>
                <a:gs pos="19000">
                  <a:schemeClr val="accent5">
                    <a:lumMod val="60000"/>
                    <a:lumOff val="40000"/>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Box 2">
            <a:extLst>
              <a:ext uri="{FF2B5EF4-FFF2-40B4-BE49-F238E27FC236}">
                <a16:creationId xmlns:a16="http://schemas.microsoft.com/office/drawing/2014/main" id="{FB68D1D7-3188-5A7B-C893-21FFC0B2704C}"/>
              </a:ext>
            </a:extLst>
          </p:cNvPr>
          <p:cNvSpPr txBox="1"/>
          <p:nvPr/>
        </p:nvSpPr>
        <p:spPr>
          <a:xfrm>
            <a:off x="892629" y="221343"/>
            <a:ext cx="7126514" cy="160043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200" b="1">
                <a:solidFill>
                  <a:srgbClr val="002060"/>
                </a:solidFill>
                <a:latin typeface="Calibri"/>
              </a:rPr>
              <a:t>Stage</a:t>
            </a:r>
            <a:r>
              <a:rPr lang="en-GB" sz="3200" b="1" baseline="0">
                <a:solidFill>
                  <a:srgbClr val="002060"/>
                </a:solidFill>
                <a:latin typeface="Calibri"/>
              </a:rPr>
              <a:t> 4: Investigating New Evidence</a:t>
            </a:r>
            <a:r>
              <a:rPr lang="en-GB" sz="3200">
                <a:solidFill>
                  <a:srgbClr val="002060"/>
                </a:solidFill>
                <a:latin typeface="Calibri"/>
                <a:ea typeface="Calibri"/>
                <a:cs typeface="Calibri"/>
              </a:rPr>
              <a:t>​</a:t>
            </a:r>
            <a:br>
              <a:rPr lang="en-GB" sz="3200">
                <a:latin typeface="Calibri"/>
                <a:ea typeface="Calibri"/>
                <a:cs typeface="Calibri"/>
              </a:rPr>
            </a:br>
            <a:r>
              <a:rPr lang="en-GB" sz="2400" b="1" baseline="0">
                <a:solidFill>
                  <a:srgbClr val="002060"/>
                </a:solidFill>
                <a:latin typeface="Calibri"/>
              </a:rPr>
              <a:t> </a:t>
            </a:r>
            <a:r>
              <a:rPr lang="en-US" sz="2400">
                <a:solidFill>
                  <a:srgbClr val="002060"/>
                </a:solidFill>
                <a:latin typeface="Calibri"/>
                <a:ea typeface="Calibri"/>
                <a:cs typeface="Calibri"/>
              </a:rPr>
              <a:t>​</a:t>
            </a:r>
            <a:br>
              <a:rPr lang="en-US" sz="2400">
                <a:latin typeface="Calibri"/>
                <a:ea typeface="Calibri"/>
                <a:cs typeface="Calibri"/>
              </a:rPr>
            </a:br>
            <a:r>
              <a:rPr lang="en-GB" sz="2400" b="1" baseline="0">
                <a:solidFill>
                  <a:srgbClr val="002060"/>
                </a:solidFill>
                <a:latin typeface="Calibri"/>
              </a:rPr>
              <a:t>Campus Exploration (</a:t>
            </a:r>
            <a:r>
              <a:rPr lang="en-GB" sz="2400" b="1">
                <a:solidFill>
                  <a:srgbClr val="002060"/>
                </a:solidFill>
                <a:latin typeface="Calibri"/>
              </a:rPr>
              <a:t>20 minutes</a:t>
            </a:r>
            <a:r>
              <a:rPr lang="en-GB" sz="2400" b="1" baseline="0">
                <a:solidFill>
                  <a:srgbClr val="002060"/>
                </a:solidFill>
                <a:latin typeface="Calibri"/>
              </a:rPr>
              <a:t>)</a:t>
            </a:r>
            <a:r>
              <a:rPr lang="en-US" sz="2400">
                <a:solidFill>
                  <a:srgbClr val="002060"/>
                </a:solidFill>
                <a:latin typeface="Calibri"/>
                <a:ea typeface="Calibri"/>
                <a:cs typeface="Calibri"/>
              </a:rPr>
              <a:t>​</a:t>
            </a:r>
            <a:endParaRPr lang="en-US" sz="2000">
              <a:solidFill>
                <a:srgbClr val="002060"/>
              </a:solidFill>
              <a:ea typeface="Calibri" panose="020F0502020204030204"/>
              <a:cs typeface="Calibri" panose="020F0502020204030204"/>
            </a:endParaRPr>
          </a:p>
          <a:p>
            <a:pPr algn="ctr"/>
            <a:endParaRPr lang="en-US"/>
          </a:p>
        </p:txBody>
      </p:sp>
      <p:pic>
        <p:nvPicPr>
          <p:cNvPr id="6" name="Picture 5">
            <a:extLst>
              <a:ext uri="{FF2B5EF4-FFF2-40B4-BE49-F238E27FC236}">
                <a16:creationId xmlns:a16="http://schemas.microsoft.com/office/drawing/2014/main" id="{EBB65C42-5D50-17C2-D852-C138469D04BF}"/>
              </a:ext>
            </a:extLst>
          </p:cNvPr>
          <p:cNvPicPr>
            <a:picLocks noChangeAspect="1"/>
          </p:cNvPicPr>
          <p:nvPr/>
        </p:nvPicPr>
        <p:blipFill>
          <a:blip r:embed="rId4"/>
          <a:stretch>
            <a:fillRect/>
          </a:stretch>
        </p:blipFill>
        <p:spPr>
          <a:xfrm>
            <a:off x="7608660" y="659947"/>
            <a:ext cx="4239079" cy="5538108"/>
          </a:xfrm>
          <a:prstGeom prst="rect">
            <a:avLst/>
          </a:prstGeom>
        </p:spPr>
      </p:pic>
      <p:pic>
        <p:nvPicPr>
          <p:cNvPr id="8" name="Picture 7">
            <a:extLst>
              <a:ext uri="{FF2B5EF4-FFF2-40B4-BE49-F238E27FC236}">
                <a16:creationId xmlns:a16="http://schemas.microsoft.com/office/drawing/2014/main" id="{AD31A1B3-714D-6E5D-8F70-865A35C0E8D2}"/>
              </a:ext>
            </a:extLst>
          </p:cNvPr>
          <p:cNvPicPr>
            <a:picLocks noChangeAspect="1"/>
          </p:cNvPicPr>
          <p:nvPr/>
        </p:nvPicPr>
        <p:blipFill>
          <a:blip r:embed="rId5"/>
          <a:stretch>
            <a:fillRect/>
          </a:stretch>
        </p:blipFill>
        <p:spPr>
          <a:xfrm>
            <a:off x="7758549" y="4396153"/>
            <a:ext cx="521187" cy="523755"/>
          </a:xfrm>
          <a:prstGeom prst="rect">
            <a:avLst/>
          </a:prstGeom>
        </p:spPr>
      </p:pic>
    </p:spTree>
    <p:extLst>
      <p:ext uri="{BB962C8B-B14F-4D97-AF65-F5344CB8AC3E}">
        <p14:creationId xmlns:p14="http://schemas.microsoft.com/office/powerpoint/2010/main" val="42346499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DEFD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BB26D2-B69D-0153-EC8E-F6F8DD7C6CB2}"/>
              </a:ext>
            </a:extLst>
          </p:cNvPr>
          <p:cNvSpPr>
            <a:spLocks noGrp="1"/>
          </p:cNvSpPr>
          <p:nvPr>
            <p:ph type="title"/>
          </p:nvPr>
        </p:nvSpPr>
        <p:spPr>
          <a:xfrm>
            <a:off x="838200" y="2268"/>
            <a:ext cx="10515600" cy="1325563"/>
          </a:xfrm>
        </p:spPr>
        <p:txBody>
          <a:bodyPr/>
          <a:lstStyle/>
          <a:p>
            <a:r>
              <a:rPr lang="en-GB" sz="3600" b="1">
                <a:solidFill>
                  <a:srgbClr val="002060"/>
                </a:solidFill>
                <a:ea typeface="Calibri"/>
                <a:cs typeface="Calibri"/>
              </a:rPr>
              <a:t>Stage 4</a:t>
            </a:r>
            <a:br>
              <a:rPr lang="en-GB" sz="3600" b="1">
                <a:ea typeface="Calibri"/>
                <a:cs typeface="Calibri"/>
              </a:rPr>
            </a:br>
            <a:r>
              <a:rPr lang="en-US" sz="3600" b="1">
                <a:solidFill>
                  <a:srgbClr val="002060"/>
                </a:solidFill>
                <a:ea typeface="Calibri"/>
                <a:cs typeface="Calibri"/>
              </a:rPr>
              <a:t>Campus Exploration: </a:t>
            </a:r>
            <a:r>
              <a:rPr lang="en-US" sz="3200" b="1">
                <a:solidFill>
                  <a:srgbClr val="002060"/>
                </a:solidFill>
                <a:ea typeface="Calibri"/>
                <a:cs typeface="Calibri"/>
              </a:rPr>
              <a:t>Making Sense of Our Evidence</a:t>
            </a:r>
            <a:endParaRPr lang="en-US" sz="3200">
              <a:solidFill>
                <a:srgbClr val="002060"/>
              </a:solidFill>
              <a:ea typeface="Calibri"/>
              <a:cs typeface="Calibri"/>
            </a:endParaRPr>
          </a:p>
        </p:txBody>
      </p:sp>
      <p:sp>
        <p:nvSpPr>
          <p:cNvPr id="3" name="Content Placeholder 2">
            <a:extLst>
              <a:ext uri="{FF2B5EF4-FFF2-40B4-BE49-F238E27FC236}">
                <a16:creationId xmlns:a16="http://schemas.microsoft.com/office/drawing/2014/main" id="{B3DDFFAC-B388-5F7A-911F-330188416236}"/>
              </a:ext>
            </a:extLst>
          </p:cNvPr>
          <p:cNvSpPr>
            <a:spLocks noGrp="1"/>
          </p:cNvSpPr>
          <p:nvPr>
            <p:ph idx="1"/>
          </p:nvPr>
        </p:nvSpPr>
        <p:spPr>
          <a:xfrm>
            <a:off x="243114" y="1099195"/>
            <a:ext cx="8062686" cy="5542224"/>
          </a:xfrm>
        </p:spPr>
        <p:txBody>
          <a:bodyPr vert="horz" lIns="91440" tIns="45720" rIns="91440" bIns="45720" rtlCol="0" anchor="t">
            <a:normAutofit/>
          </a:bodyPr>
          <a:lstStyle/>
          <a:p>
            <a:pPr marL="0" indent="0">
              <a:buNone/>
            </a:pPr>
            <a:endParaRPr lang="en-US">
              <a:ea typeface="+mn-lt"/>
              <a:cs typeface="+mn-lt"/>
            </a:endParaRPr>
          </a:p>
          <a:p>
            <a:pPr marL="0" indent="0">
              <a:buNone/>
            </a:pPr>
            <a:br>
              <a:rPr lang="en-US" b="1">
                <a:solidFill>
                  <a:srgbClr val="002060"/>
                </a:solidFill>
                <a:ea typeface="+mn-lt"/>
                <a:cs typeface="+mn-lt"/>
              </a:rPr>
            </a:br>
            <a:r>
              <a:rPr lang="en-US" b="1">
                <a:solidFill>
                  <a:srgbClr val="002060"/>
                </a:solidFill>
                <a:ea typeface="+mn-lt"/>
                <a:cs typeface="+mn-lt"/>
              </a:rPr>
              <a:t> </a:t>
            </a:r>
            <a:r>
              <a:rPr lang="en-US" i="1">
                <a:solidFill>
                  <a:srgbClr val="002060"/>
                </a:solidFill>
                <a:ea typeface="+mn-lt"/>
                <a:cs typeface="+mn-lt"/>
              </a:rPr>
              <a:t>Let's use the Padlet to explore the photographs, observations and interpretations we've collected.</a:t>
            </a:r>
            <a:endParaRPr lang="en-US"/>
          </a:p>
          <a:p>
            <a:pPr marL="0" indent="0">
              <a:buNone/>
            </a:pPr>
            <a:endParaRPr lang="en-US" b="1">
              <a:solidFill>
                <a:srgbClr val="FF0000"/>
              </a:solidFill>
              <a:ea typeface="+mn-lt"/>
              <a:cs typeface="+mn-lt"/>
            </a:endParaRPr>
          </a:p>
          <a:p>
            <a:r>
              <a:rPr lang="en-US">
                <a:solidFill>
                  <a:srgbClr val="002060"/>
                </a:solidFill>
                <a:ea typeface="+mn-lt"/>
                <a:cs typeface="+mn-lt"/>
              </a:rPr>
              <a:t>Why might this be here? </a:t>
            </a:r>
            <a:endParaRPr lang="en-US">
              <a:solidFill>
                <a:srgbClr val="002060"/>
              </a:solidFill>
              <a:ea typeface="Calibri" panose="020F0502020204030204"/>
              <a:cs typeface="Calibri" panose="020F0502020204030204"/>
            </a:endParaRPr>
          </a:p>
          <a:p>
            <a:r>
              <a:rPr lang="en-US">
                <a:solidFill>
                  <a:srgbClr val="002060"/>
                </a:solidFill>
                <a:ea typeface="+mn-lt"/>
                <a:cs typeface="+mn-lt"/>
              </a:rPr>
              <a:t>What historical story might this feature help us uncover? </a:t>
            </a:r>
            <a:endParaRPr lang="en-US">
              <a:solidFill>
                <a:srgbClr val="002060"/>
              </a:solidFill>
              <a:ea typeface="Calibri" panose="020F0502020204030204"/>
              <a:cs typeface="Calibri" panose="020F0502020204030204"/>
            </a:endParaRPr>
          </a:p>
          <a:p>
            <a:r>
              <a:rPr lang="en-US">
                <a:solidFill>
                  <a:srgbClr val="002060"/>
                </a:solidFill>
                <a:ea typeface="+mn-lt"/>
                <a:cs typeface="+mn-lt"/>
              </a:rPr>
              <a:t>Looking across all of these photographs, what stories do you think this place might tell?</a:t>
            </a:r>
            <a:endParaRPr lang="en-US">
              <a:solidFill>
                <a:srgbClr val="002060"/>
              </a:solidFill>
              <a:ea typeface="Calibri" panose="020F0502020204030204"/>
              <a:cs typeface="Calibri" panose="020F0502020204030204"/>
            </a:endParaRPr>
          </a:p>
          <a:p>
            <a:pPr marL="0" indent="0">
              <a:buNone/>
            </a:pPr>
            <a:endParaRPr lang="en-US">
              <a:ea typeface="Calibri" panose="020F0502020204030204"/>
              <a:cs typeface="Calibri" panose="020F0502020204030204"/>
            </a:endParaRPr>
          </a:p>
        </p:txBody>
      </p:sp>
      <p:pic>
        <p:nvPicPr>
          <p:cNvPr id="5" name="Picture 4">
            <a:extLst>
              <a:ext uri="{FF2B5EF4-FFF2-40B4-BE49-F238E27FC236}">
                <a16:creationId xmlns:a16="http://schemas.microsoft.com/office/drawing/2014/main" id="{8B26E97D-F321-0B9B-7D91-67E81B8EA4BA}"/>
              </a:ext>
            </a:extLst>
          </p:cNvPr>
          <p:cNvPicPr>
            <a:picLocks noChangeAspect="1"/>
          </p:cNvPicPr>
          <p:nvPr/>
        </p:nvPicPr>
        <p:blipFill>
          <a:blip r:embed="rId3"/>
          <a:stretch>
            <a:fillRect/>
          </a:stretch>
        </p:blipFill>
        <p:spPr>
          <a:xfrm>
            <a:off x="8313894" y="2118066"/>
            <a:ext cx="3680246" cy="3730693"/>
          </a:xfrm>
          <a:prstGeom prst="rect">
            <a:avLst/>
          </a:prstGeom>
        </p:spPr>
      </p:pic>
    </p:spTree>
    <p:extLst>
      <p:ext uri="{BB962C8B-B14F-4D97-AF65-F5344CB8AC3E}">
        <p14:creationId xmlns:p14="http://schemas.microsoft.com/office/powerpoint/2010/main" val="37206011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DEFD5"/>
        </a:solidFill>
        <a:effectLst/>
      </p:bgPr>
    </p:bg>
    <p:spTree>
      <p:nvGrpSpPr>
        <p:cNvPr id="1" name="">
          <a:extLst>
            <a:ext uri="{FF2B5EF4-FFF2-40B4-BE49-F238E27FC236}">
              <a16:creationId xmlns:a16="http://schemas.microsoft.com/office/drawing/2014/main" id="{A0D66AEB-46A9-8E02-3ECB-1093B3B37B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D6E5FE-9084-EB28-824F-0B98E241C36F}"/>
              </a:ext>
            </a:extLst>
          </p:cNvPr>
          <p:cNvSpPr>
            <a:spLocks noGrp="1"/>
          </p:cNvSpPr>
          <p:nvPr>
            <p:ph type="title"/>
          </p:nvPr>
        </p:nvSpPr>
        <p:spPr>
          <a:xfrm>
            <a:off x="876693" y="240648"/>
            <a:ext cx="9834849" cy="1028375"/>
          </a:xfrm>
        </p:spPr>
        <p:txBody>
          <a:bodyPr vert="horz" lIns="91440" tIns="45720" rIns="91440" bIns="45720" rtlCol="0" anchor="b">
            <a:noAutofit/>
          </a:bodyPr>
          <a:lstStyle/>
          <a:p>
            <a:r>
              <a:rPr lang="en-GB" sz="3600" b="1">
                <a:solidFill>
                  <a:srgbClr val="002060"/>
                </a:solidFill>
                <a:ea typeface="+mj-lt"/>
                <a:cs typeface="+mj-lt"/>
              </a:rPr>
              <a:t>Stage 4:  New Historical Evidence</a:t>
            </a:r>
            <a:r>
              <a:rPr lang="en-GB" sz="2800" b="1">
                <a:solidFill>
                  <a:srgbClr val="002060"/>
                </a:solidFill>
                <a:ea typeface="+mj-lt"/>
                <a:cs typeface="+mj-lt"/>
              </a:rPr>
              <a:t> </a:t>
            </a:r>
            <a:br>
              <a:rPr lang="en-GB" sz="2800" b="1">
                <a:ea typeface="+mj-lt"/>
                <a:cs typeface="+mj-lt"/>
              </a:rPr>
            </a:br>
            <a:endParaRPr lang="en-US" sz="2800" b="1">
              <a:solidFill>
                <a:srgbClr val="002060"/>
              </a:solidFill>
              <a:ea typeface="Calibri"/>
              <a:cs typeface="Calibri"/>
            </a:endParaRPr>
          </a:p>
        </p:txBody>
      </p:sp>
      <p:sp>
        <p:nvSpPr>
          <p:cNvPr id="3" name="Content Placeholder 2">
            <a:extLst>
              <a:ext uri="{FF2B5EF4-FFF2-40B4-BE49-F238E27FC236}">
                <a16:creationId xmlns:a16="http://schemas.microsoft.com/office/drawing/2014/main" id="{C13E5BB2-5704-8892-F369-83E92AB9B1FB}"/>
              </a:ext>
            </a:extLst>
          </p:cNvPr>
          <p:cNvSpPr>
            <a:spLocks noGrp="1"/>
          </p:cNvSpPr>
          <p:nvPr>
            <p:ph idx="1"/>
          </p:nvPr>
        </p:nvSpPr>
        <p:spPr>
          <a:xfrm>
            <a:off x="267092" y="3636561"/>
            <a:ext cx="7149708" cy="3005146"/>
          </a:xfrm>
        </p:spPr>
        <p:txBody>
          <a:bodyPr vert="horz" lIns="91440" tIns="45720" rIns="91440" bIns="45720" rtlCol="0" anchor="t">
            <a:normAutofit/>
          </a:bodyPr>
          <a:lstStyle/>
          <a:p>
            <a:pPr marL="0" indent="0">
              <a:buNone/>
            </a:pPr>
            <a:endParaRPr lang="en-US" b="1">
              <a:solidFill>
                <a:srgbClr val="002060"/>
              </a:solidFill>
              <a:ea typeface="Calibri"/>
              <a:cs typeface="Calibri"/>
            </a:endParaRPr>
          </a:p>
          <a:p>
            <a:pPr>
              <a:lnSpc>
                <a:spcPct val="100000"/>
              </a:lnSpc>
              <a:spcBef>
                <a:spcPts val="0"/>
              </a:spcBef>
              <a:buFont typeface="Arial"/>
              <a:buChar char="•"/>
            </a:pPr>
            <a:endParaRPr lang="en-US">
              <a:solidFill>
                <a:srgbClr val="002060"/>
              </a:solidFill>
              <a:ea typeface="Calibri"/>
              <a:cs typeface="Calibri"/>
            </a:endParaRPr>
          </a:p>
          <a:p>
            <a:pPr marL="0" indent="0">
              <a:buNone/>
            </a:pPr>
            <a:endParaRPr lang="en-US">
              <a:solidFill>
                <a:srgbClr val="002060"/>
              </a:solidFill>
              <a:ea typeface="Calibri"/>
              <a:cs typeface="Calibri"/>
            </a:endParaRPr>
          </a:p>
          <a:p>
            <a:pPr marL="0" indent="0">
              <a:buNone/>
            </a:pPr>
            <a:r>
              <a:rPr lang="en-US" b="1">
                <a:solidFill>
                  <a:srgbClr val="002060"/>
                </a:solidFill>
                <a:ea typeface="Calibri"/>
                <a:cs typeface="Calibri"/>
              </a:rPr>
              <a:t>What do these sources reveal about the history, identity and values of Leeds Trinity?</a:t>
            </a:r>
            <a:endParaRPr lang="en-US" sz="2000" b="1">
              <a:ea typeface="Calibri" panose="020F0502020204030204"/>
              <a:cs typeface="Calibri" panose="020F0502020204030204"/>
            </a:endParaRPr>
          </a:p>
        </p:txBody>
      </p:sp>
      <p:grpSp>
        <p:nvGrpSpPr>
          <p:cNvPr id="50" name="Group 49">
            <a:extLst>
              <a:ext uri="{FF2B5EF4-FFF2-40B4-BE49-F238E27FC236}">
                <a16:creationId xmlns:a16="http://schemas.microsoft.com/office/drawing/2014/main" id="{AEBDCAA4-3857-B6EB-FC58-A54C8065D64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2068638" y="0"/>
            <a:ext cx="123362" cy="6858000"/>
            <a:chOff x="12068638" y="0"/>
            <a:chExt cx="123362" cy="6858000"/>
          </a:xfrm>
        </p:grpSpPr>
        <p:sp>
          <p:nvSpPr>
            <p:cNvPr id="47" name="Rectangle 46">
              <a:extLst>
                <a:ext uri="{FF2B5EF4-FFF2-40B4-BE49-F238E27FC236}">
                  <a16:creationId xmlns:a16="http://schemas.microsoft.com/office/drawing/2014/main" id="{47E37327-CF72-7C47-52BA-B8E4CF427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a:extLst>
                <a:ext uri="{FF2B5EF4-FFF2-40B4-BE49-F238E27FC236}">
                  <a16:creationId xmlns:a16="http://schemas.microsoft.com/office/drawing/2014/main" id="{CAE9344B-3075-4342-A77C-699CFA4C25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3527553"/>
              <a:ext cx="123362" cy="3330447"/>
            </a:xfrm>
            <a:prstGeom prst="rect">
              <a:avLst/>
            </a:prstGeom>
            <a:gradFill>
              <a:gsLst>
                <a:gs pos="19000">
                  <a:schemeClr val="accent5">
                    <a:lumMod val="60000"/>
                    <a:lumOff val="40000"/>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6" name="Picture 5" descr="A black ship with white sails on water&#10;&#10;AI-generated content may be incorrect.">
            <a:extLst>
              <a:ext uri="{FF2B5EF4-FFF2-40B4-BE49-F238E27FC236}">
                <a16:creationId xmlns:a16="http://schemas.microsoft.com/office/drawing/2014/main" id="{4AAD0273-F60C-999F-B47E-9B6A6C165409}"/>
              </a:ext>
            </a:extLst>
          </p:cNvPr>
          <p:cNvPicPr>
            <a:picLocks noChangeAspect="1"/>
          </p:cNvPicPr>
          <p:nvPr/>
        </p:nvPicPr>
        <p:blipFill>
          <a:blip r:embed="rId3"/>
          <a:stretch>
            <a:fillRect/>
          </a:stretch>
        </p:blipFill>
        <p:spPr>
          <a:xfrm>
            <a:off x="2168298" y="1270812"/>
            <a:ext cx="2909756" cy="3408783"/>
          </a:xfrm>
          <a:prstGeom prst="rect">
            <a:avLst/>
          </a:prstGeom>
        </p:spPr>
      </p:pic>
      <p:pic>
        <p:nvPicPr>
          <p:cNvPr id="5" name="Picture 4" descr="A group of people in different poses&#10;&#10;AI-generated content may be incorrect.">
            <a:extLst>
              <a:ext uri="{FF2B5EF4-FFF2-40B4-BE49-F238E27FC236}">
                <a16:creationId xmlns:a16="http://schemas.microsoft.com/office/drawing/2014/main" id="{DB5412ED-98B6-C224-3547-D5CCE6AEC3F6}"/>
              </a:ext>
            </a:extLst>
          </p:cNvPr>
          <p:cNvPicPr>
            <a:picLocks noChangeAspect="1"/>
          </p:cNvPicPr>
          <p:nvPr/>
        </p:nvPicPr>
        <p:blipFill>
          <a:blip r:embed="rId4"/>
          <a:stretch>
            <a:fillRect/>
          </a:stretch>
        </p:blipFill>
        <p:spPr>
          <a:xfrm>
            <a:off x="7412038" y="240620"/>
            <a:ext cx="4443639" cy="6391275"/>
          </a:xfrm>
          <a:prstGeom prst="rect">
            <a:avLst/>
          </a:prstGeom>
        </p:spPr>
      </p:pic>
    </p:spTree>
    <p:extLst>
      <p:ext uri="{BB962C8B-B14F-4D97-AF65-F5344CB8AC3E}">
        <p14:creationId xmlns:p14="http://schemas.microsoft.com/office/powerpoint/2010/main" val="18380234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DEFD5"/>
        </a:solidFill>
        <a:effectLst/>
      </p:bgPr>
    </p:bg>
    <p:spTree>
      <p:nvGrpSpPr>
        <p:cNvPr id="1" name="">
          <a:extLst>
            <a:ext uri="{FF2B5EF4-FFF2-40B4-BE49-F238E27FC236}">
              <a16:creationId xmlns:a16="http://schemas.microsoft.com/office/drawing/2014/main" id="{02EB9E5C-C0D9-7E46-C5FB-E41A95B1B5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87B54D-C17E-238B-2095-196410B2759C}"/>
              </a:ext>
            </a:extLst>
          </p:cNvPr>
          <p:cNvSpPr>
            <a:spLocks noGrp="1"/>
          </p:cNvSpPr>
          <p:nvPr>
            <p:ph type="title"/>
          </p:nvPr>
        </p:nvSpPr>
        <p:spPr/>
        <p:txBody>
          <a:bodyPr>
            <a:normAutofit/>
          </a:bodyPr>
          <a:lstStyle/>
          <a:p>
            <a:pPr algn="ctr"/>
            <a:r>
              <a:rPr lang="en-GB" sz="3600" b="1">
                <a:solidFill>
                  <a:srgbClr val="002060"/>
                </a:solidFill>
                <a:ea typeface="+mj-lt"/>
                <a:cs typeface="+mj-lt"/>
              </a:rPr>
              <a:t>Stage 4:  New Historical Evidence</a:t>
            </a:r>
            <a:br>
              <a:rPr lang="en-US" sz="3600">
                <a:ea typeface="+mj-lt"/>
                <a:cs typeface="+mj-lt"/>
              </a:rPr>
            </a:br>
            <a:r>
              <a:rPr lang="en-GB" sz="3200" b="1">
                <a:solidFill>
                  <a:srgbClr val="002060"/>
                </a:solidFill>
                <a:ea typeface="Calibri"/>
                <a:cs typeface="Calibri"/>
              </a:rPr>
              <a:t>Chronological Context</a:t>
            </a:r>
            <a:endParaRPr lang="en-US" sz="3200">
              <a:solidFill>
                <a:srgbClr val="002060"/>
              </a:solidFill>
              <a:ea typeface="Calibri"/>
              <a:cs typeface="Calibri"/>
            </a:endParaRPr>
          </a:p>
        </p:txBody>
      </p:sp>
      <p:graphicFrame>
        <p:nvGraphicFramePr>
          <p:cNvPr id="83" name="Diagram 82">
            <a:extLst>
              <a:ext uri="{FF2B5EF4-FFF2-40B4-BE49-F238E27FC236}">
                <a16:creationId xmlns:a16="http://schemas.microsoft.com/office/drawing/2014/main" id="{AEA469C5-9B7E-6D75-2989-1C8BB4BE7C0C}"/>
              </a:ext>
            </a:extLst>
          </p:cNvPr>
          <p:cNvGraphicFramePr/>
          <p:nvPr>
            <p:extLst>
              <p:ext uri="{D42A27DB-BD31-4B8C-83A1-F6EECF244321}">
                <p14:modId xmlns:p14="http://schemas.microsoft.com/office/powerpoint/2010/main" val="2563507808"/>
              </p:ext>
            </p:extLst>
          </p:nvPr>
        </p:nvGraphicFramePr>
        <p:xfrm>
          <a:off x="275772" y="1556656"/>
          <a:ext cx="11633198" cy="5435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84" name="Picture 583" descr="A black ship with white sails on water&#10;&#10;AI-generated content may be incorrect.">
            <a:extLst>
              <a:ext uri="{FF2B5EF4-FFF2-40B4-BE49-F238E27FC236}">
                <a16:creationId xmlns:a16="http://schemas.microsoft.com/office/drawing/2014/main" id="{49D5E233-F3AA-F77F-0054-176F6F9CC43C}"/>
              </a:ext>
            </a:extLst>
          </p:cNvPr>
          <p:cNvPicPr>
            <a:picLocks noChangeAspect="1"/>
          </p:cNvPicPr>
          <p:nvPr/>
        </p:nvPicPr>
        <p:blipFill>
          <a:blip r:embed="rId8"/>
          <a:stretch>
            <a:fillRect/>
          </a:stretch>
        </p:blipFill>
        <p:spPr>
          <a:xfrm>
            <a:off x="7335383" y="5443668"/>
            <a:ext cx="369758" cy="484156"/>
          </a:xfrm>
          <a:prstGeom prst="rect">
            <a:avLst/>
          </a:prstGeom>
        </p:spPr>
      </p:pic>
    </p:spTree>
    <p:extLst>
      <p:ext uri="{BB962C8B-B14F-4D97-AF65-F5344CB8AC3E}">
        <p14:creationId xmlns:p14="http://schemas.microsoft.com/office/powerpoint/2010/main" val="12911772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DEFD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42D33E-60A5-C326-1DA2-307E2F57C8FB}"/>
              </a:ext>
            </a:extLst>
          </p:cNvPr>
          <p:cNvSpPr>
            <a:spLocks noGrp="1"/>
          </p:cNvSpPr>
          <p:nvPr>
            <p:ph type="title"/>
          </p:nvPr>
        </p:nvSpPr>
        <p:spPr/>
        <p:txBody>
          <a:bodyPr>
            <a:normAutofit fontScale="90000"/>
          </a:bodyPr>
          <a:lstStyle/>
          <a:p>
            <a:r>
              <a:rPr lang="en-GB" sz="4000" b="1">
                <a:solidFill>
                  <a:srgbClr val="002060"/>
                </a:solidFill>
                <a:ea typeface="Calibri"/>
                <a:cs typeface="Calibri"/>
              </a:rPr>
              <a:t>Stage 4:  New Historical Evidence</a:t>
            </a:r>
            <a:br>
              <a:rPr lang="en-GB" sz="3600" b="1">
                <a:solidFill>
                  <a:srgbClr val="002060"/>
                </a:solidFill>
                <a:ea typeface="Calibri"/>
                <a:cs typeface="Calibri"/>
              </a:rPr>
            </a:br>
            <a:br>
              <a:rPr lang="en-GB" sz="3600" b="1">
                <a:ea typeface="Calibri"/>
                <a:cs typeface="Calibri"/>
              </a:rPr>
            </a:br>
            <a:r>
              <a:rPr lang="en-GB" sz="3100" b="1">
                <a:solidFill>
                  <a:srgbClr val="002060"/>
                </a:solidFill>
                <a:ea typeface="Calibri"/>
                <a:cs typeface="Calibri"/>
              </a:rPr>
              <a:t>Wider Historical Context</a:t>
            </a:r>
            <a:endParaRPr lang="en-US" sz="3100">
              <a:ea typeface="Calibri"/>
              <a:cs typeface="Calibri"/>
            </a:endParaRPr>
          </a:p>
        </p:txBody>
      </p:sp>
      <p:pic>
        <p:nvPicPr>
          <p:cNvPr id="4" name="Content Placeholder 3" descr="A child holding a book and a chalkboard&#10;&#10;AI-generated content may be incorrect.">
            <a:extLst>
              <a:ext uri="{FF2B5EF4-FFF2-40B4-BE49-F238E27FC236}">
                <a16:creationId xmlns:a16="http://schemas.microsoft.com/office/drawing/2014/main" id="{ED1E39C3-36E5-A97E-5FE7-A9D07E3CFEAD}"/>
              </a:ext>
            </a:extLst>
          </p:cNvPr>
          <p:cNvPicPr>
            <a:picLocks noGrp="1" noChangeAspect="1"/>
          </p:cNvPicPr>
          <p:nvPr>
            <p:ph idx="1"/>
          </p:nvPr>
        </p:nvPicPr>
        <p:blipFill>
          <a:blip r:embed="rId3"/>
          <a:stretch>
            <a:fillRect/>
          </a:stretch>
        </p:blipFill>
        <p:spPr>
          <a:xfrm>
            <a:off x="7183427" y="1027339"/>
            <a:ext cx="3710691" cy="5048023"/>
          </a:xfrm>
          <a:prstGeom prst="rect">
            <a:avLst/>
          </a:prstGeom>
        </p:spPr>
      </p:pic>
      <p:sp>
        <p:nvSpPr>
          <p:cNvPr id="3" name="TextBox 2">
            <a:extLst>
              <a:ext uri="{FF2B5EF4-FFF2-40B4-BE49-F238E27FC236}">
                <a16:creationId xmlns:a16="http://schemas.microsoft.com/office/drawing/2014/main" id="{5DB1C981-644C-AAB1-4E6B-3406C4DBD658}"/>
              </a:ext>
            </a:extLst>
          </p:cNvPr>
          <p:cNvSpPr txBox="1"/>
          <p:nvPr/>
        </p:nvSpPr>
        <p:spPr>
          <a:xfrm>
            <a:off x="413657" y="2304143"/>
            <a:ext cx="6560456" cy="44627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buFont typeface=""/>
              <a:buChar char="•"/>
            </a:pPr>
            <a:r>
              <a:rPr lang="en-US" sz="2600">
                <a:solidFill>
                  <a:srgbClr val="002060"/>
                </a:solidFill>
              </a:rPr>
              <a:t>What does this source tell us about teaching and teacher education in the early 1960s? </a:t>
            </a:r>
            <a:endParaRPr lang="en-US" sz="2600">
              <a:solidFill>
                <a:srgbClr val="002060"/>
              </a:solidFill>
              <a:ea typeface="Calibri"/>
              <a:cs typeface="Calibri"/>
            </a:endParaRPr>
          </a:p>
          <a:p>
            <a:pPr>
              <a:buFont typeface=""/>
              <a:buChar char="•"/>
            </a:pPr>
            <a:endParaRPr lang="en-US" sz="2600">
              <a:solidFill>
                <a:srgbClr val="002060"/>
              </a:solidFill>
              <a:ea typeface="Calibri"/>
              <a:cs typeface="Calibri"/>
            </a:endParaRPr>
          </a:p>
          <a:p>
            <a:pPr>
              <a:buFont typeface=""/>
              <a:buChar char="•"/>
            </a:pPr>
            <a:r>
              <a:rPr lang="en-US" sz="2600">
                <a:solidFill>
                  <a:srgbClr val="002060"/>
                </a:solidFill>
              </a:rPr>
              <a:t>What does it reveal about expectations and opportunities for young women?</a:t>
            </a:r>
            <a:endParaRPr lang="en-US" sz="2600">
              <a:solidFill>
                <a:srgbClr val="002060"/>
              </a:solidFill>
              <a:ea typeface="Calibri"/>
              <a:cs typeface="Calibri"/>
            </a:endParaRPr>
          </a:p>
          <a:p>
            <a:pPr>
              <a:buFont typeface=""/>
              <a:buChar char="•"/>
            </a:pPr>
            <a:endParaRPr lang="en-US" sz="2600">
              <a:solidFill>
                <a:srgbClr val="002060"/>
              </a:solidFill>
              <a:ea typeface="Calibri"/>
              <a:cs typeface="Calibri"/>
            </a:endParaRPr>
          </a:p>
          <a:p>
            <a:pPr>
              <a:buFont typeface="Arial"/>
              <a:buChar char="•"/>
            </a:pPr>
            <a:r>
              <a:rPr lang="en-US" sz="2600">
                <a:solidFill>
                  <a:srgbClr val="002060"/>
                </a:solidFill>
                <a:ea typeface="+mn-lt"/>
                <a:cs typeface="+mn-lt"/>
              </a:rPr>
              <a:t>How does it help us understand the history of Leeds Trinity? </a:t>
            </a:r>
            <a:endParaRPr lang="en-US" sz="2600">
              <a:solidFill>
                <a:srgbClr val="002060"/>
              </a:solidFill>
              <a:ea typeface="Calibri"/>
              <a:cs typeface="Calibri"/>
            </a:endParaRPr>
          </a:p>
          <a:p>
            <a:pPr>
              <a:buFont typeface="Arial"/>
              <a:buChar char="•"/>
            </a:pPr>
            <a:endParaRPr lang="en-US" sz="2000">
              <a:solidFill>
                <a:srgbClr val="002060"/>
              </a:solidFill>
              <a:ea typeface="+mn-lt"/>
              <a:cs typeface="+mn-lt"/>
            </a:endParaRPr>
          </a:p>
          <a:p>
            <a:pPr>
              <a:buFont typeface="Arial"/>
              <a:buChar char="•"/>
            </a:pPr>
            <a:endParaRPr lang="en-US" sz="2000" b="1">
              <a:solidFill>
                <a:srgbClr val="002060"/>
              </a:solidFill>
              <a:ea typeface="Calibri"/>
              <a:cs typeface="Calibri"/>
            </a:endParaRPr>
          </a:p>
          <a:p>
            <a:pPr>
              <a:buFont typeface=""/>
              <a:buChar char="•"/>
            </a:pPr>
            <a:endParaRPr lang="en-US">
              <a:ea typeface="Calibri"/>
              <a:cs typeface="Calibri"/>
            </a:endParaRPr>
          </a:p>
          <a:p>
            <a:pPr algn="ctr"/>
            <a:endParaRPr lang="en-US">
              <a:ea typeface="Calibri"/>
              <a:cs typeface="Calibri"/>
            </a:endParaRPr>
          </a:p>
        </p:txBody>
      </p:sp>
    </p:spTree>
    <p:extLst>
      <p:ext uri="{BB962C8B-B14F-4D97-AF65-F5344CB8AC3E}">
        <p14:creationId xmlns:p14="http://schemas.microsoft.com/office/powerpoint/2010/main" val="34769838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DEFD5"/>
        </a:solidFill>
        <a:effectLst/>
      </p:bgPr>
    </p:bg>
    <p:spTree>
      <p:nvGrpSpPr>
        <p:cNvPr id="1" name="">
          <a:extLst>
            <a:ext uri="{FF2B5EF4-FFF2-40B4-BE49-F238E27FC236}">
              <a16:creationId xmlns:a16="http://schemas.microsoft.com/office/drawing/2014/main" id="{0324B05F-AE6B-ABD5-1C77-FBF75DCD55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7A7ADD-A05A-4265-2BC1-CDBFB3A85081}"/>
              </a:ext>
            </a:extLst>
          </p:cNvPr>
          <p:cNvSpPr>
            <a:spLocks noGrp="1"/>
          </p:cNvSpPr>
          <p:nvPr>
            <p:ph type="title"/>
          </p:nvPr>
        </p:nvSpPr>
        <p:spPr>
          <a:xfrm>
            <a:off x="1008017" y="410528"/>
            <a:ext cx="10515600" cy="1325563"/>
          </a:xfrm>
        </p:spPr>
        <p:txBody>
          <a:bodyPr/>
          <a:lstStyle/>
          <a:p>
            <a:r>
              <a:rPr lang="en-GB" b="1">
                <a:solidFill>
                  <a:schemeClr val="tx2">
                    <a:lumMod val="90000"/>
                    <a:lumOff val="10000"/>
                  </a:schemeClr>
                </a:solidFill>
                <a:ea typeface="+mj-lt"/>
                <a:cs typeface="+mj-lt"/>
              </a:rPr>
              <a:t>By the end of this workshop, we will:</a:t>
            </a:r>
            <a:endParaRPr lang="en-US" b="1">
              <a:solidFill>
                <a:schemeClr val="tx2">
                  <a:lumMod val="90000"/>
                  <a:lumOff val="10000"/>
                </a:schemeClr>
              </a:solidFill>
              <a:ea typeface="+mj-lt"/>
              <a:cs typeface="+mj-lt"/>
            </a:endParaRPr>
          </a:p>
        </p:txBody>
      </p:sp>
      <p:sp>
        <p:nvSpPr>
          <p:cNvPr id="3" name="Content Placeholder 2">
            <a:extLst>
              <a:ext uri="{FF2B5EF4-FFF2-40B4-BE49-F238E27FC236}">
                <a16:creationId xmlns:a16="http://schemas.microsoft.com/office/drawing/2014/main" id="{8BBADE0D-8BEF-4E3B-D779-3F13F96473AE}"/>
              </a:ext>
            </a:extLst>
          </p:cNvPr>
          <p:cNvSpPr>
            <a:spLocks noGrp="1"/>
          </p:cNvSpPr>
          <p:nvPr>
            <p:ph idx="1"/>
          </p:nvPr>
        </p:nvSpPr>
        <p:spPr>
          <a:xfrm>
            <a:off x="1061302" y="2265678"/>
            <a:ext cx="10484087" cy="3789682"/>
          </a:xfrm>
        </p:spPr>
        <p:txBody>
          <a:bodyPr vert="horz" lIns="91440" tIns="45720" rIns="91440" bIns="45720" rtlCol="0" anchor="t">
            <a:normAutofit/>
          </a:bodyPr>
          <a:lstStyle/>
          <a:p>
            <a:r>
              <a:rPr lang="en-GB" b="1">
                <a:solidFill>
                  <a:srgbClr val="002060"/>
                </a:solidFill>
                <a:ea typeface="+mn-lt"/>
                <a:cs typeface="+mn-lt"/>
              </a:rPr>
              <a:t>Recognise the value of local places</a:t>
            </a:r>
            <a:r>
              <a:rPr lang="en-GB">
                <a:solidFill>
                  <a:srgbClr val="002060"/>
                </a:solidFill>
                <a:ea typeface="+mn-lt"/>
                <a:cs typeface="+mn-lt"/>
              </a:rPr>
              <a:t> as historical evidence for developing pupils' historical understanding. </a:t>
            </a:r>
            <a:endParaRPr lang="en-GB">
              <a:solidFill>
                <a:srgbClr val="002060"/>
              </a:solidFill>
              <a:ea typeface="Calibri"/>
              <a:cs typeface="Calibri"/>
            </a:endParaRPr>
          </a:p>
          <a:p>
            <a:endParaRPr lang="en-GB">
              <a:solidFill>
                <a:srgbClr val="002060"/>
              </a:solidFill>
              <a:ea typeface="+mn-lt"/>
              <a:cs typeface="+mn-lt"/>
            </a:endParaRPr>
          </a:p>
          <a:p>
            <a:r>
              <a:rPr lang="en-GB" b="1">
                <a:solidFill>
                  <a:srgbClr val="002060"/>
                </a:solidFill>
                <a:ea typeface="+mn-lt"/>
                <a:cs typeface="+mn-lt"/>
              </a:rPr>
              <a:t>Experience a structured historical enquiry</a:t>
            </a:r>
            <a:r>
              <a:rPr lang="en-GB">
                <a:solidFill>
                  <a:srgbClr val="002060"/>
                </a:solidFill>
                <a:ea typeface="+mn-lt"/>
                <a:cs typeface="+mn-lt"/>
              </a:rPr>
              <a:t> that connects local evidence to wider historical themes and concepts. </a:t>
            </a:r>
            <a:endParaRPr lang="en-GB">
              <a:solidFill>
                <a:srgbClr val="002060"/>
              </a:solidFill>
              <a:ea typeface="Calibri"/>
              <a:cs typeface="Calibri"/>
            </a:endParaRPr>
          </a:p>
          <a:p>
            <a:endParaRPr lang="en-GB">
              <a:solidFill>
                <a:srgbClr val="002060"/>
              </a:solidFill>
              <a:ea typeface="+mn-lt"/>
              <a:cs typeface="+mn-lt"/>
            </a:endParaRPr>
          </a:p>
          <a:p>
            <a:r>
              <a:rPr lang="en-GB" b="1">
                <a:solidFill>
                  <a:srgbClr val="002060"/>
                </a:solidFill>
                <a:ea typeface="+mn-lt"/>
                <a:cs typeface="+mn-lt"/>
              </a:rPr>
              <a:t>Consider how this enquiry approach could be adapted</a:t>
            </a:r>
            <a:r>
              <a:rPr lang="en-GB">
                <a:solidFill>
                  <a:srgbClr val="002060"/>
                </a:solidFill>
                <a:ea typeface="+mn-lt"/>
                <a:cs typeface="+mn-lt"/>
              </a:rPr>
              <a:t> within our own contexts.</a:t>
            </a:r>
            <a:endParaRPr lang="en-GB">
              <a:solidFill>
                <a:srgbClr val="002060"/>
              </a:solidFill>
              <a:ea typeface="Calibri"/>
              <a:cs typeface="Calibri"/>
            </a:endParaRPr>
          </a:p>
          <a:p>
            <a:pPr>
              <a:lnSpc>
                <a:spcPct val="100000"/>
              </a:lnSpc>
            </a:pPr>
            <a:endParaRPr lang="en-GB" b="1">
              <a:solidFill>
                <a:srgbClr val="002060"/>
              </a:solidFill>
              <a:ea typeface="Calibri"/>
              <a:cs typeface="Calibri"/>
            </a:endParaRPr>
          </a:p>
        </p:txBody>
      </p:sp>
    </p:spTree>
    <p:extLst>
      <p:ext uri="{BB962C8B-B14F-4D97-AF65-F5344CB8AC3E}">
        <p14:creationId xmlns:p14="http://schemas.microsoft.com/office/powerpoint/2010/main" val="18923914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DEFD5"/>
        </a:solidFill>
        <a:effectLst/>
      </p:bgPr>
    </p:bg>
    <p:spTree>
      <p:nvGrpSpPr>
        <p:cNvPr id="1" name="">
          <a:extLst>
            <a:ext uri="{FF2B5EF4-FFF2-40B4-BE49-F238E27FC236}">
              <a16:creationId xmlns:a16="http://schemas.microsoft.com/office/drawing/2014/main" id="{69E8BA53-56D9-CDD9-158D-010F0049CCF4}"/>
            </a:ext>
          </a:extLst>
        </p:cNvPr>
        <p:cNvGrpSpPr/>
        <p:nvPr/>
      </p:nvGrpSpPr>
      <p:grpSpPr>
        <a:xfrm>
          <a:off x="0" y="0"/>
          <a:ext cx="0" cy="0"/>
          <a:chOff x="0" y="0"/>
          <a:chExt cx="0" cy="0"/>
        </a:xfrm>
      </p:grpSpPr>
      <p:sp useBgFill="1">
        <p:nvSpPr>
          <p:cNvPr id="41" name="Rectangle 40">
            <a:extLst>
              <a:ext uri="{FF2B5EF4-FFF2-40B4-BE49-F238E27FC236}">
                <a16:creationId xmlns:a16="http://schemas.microsoft.com/office/drawing/2014/main" id="{BB12EC65-E230-40A0-9C10-DFD41444B1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8C6DE69-9523-3DB5-2CA6-D4EDD5BF64F4}"/>
              </a:ext>
            </a:extLst>
          </p:cNvPr>
          <p:cNvSpPr>
            <a:spLocks noGrp="1"/>
          </p:cNvSpPr>
          <p:nvPr>
            <p:ph type="title"/>
          </p:nvPr>
        </p:nvSpPr>
        <p:spPr>
          <a:xfrm>
            <a:off x="838200" y="-409648"/>
            <a:ext cx="10515595" cy="1463567"/>
          </a:xfrm>
        </p:spPr>
        <p:txBody>
          <a:bodyPr anchor="b">
            <a:normAutofit/>
          </a:bodyPr>
          <a:lstStyle/>
          <a:p>
            <a:pPr algn="ctr"/>
            <a:r>
              <a:rPr lang="en-GB" sz="3600" b="1">
                <a:solidFill>
                  <a:srgbClr val="002060"/>
                </a:solidFill>
                <a:ea typeface="+mj-lt"/>
                <a:cs typeface="+mj-lt"/>
              </a:rPr>
              <a:t>Stage 5: Stronger Conclusions</a:t>
            </a:r>
            <a:br>
              <a:rPr lang="en-GB" sz="3600" b="1">
                <a:solidFill>
                  <a:srgbClr val="002060"/>
                </a:solidFill>
                <a:ea typeface="+mj-lt"/>
                <a:cs typeface="+mj-lt"/>
              </a:rPr>
            </a:br>
            <a:endParaRPr lang="en-GB" sz="3600">
              <a:ea typeface="+mj-lt"/>
              <a:cs typeface="+mj-lt"/>
            </a:endParaRPr>
          </a:p>
        </p:txBody>
      </p:sp>
      <p:pic>
        <p:nvPicPr>
          <p:cNvPr id="9" name="Picture 8" descr="A black ship with white sails on water&#10;&#10;AI-generated content may be incorrect.">
            <a:extLst>
              <a:ext uri="{FF2B5EF4-FFF2-40B4-BE49-F238E27FC236}">
                <a16:creationId xmlns:a16="http://schemas.microsoft.com/office/drawing/2014/main" id="{4408C302-8DCB-762C-6B76-42782720FAA4}"/>
              </a:ext>
            </a:extLst>
          </p:cNvPr>
          <p:cNvPicPr>
            <a:picLocks noChangeAspect="1"/>
          </p:cNvPicPr>
          <p:nvPr/>
        </p:nvPicPr>
        <p:blipFill>
          <a:blip r:embed="rId3"/>
          <a:stretch>
            <a:fillRect/>
          </a:stretch>
        </p:blipFill>
        <p:spPr>
          <a:xfrm>
            <a:off x="5216297" y="4340584"/>
            <a:ext cx="2038900" cy="2407299"/>
          </a:xfrm>
          <a:prstGeom prst="rect">
            <a:avLst/>
          </a:prstGeom>
        </p:spPr>
      </p:pic>
      <p:sp>
        <p:nvSpPr>
          <p:cNvPr id="55" name="TextBox 54">
            <a:extLst>
              <a:ext uri="{FF2B5EF4-FFF2-40B4-BE49-F238E27FC236}">
                <a16:creationId xmlns:a16="http://schemas.microsoft.com/office/drawing/2014/main" id="{FE62ED08-0D1F-6DE4-EBA6-5E422BFD180C}"/>
              </a:ext>
            </a:extLst>
          </p:cNvPr>
          <p:cNvSpPr txBox="1"/>
          <p:nvPr/>
        </p:nvSpPr>
        <p:spPr>
          <a:xfrm>
            <a:off x="783772" y="874485"/>
            <a:ext cx="11408227" cy="338554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buFont typeface=""/>
              <a:buChar char="•"/>
            </a:pPr>
            <a:r>
              <a:rPr lang="en-US" sz="2800">
                <a:solidFill>
                  <a:srgbClr val="002060"/>
                </a:solidFill>
                <a:latin typeface="Calibri"/>
              </a:rPr>
              <a:t>What have we learned about the history of Leeds Trinity?​​</a:t>
            </a:r>
            <a:endParaRPr lang="en-US" sz="2800">
              <a:solidFill>
                <a:srgbClr val="002060"/>
              </a:solidFill>
              <a:latin typeface="Calibri"/>
              <a:ea typeface="Calibri"/>
              <a:cs typeface="Calibri"/>
            </a:endParaRPr>
          </a:p>
          <a:p>
            <a:pPr>
              <a:buFont typeface=""/>
              <a:buChar char="•"/>
            </a:pPr>
            <a:endParaRPr lang="en-US" sz="2800">
              <a:solidFill>
                <a:srgbClr val="002060"/>
              </a:solidFill>
              <a:latin typeface="Calibri"/>
            </a:endParaRPr>
          </a:p>
          <a:p>
            <a:pPr>
              <a:buFont typeface=""/>
              <a:buChar char="•"/>
            </a:pPr>
            <a:r>
              <a:rPr lang="en-US" sz="2800">
                <a:solidFill>
                  <a:srgbClr val="002060"/>
                </a:solidFill>
                <a:latin typeface="Calibri"/>
              </a:rPr>
              <a:t>What does the history of Leeds Trinity reveal about teacher education​​?</a:t>
            </a:r>
            <a:endParaRPr lang="en-US" sz="2800">
              <a:solidFill>
                <a:srgbClr val="002060"/>
              </a:solidFill>
              <a:latin typeface="Calibri"/>
              <a:ea typeface="Calibri"/>
              <a:cs typeface="Calibri"/>
            </a:endParaRPr>
          </a:p>
          <a:p>
            <a:pPr lvl="0">
              <a:buFont typeface=""/>
              <a:buChar char="•"/>
            </a:pPr>
            <a:endParaRPr lang="en-US" sz="2800">
              <a:solidFill>
                <a:srgbClr val="002060"/>
              </a:solidFill>
              <a:latin typeface="Calibri"/>
              <a:ea typeface="Calibri"/>
              <a:cs typeface="Calibri"/>
            </a:endParaRPr>
          </a:p>
          <a:p>
            <a:pPr>
              <a:buFont typeface=""/>
              <a:buChar char="•"/>
            </a:pPr>
            <a:r>
              <a:rPr lang="en-US" sz="2800" b="1">
                <a:solidFill>
                  <a:srgbClr val="002060"/>
                </a:solidFill>
                <a:latin typeface="Calibri"/>
              </a:rPr>
              <a:t>What can our evidence tell us about education in post-war Britain?​​</a:t>
            </a:r>
            <a:endParaRPr lang="en-US" sz="2800" b="1">
              <a:solidFill>
                <a:srgbClr val="002060"/>
              </a:solidFill>
              <a:latin typeface="Calibri"/>
              <a:ea typeface="Calibri"/>
              <a:cs typeface="Calibri"/>
            </a:endParaRPr>
          </a:p>
          <a:p>
            <a:pPr>
              <a:buFont typeface=""/>
              <a:buChar char="•"/>
            </a:pPr>
            <a:endParaRPr lang="en-US" sz="2800">
              <a:solidFill>
                <a:srgbClr val="002060"/>
              </a:solidFill>
              <a:latin typeface="Calibri"/>
              <a:ea typeface="Calibri"/>
              <a:cs typeface="Calibri"/>
            </a:endParaRPr>
          </a:p>
          <a:p>
            <a:pPr lvl="0">
              <a:buFont typeface=""/>
              <a:buChar char="•"/>
            </a:pPr>
            <a:r>
              <a:rPr lang="en-US" sz="2800">
                <a:solidFill>
                  <a:srgbClr val="002060"/>
                </a:solidFill>
                <a:latin typeface="Calibri"/>
              </a:rPr>
              <a:t>Remaining questions?</a:t>
            </a:r>
            <a:endParaRPr lang="en-US" sz="2800">
              <a:solidFill>
                <a:srgbClr val="002060"/>
              </a:solidFill>
              <a:latin typeface="Calibri"/>
              <a:ea typeface="Calibri"/>
              <a:cs typeface="Calibri"/>
            </a:endParaRPr>
          </a:p>
          <a:p>
            <a:pPr algn="ctr"/>
            <a:endParaRPr lang="en-US"/>
          </a:p>
        </p:txBody>
      </p:sp>
      <p:pic>
        <p:nvPicPr>
          <p:cNvPr id="57" name="Picture 56" descr="No photo description available.">
            <a:extLst>
              <a:ext uri="{FF2B5EF4-FFF2-40B4-BE49-F238E27FC236}">
                <a16:creationId xmlns:a16="http://schemas.microsoft.com/office/drawing/2014/main" id="{2046A2B0-9793-E342-2EA7-B6B54BB21FCE}"/>
              </a:ext>
            </a:extLst>
          </p:cNvPr>
          <p:cNvPicPr>
            <a:picLocks noChangeAspect="1"/>
          </p:cNvPicPr>
          <p:nvPr/>
        </p:nvPicPr>
        <p:blipFill>
          <a:blip r:embed="rId4"/>
          <a:srcRect l="16425" r="17713"/>
          <a:stretch>
            <a:fillRect/>
          </a:stretch>
        </p:blipFill>
        <p:spPr>
          <a:xfrm>
            <a:off x="8840087" y="4179207"/>
            <a:ext cx="2247835" cy="2570843"/>
          </a:xfrm>
          <a:prstGeom prst="rect">
            <a:avLst/>
          </a:prstGeom>
        </p:spPr>
      </p:pic>
      <p:pic>
        <p:nvPicPr>
          <p:cNvPr id="59" name="Picture 58" descr="An aerial view of a large building&#10;&#10;AI-generated content may be incorrect.">
            <a:extLst>
              <a:ext uri="{FF2B5EF4-FFF2-40B4-BE49-F238E27FC236}">
                <a16:creationId xmlns:a16="http://schemas.microsoft.com/office/drawing/2014/main" id="{220E4F3F-E937-5971-BAD5-57CDDF46FBE8}"/>
              </a:ext>
            </a:extLst>
          </p:cNvPr>
          <p:cNvPicPr>
            <a:picLocks noChangeAspect="1"/>
          </p:cNvPicPr>
          <p:nvPr/>
        </p:nvPicPr>
        <p:blipFill>
          <a:blip r:embed="rId5"/>
          <a:stretch>
            <a:fillRect/>
          </a:stretch>
        </p:blipFill>
        <p:spPr>
          <a:xfrm>
            <a:off x="955052" y="4177658"/>
            <a:ext cx="3203585" cy="2554098"/>
          </a:xfrm>
          <a:prstGeom prst="rect">
            <a:avLst/>
          </a:prstGeom>
        </p:spPr>
      </p:pic>
    </p:spTree>
    <p:extLst>
      <p:ext uri="{BB962C8B-B14F-4D97-AF65-F5344CB8AC3E}">
        <p14:creationId xmlns:p14="http://schemas.microsoft.com/office/powerpoint/2010/main" val="1279452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DEFD5"/>
        </a:solidFill>
        <a:effectLst/>
      </p:bgPr>
    </p:bg>
    <p:spTree>
      <p:nvGrpSpPr>
        <p:cNvPr id="1" name="">
          <a:extLst>
            <a:ext uri="{FF2B5EF4-FFF2-40B4-BE49-F238E27FC236}">
              <a16:creationId xmlns:a16="http://schemas.microsoft.com/office/drawing/2014/main" id="{6AF7BE49-098A-6E5E-547A-7CABB6C3D3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F86CE5-0E94-3436-2B1F-578911215183}"/>
              </a:ext>
            </a:extLst>
          </p:cNvPr>
          <p:cNvSpPr>
            <a:spLocks noGrp="1"/>
          </p:cNvSpPr>
          <p:nvPr>
            <p:ph type="title" idx="4294967295"/>
          </p:nvPr>
        </p:nvSpPr>
        <p:spPr>
          <a:xfrm>
            <a:off x="329067" y="939816"/>
            <a:ext cx="10453914" cy="1130754"/>
          </a:xfrm>
        </p:spPr>
        <p:txBody>
          <a:bodyPr anchor="b">
            <a:normAutofit fontScale="90000"/>
          </a:bodyPr>
          <a:lstStyle>
            <a:defPPr>
              <a:defRPr lang="en-GB"/>
            </a:defPPr>
            <a:lvl1pPr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1pPr>
            <a:lvl2pPr marL="609585"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2pPr>
            <a:lvl3pPr marL="1219170"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3pPr>
            <a:lvl4pPr marL="1828754"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4pPr>
            <a:lvl5pPr marL="2438339"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5pPr>
            <a:lvl6pPr marL="3047924" algn="l" defTabSz="1219170" rtl="0" eaLnBrk="1" latinLnBrk="0" hangingPunct="1">
              <a:defRPr kern="1200">
                <a:solidFill>
                  <a:schemeClr val="tx1"/>
                </a:solidFill>
                <a:latin typeface="Arial Black" panose="020B0604020202020204" pitchFamily="34" charset="0"/>
                <a:ea typeface="+mn-ea"/>
                <a:cs typeface="+mn-cs"/>
              </a:defRPr>
            </a:lvl6pPr>
            <a:lvl7pPr marL="3657509" algn="l" defTabSz="1219170" rtl="0" eaLnBrk="1" latinLnBrk="0" hangingPunct="1">
              <a:defRPr kern="1200">
                <a:solidFill>
                  <a:schemeClr val="tx1"/>
                </a:solidFill>
                <a:latin typeface="Arial Black" panose="020B0604020202020204" pitchFamily="34" charset="0"/>
                <a:ea typeface="+mn-ea"/>
                <a:cs typeface="+mn-cs"/>
              </a:defRPr>
            </a:lvl7pPr>
            <a:lvl8pPr marL="4267093" algn="l" defTabSz="1219170" rtl="0" eaLnBrk="1" latinLnBrk="0" hangingPunct="1">
              <a:defRPr kern="1200">
                <a:solidFill>
                  <a:schemeClr val="tx1"/>
                </a:solidFill>
                <a:latin typeface="Arial Black" panose="020B0604020202020204" pitchFamily="34" charset="0"/>
                <a:ea typeface="+mn-ea"/>
                <a:cs typeface="+mn-cs"/>
              </a:defRPr>
            </a:lvl8pPr>
            <a:lvl9pPr marL="4876678" algn="l" defTabSz="1219170" rtl="0" eaLnBrk="1" latinLnBrk="0" hangingPunct="1">
              <a:defRPr kern="1200">
                <a:solidFill>
                  <a:schemeClr val="tx1"/>
                </a:solidFill>
                <a:latin typeface="Arial Black" panose="020B0604020202020204" pitchFamily="34" charset="0"/>
                <a:ea typeface="+mn-ea"/>
                <a:cs typeface="+mn-cs"/>
              </a:defRPr>
            </a:lvl9pPr>
          </a:lstStyle>
          <a:p>
            <a:pPr algn="ctr"/>
            <a:r>
              <a:rPr lang="en-GB" sz="4000" b="1">
                <a:solidFill>
                  <a:srgbClr val="002060"/>
                </a:solidFill>
                <a:latin typeface="Calibri"/>
                <a:ea typeface="Calibri"/>
                <a:cs typeface="Calibri"/>
              </a:rPr>
              <a:t>Stage 6: The Bigger Picture: </a:t>
            </a:r>
            <a:br>
              <a:rPr lang="en-GB" sz="4000" b="1">
                <a:solidFill>
                  <a:srgbClr val="002060"/>
                </a:solidFill>
                <a:latin typeface="+mn-lt"/>
                <a:ea typeface="Calibri"/>
                <a:cs typeface="Calibri"/>
              </a:rPr>
            </a:br>
            <a:r>
              <a:rPr lang="en-GB" sz="4000">
                <a:solidFill>
                  <a:srgbClr val="002060"/>
                </a:solidFill>
                <a:latin typeface="+mn-lt"/>
              </a:rPr>
              <a:t>Developing a more substantial enquiry</a:t>
            </a:r>
            <a:br>
              <a:rPr lang="en-GB"/>
            </a:br>
            <a:endParaRPr lang="en-GB">
              <a:solidFill>
                <a:srgbClr val="002060"/>
              </a:solidFill>
            </a:endParaRPr>
          </a:p>
        </p:txBody>
      </p:sp>
      <p:sp>
        <p:nvSpPr>
          <p:cNvPr id="6" name="TextBox 5">
            <a:extLst>
              <a:ext uri="{FF2B5EF4-FFF2-40B4-BE49-F238E27FC236}">
                <a16:creationId xmlns:a16="http://schemas.microsoft.com/office/drawing/2014/main" id="{A0FE56E4-E90A-2F80-5B16-C6789F98FE77}"/>
              </a:ext>
            </a:extLst>
          </p:cNvPr>
          <p:cNvSpPr txBox="1"/>
          <p:nvPr/>
        </p:nvSpPr>
        <p:spPr>
          <a:xfrm>
            <a:off x="10368114" y="6377460"/>
            <a:ext cx="1590525" cy="307777"/>
          </a:xfrm>
          <a:prstGeom prst="rect">
            <a:avLst/>
          </a:prstGeom>
          <a:noFill/>
        </p:spPr>
        <p:txBody>
          <a:bodyPr wrap="square" lIns="91440" tIns="45720" rIns="91440" bIns="45720" anchor="t">
            <a:spAutoFit/>
          </a:bodyPr>
          <a:lstStyle>
            <a:defPPr>
              <a:defRPr lang="en-GB"/>
            </a:defPPr>
            <a:lvl1pPr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1pPr>
            <a:lvl2pPr marL="609585"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2pPr>
            <a:lvl3pPr marL="1219170"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3pPr>
            <a:lvl4pPr marL="1828754"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4pPr>
            <a:lvl5pPr marL="2438339"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5pPr>
            <a:lvl6pPr marL="3047924" algn="l" defTabSz="1219170" rtl="0" eaLnBrk="1" latinLnBrk="0" hangingPunct="1">
              <a:defRPr kern="1200">
                <a:solidFill>
                  <a:schemeClr val="tx1"/>
                </a:solidFill>
                <a:latin typeface="Arial Black" panose="020B0604020202020204" pitchFamily="34" charset="0"/>
                <a:ea typeface="+mn-ea"/>
                <a:cs typeface="+mn-cs"/>
              </a:defRPr>
            </a:lvl6pPr>
            <a:lvl7pPr marL="3657509" algn="l" defTabSz="1219170" rtl="0" eaLnBrk="1" latinLnBrk="0" hangingPunct="1">
              <a:defRPr kern="1200">
                <a:solidFill>
                  <a:schemeClr val="tx1"/>
                </a:solidFill>
                <a:latin typeface="Arial Black" panose="020B0604020202020204" pitchFamily="34" charset="0"/>
                <a:ea typeface="+mn-ea"/>
                <a:cs typeface="+mn-cs"/>
              </a:defRPr>
            </a:lvl7pPr>
            <a:lvl8pPr marL="4267093" algn="l" defTabSz="1219170" rtl="0" eaLnBrk="1" latinLnBrk="0" hangingPunct="1">
              <a:defRPr kern="1200">
                <a:solidFill>
                  <a:schemeClr val="tx1"/>
                </a:solidFill>
                <a:latin typeface="Arial Black" panose="020B0604020202020204" pitchFamily="34" charset="0"/>
                <a:ea typeface="+mn-ea"/>
                <a:cs typeface="+mn-cs"/>
              </a:defRPr>
            </a:lvl8pPr>
            <a:lvl9pPr marL="4876678" algn="l" defTabSz="1219170" rtl="0" eaLnBrk="1" latinLnBrk="0" hangingPunct="1">
              <a:defRPr kern="1200">
                <a:solidFill>
                  <a:schemeClr val="tx1"/>
                </a:solidFill>
                <a:latin typeface="Arial Black" panose="020B0604020202020204" pitchFamily="34" charset="0"/>
                <a:ea typeface="+mn-ea"/>
                <a:cs typeface="+mn-cs"/>
              </a:defRPr>
            </a:lvl9pPr>
          </a:lstStyle>
          <a:p>
            <a:endParaRPr lang="en-GB" sz="1400"/>
          </a:p>
        </p:txBody>
      </p:sp>
      <p:sp>
        <p:nvSpPr>
          <p:cNvPr id="3" name="Content Placeholder 2">
            <a:extLst>
              <a:ext uri="{FF2B5EF4-FFF2-40B4-BE49-F238E27FC236}">
                <a16:creationId xmlns:a16="http://schemas.microsoft.com/office/drawing/2014/main" id="{9617FF45-1B89-C33C-5153-626E4C053E04}"/>
              </a:ext>
            </a:extLst>
          </p:cNvPr>
          <p:cNvSpPr txBox="1">
            <a:spLocks/>
          </p:cNvSpPr>
          <p:nvPr/>
        </p:nvSpPr>
        <p:spPr>
          <a:xfrm>
            <a:off x="5199065" y="2438401"/>
            <a:ext cx="6992937" cy="3786188"/>
          </a:xfrm>
          <a:prstGeom prst="rect">
            <a:avLst/>
          </a:prstGeom>
        </p:spPr>
        <p:txBody>
          <a:bodyPr vert="horz" lIns="0" tIns="45720" rIns="0" bIns="45720" rtlCol="0">
            <a:normAutofit/>
          </a:bodyPr>
          <a:lstStyle>
            <a:defPPr>
              <a:defRPr lang="en-GB"/>
            </a:defPPr>
            <a:lvl1pPr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1pPr>
            <a:lvl2pPr marL="609585"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2pPr>
            <a:lvl3pPr marL="1219170"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3pPr>
            <a:lvl4pPr marL="1828754"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4pPr>
            <a:lvl5pPr marL="2438339" algn="l" rtl="0" eaLnBrk="0" fontAlgn="base" hangingPunct="0">
              <a:spcBef>
                <a:spcPct val="0"/>
              </a:spcBef>
              <a:spcAft>
                <a:spcPct val="0"/>
              </a:spcAft>
              <a:defRPr kern="1200">
                <a:solidFill>
                  <a:schemeClr val="tx1"/>
                </a:solidFill>
                <a:latin typeface="Arial Black" panose="020B0604020202020204" pitchFamily="34" charset="0"/>
                <a:ea typeface="+mn-ea"/>
                <a:cs typeface="+mn-cs"/>
              </a:defRPr>
            </a:lvl5pPr>
            <a:lvl6pPr marL="3047924" algn="l" defTabSz="1219170" rtl="0" eaLnBrk="1" latinLnBrk="0" hangingPunct="1">
              <a:defRPr kern="1200">
                <a:solidFill>
                  <a:schemeClr val="tx1"/>
                </a:solidFill>
                <a:latin typeface="Arial Black" panose="020B0604020202020204" pitchFamily="34" charset="0"/>
                <a:ea typeface="+mn-ea"/>
                <a:cs typeface="+mn-cs"/>
              </a:defRPr>
            </a:lvl6pPr>
            <a:lvl7pPr marL="3657509" algn="l" defTabSz="1219170" rtl="0" eaLnBrk="1" latinLnBrk="0" hangingPunct="1">
              <a:defRPr kern="1200">
                <a:solidFill>
                  <a:schemeClr val="tx1"/>
                </a:solidFill>
                <a:latin typeface="Arial Black" panose="020B0604020202020204" pitchFamily="34" charset="0"/>
                <a:ea typeface="+mn-ea"/>
                <a:cs typeface="+mn-cs"/>
              </a:defRPr>
            </a:lvl7pPr>
            <a:lvl8pPr marL="4267093" algn="l" defTabSz="1219170" rtl="0" eaLnBrk="1" latinLnBrk="0" hangingPunct="1">
              <a:defRPr kern="1200">
                <a:solidFill>
                  <a:schemeClr val="tx1"/>
                </a:solidFill>
                <a:latin typeface="Arial Black" panose="020B0604020202020204" pitchFamily="34" charset="0"/>
                <a:ea typeface="+mn-ea"/>
                <a:cs typeface="+mn-cs"/>
              </a:defRPr>
            </a:lvl8pPr>
            <a:lvl9pPr marL="4876678" algn="l" defTabSz="1219170" rtl="0" eaLnBrk="1" latinLnBrk="0" hangingPunct="1">
              <a:defRPr kern="1200">
                <a:solidFill>
                  <a:schemeClr val="tx1"/>
                </a:solidFill>
                <a:latin typeface="Arial Black" panose="020B0604020202020204" pitchFamily="34" charset="0"/>
                <a:ea typeface="+mn-ea"/>
                <a:cs typeface="+mn-cs"/>
              </a:defRPr>
            </a:lvl9pPr>
          </a:lstStyle>
          <a:p>
            <a:pPr marL="0" indent="0">
              <a:buNone/>
            </a:pPr>
            <a:endParaRPr lang="en-GB" sz="2000">
              <a:solidFill>
                <a:srgbClr val="FF0000"/>
              </a:solidFill>
            </a:endParaRPr>
          </a:p>
          <a:p>
            <a:pPr marL="0" indent="0">
              <a:buNone/>
            </a:pPr>
            <a:endParaRPr lang="en-GB" sz="2000">
              <a:solidFill>
                <a:srgbClr val="FF0000"/>
              </a:solidFill>
            </a:endParaRPr>
          </a:p>
          <a:p>
            <a:pPr marL="0" indent="0">
              <a:buNone/>
            </a:pPr>
            <a:endParaRPr lang="en-GB" sz="2000">
              <a:solidFill>
                <a:srgbClr val="FF0000"/>
              </a:solidFill>
            </a:endParaRPr>
          </a:p>
          <a:p>
            <a:pPr marL="0" indent="0">
              <a:buNone/>
            </a:pPr>
            <a:endParaRPr lang="en-GB" sz="2000">
              <a:solidFill>
                <a:srgbClr val="FF0000"/>
              </a:solidFill>
            </a:endParaRPr>
          </a:p>
          <a:p>
            <a:pPr marL="0" indent="0">
              <a:buNone/>
            </a:pPr>
            <a:endParaRPr lang="en-GB" sz="2000"/>
          </a:p>
        </p:txBody>
      </p:sp>
      <p:pic>
        <p:nvPicPr>
          <p:cNvPr id="21" name="Picture 20" descr="A group of dolls with different colors&#10;&#10;AI-generated content may be incorrect.">
            <a:extLst>
              <a:ext uri="{FF2B5EF4-FFF2-40B4-BE49-F238E27FC236}">
                <a16:creationId xmlns:a16="http://schemas.microsoft.com/office/drawing/2014/main" id="{86A9A944-49FD-4874-9A38-B188FF6AEA40}"/>
              </a:ext>
            </a:extLst>
          </p:cNvPr>
          <p:cNvPicPr>
            <a:picLocks noChangeAspect="1"/>
          </p:cNvPicPr>
          <p:nvPr/>
        </p:nvPicPr>
        <p:blipFill>
          <a:blip r:embed="rId3"/>
          <a:srcRect t="163" r="-155" b="12860"/>
          <a:stretch>
            <a:fillRect/>
          </a:stretch>
        </p:blipFill>
        <p:spPr>
          <a:xfrm>
            <a:off x="4093936" y="1501549"/>
            <a:ext cx="3996882" cy="2472436"/>
          </a:xfrm>
          <a:prstGeom prst="rect">
            <a:avLst/>
          </a:prstGeom>
        </p:spPr>
      </p:pic>
      <p:graphicFrame>
        <p:nvGraphicFramePr>
          <p:cNvPr id="22" name="Diagram 21">
            <a:extLst>
              <a:ext uri="{FF2B5EF4-FFF2-40B4-BE49-F238E27FC236}">
                <a16:creationId xmlns:a16="http://schemas.microsoft.com/office/drawing/2014/main" id="{8DE6A0C8-D5F5-C6C3-C2F4-E84A539B5A34}"/>
              </a:ext>
            </a:extLst>
          </p:cNvPr>
          <p:cNvGraphicFramePr/>
          <p:nvPr>
            <p:extLst>
              <p:ext uri="{D42A27DB-BD31-4B8C-83A1-F6EECF244321}">
                <p14:modId xmlns:p14="http://schemas.microsoft.com/office/powerpoint/2010/main" val="1434264511"/>
              </p:ext>
            </p:extLst>
          </p:nvPr>
        </p:nvGraphicFramePr>
        <p:xfrm>
          <a:off x="319316" y="2442028"/>
          <a:ext cx="11647712" cy="556622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575866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DEFD5"/>
        </a:solidFill>
        <a:effectLst/>
      </p:bgPr>
    </p:bg>
    <p:spTree>
      <p:nvGrpSpPr>
        <p:cNvPr id="1" name="">
          <a:extLst>
            <a:ext uri="{FF2B5EF4-FFF2-40B4-BE49-F238E27FC236}">
              <a16:creationId xmlns:a16="http://schemas.microsoft.com/office/drawing/2014/main" id="{14D96918-7A46-5D35-9B2C-CCA72C8F874A}"/>
            </a:ext>
          </a:extLst>
        </p:cNvPr>
        <p:cNvGrpSpPr/>
        <p:nvPr/>
      </p:nvGrpSpPr>
      <p:grpSpPr>
        <a:xfrm>
          <a:off x="0" y="0"/>
          <a:ext cx="0" cy="0"/>
          <a:chOff x="0" y="0"/>
          <a:chExt cx="0" cy="0"/>
        </a:xfrm>
      </p:grpSpPr>
      <p:sp useBgFill="1">
        <p:nvSpPr>
          <p:cNvPr id="41" name="Rectangle 40">
            <a:extLst>
              <a:ext uri="{FF2B5EF4-FFF2-40B4-BE49-F238E27FC236}">
                <a16:creationId xmlns:a16="http://schemas.microsoft.com/office/drawing/2014/main" id="{2C67958D-478A-8062-B490-6EB1ACC4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9A55526-0BE7-7A43-8D37-CC9FEE3605C7}"/>
              </a:ext>
            </a:extLst>
          </p:cNvPr>
          <p:cNvSpPr>
            <a:spLocks noGrp="1"/>
          </p:cNvSpPr>
          <p:nvPr>
            <p:ph type="title"/>
          </p:nvPr>
        </p:nvSpPr>
        <p:spPr>
          <a:xfrm>
            <a:off x="497114" y="-366105"/>
            <a:ext cx="10515595" cy="1499852"/>
          </a:xfrm>
        </p:spPr>
        <p:txBody>
          <a:bodyPr anchor="b">
            <a:normAutofit/>
          </a:bodyPr>
          <a:lstStyle/>
          <a:p>
            <a:pPr algn="ctr"/>
            <a:r>
              <a:rPr lang="en-GB" sz="4000" b="1">
                <a:solidFill>
                  <a:srgbClr val="002060"/>
                </a:solidFill>
                <a:ea typeface="+mj-lt"/>
                <a:cs typeface="+mj-lt"/>
              </a:rPr>
              <a:t>Stage 6: Connecting to the Bigger Picture</a:t>
            </a:r>
            <a:br>
              <a:rPr lang="en-GB" sz="4000" b="1">
                <a:solidFill>
                  <a:srgbClr val="002060"/>
                </a:solidFill>
                <a:ea typeface="+mj-lt"/>
                <a:cs typeface="+mj-lt"/>
              </a:rPr>
            </a:br>
            <a:r>
              <a:rPr lang="en-GB" sz="2800" b="1">
                <a:solidFill>
                  <a:srgbClr val="002060"/>
                </a:solidFill>
                <a:ea typeface="Calibri"/>
                <a:cs typeface="Calibri"/>
              </a:rPr>
              <a:t>(Situating the enquiry within substantive and disciplinary concepts)</a:t>
            </a:r>
            <a:endParaRPr lang="en-US" sz="2800" b="1">
              <a:ea typeface="Calibri"/>
              <a:cs typeface="Calibri"/>
            </a:endParaRPr>
          </a:p>
        </p:txBody>
      </p:sp>
      <p:pic>
        <p:nvPicPr>
          <p:cNvPr id="9" name="Picture 8" descr="A black ship with white sails on water&#10;&#10;AI-generated content may be incorrect.">
            <a:extLst>
              <a:ext uri="{FF2B5EF4-FFF2-40B4-BE49-F238E27FC236}">
                <a16:creationId xmlns:a16="http://schemas.microsoft.com/office/drawing/2014/main" id="{C775EA05-AE78-28BC-4BF6-CCA0DF6E5711}"/>
              </a:ext>
            </a:extLst>
          </p:cNvPr>
          <p:cNvPicPr>
            <a:picLocks noChangeAspect="1"/>
          </p:cNvPicPr>
          <p:nvPr/>
        </p:nvPicPr>
        <p:blipFill>
          <a:blip r:embed="rId3"/>
          <a:stretch>
            <a:fillRect/>
          </a:stretch>
        </p:blipFill>
        <p:spPr>
          <a:xfrm>
            <a:off x="10862354" y="160469"/>
            <a:ext cx="1139015" cy="1333242"/>
          </a:xfrm>
          <a:prstGeom prst="rect">
            <a:avLst/>
          </a:prstGeom>
        </p:spPr>
      </p:pic>
      <p:graphicFrame>
        <p:nvGraphicFramePr>
          <p:cNvPr id="4" name="Diagram 3">
            <a:extLst>
              <a:ext uri="{FF2B5EF4-FFF2-40B4-BE49-F238E27FC236}">
                <a16:creationId xmlns:a16="http://schemas.microsoft.com/office/drawing/2014/main" id="{2E568404-D6A8-9501-88E7-1524FDBBD7AE}"/>
              </a:ext>
            </a:extLst>
          </p:cNvPr>
          <p:cNvGraphicFramePr/>
          <p:nvPr>
            <p:extLst>
              <p:ext uri="{D42A27DB-BD31-4B8C-83A1-F6EECF244321}">
                <p14:modId xmlns:p14="http://schemas.microsoft.com/office/powerpoint/2010/main" val="1315805572"/>
              </p:ext>
            </p:extLst>
          </p:nvPr>
        </p:nvGraphicFramePr>
        <p:xfrm>
          <a:off x="312060" y="1803398"/>
          <a:ext cx="11567884" cy="505823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34" name="TextBox 133">
            <a:extLst>
              <a:ext uri="{FF2B5EF4-FFF2-40B4-BE49-F238E27FC236}">
                <a16:creationId xmlns:a16="http://schemas.microsoft.com/office/drawing/2014/main" id="{86DE7079-DCD1-6F22-C765-D102893EA388}"/>
              </a:ext>
            </a:extLst>
          </p:cNvPr>
          <p:cNvSpPr txBox="1"/>
          <p:nvPr/>
        </p:nvSpPr>
        <p:spPr>
          <a:xfrm>
            <a:off x="493486" y="1317172"/>
            <a:ext cx="8432800" cy="8002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a:solidFill>
                  <a:srgbClr val="002060"/>
                </a:solidFill>
                <a:ea typeface="+mn-lt"/>
                <a:cs typeface="+mn-lt"/>
              </a:rPr>
              <a:t>How can this place help us understand</a:t>
            </a:r>
            <a:r>
              <a:rPr lang="en-US" sz="2800" b="1">
                <a:solidFill>
                  <a:srgbClr val="002060"/>
                </a:solidFill>
                <a:latin typeface="Calibri"/>
                <a:ea typeface="Calibri"/>
                <a:cs typeface="Calibri"/>
              </a:rPr>
              <a:t>: </a:t>
            </a:r>
            <a:endParaRPr lang="en-US" sz="2800" b="1">
              <a:ea typeface="Calibri"/>
              <a:cs typeface="Calibri"/>
            </a:endParaRPr>
          </a:p>
          <a:p>
            <a:pPr algn="ctr"/>
            <a:endParaRPr lang="en-US" b="1">
              <a:ea typeface="Calibri"/>
              <a:cs typeface="Calibri"/>
            </a:endParaRPr>
          </a:p>
        </p:txBody>
      </p:sp>
    </p:spTree>
    <p:extLst>
      <p:ext uri="{BB962C8B-B14F-4D97-AF65-F5344CB8AC3E}">
        <p14:creationId xmlns:p14="http://schemas.microsoft.com/office/powerpoint/2010/main" val="336483165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DEFD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6B96B7-0947-7C87-3315-D8E37AAA8CAF}"/>
              </a:ext>
            </a:extLst>
          </p:cNvPr>
          <p:cNvSpPr>
            <a:spLocks noGrp="1"/>
          </p:cNvSpPr>
          <p:nvPr>
            <p:ph type="title"/>
          </p:nvPr>
        </p:nvSpPr>
        <p:spPr/>
        <p:txBody>
          <a:bodyPr>
            <a:normAutofit/>
          </a:bodyPr>
          <a:lstStyle/>
          <a:p>
            <a:r>
              <a:rPr lang="en-US" sz="3600" b="1">
                <a:solidFill>
                  <a:srgbClr val="002060"/>
                </a:solidFill>
                <a:ea typeface="+mj-lt"/>
                <a:cs typeface="+mj-lt"/>
              </a:rPr>
              <a:t>How could this enquiry process help us uncover the hidden stories in our own communities?</a:t>
            </a:r>
            <a:endParaRPr lang="en-US" sz="3600" b="1">
              <a:solidFill>
                <a:srgbClr val="002060"/>
              </a:solidFill>
              <a:ea typeface="Calibri"/>
              <a:cs typeface="Calibri"/>
            </a:endParaRPr>
          </a:p>
        </p:txBody>
      </p:sp>
      <p:sp>
        <p:nvSpPr>
          <p:cNvPr id="3" name="Content Placeholder 2">
            <a:extLst>
              <a:ext uri="{FF2B5EF4-FFF2-40B4-BE49-F238E27FC236}">
                <a16:creationId xmlns:a16="http://schemas.microsoft.com/office/drawing/2014/main" id="{2B4BF18E-1E95-E80A-9830-F01C04507718}"/>
              </a:ext>
            </a:extLst>
          </p:cNvPr>
          <p:cNvSpPr>
            <a:spLocks noGrp="1"/>
          </p:cNvSpPr>
          <p:nvPr>
            <p:ph idx="1"/>
          </p:nvPr>
        </p:nvSpPr>
        <p:spPr/>
        <p:txBody>
          <a:bodyPr vert="horz" lIns="91440" tIns="45720" rIns="91440" bIns="45720" rtlCol="0" anchor="t">
            <a:normAutofit/>
          </a:bodyPr>
          <a:lstStyle/>
          <a:p>
            <a:endParaRPr lang="en-US">
              <a:ea typeface="Calibri" panose="020F0502020204030204"/>
              <a:cs typeface="Calibri" panose="020F0502020204030204"/>
            </a:endParaRPr>
          </a:p>
          <a:p>
            <a:endParaRPr lang="en-US">
              <a:solidFill>
                <a:srgbClr val="002060"/>
              </a:solidFill>
              <a:ea typeface="Calibri"/>
              <a:cs typeface="Calibri"/>
            </a:endParaRPr>
          </a:p>
        </p:txBody>
      </p:sp>
      <p:graphicFrame>
        <p:nvGraphicFramePr>
          <p:cNvPr id="4" name="Diagram 3">
            <a:extLst>
              <a:ext uri="{FF2B5EF4-FFF2-40B4-BE49-F238E27FC236}">
                <a16:creationId xmlns:a16="http://schemas.microsoft.com/office/drawing/2014/main" id="{49868D83-0828-5584-7041-AA75A208D0B2}"/>
              </a:ext>
            </a:extLst>
          </p:cNvPr>
          <p:cNvGraphicFramePr/>
          <p:nvPr>
            <p:extLst>
              <p:ext uri="{D42A27DB-BD31-4B8C-83A1-F6EECF244321}">
                <p14:modId xmlns:p14="http://schemas.microsoft.com/office/powerpoint/2010/main" val="2645210282"/>
              </p:ext>
            </p:extLst>
          </p:nvPr>
        </p:nvGraphicFramePr>
        <p:xfrm>
          <a:off x="1284515" y="1665513"/>
          <a:ext cx="10566398" cy="50074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id="{D089E791-4EF9-F718-DF0B-40802DAF2A42}"/>
              </a:ext>
            </a:extLst>
          </p:cNvPr>
          <p:cNvPicPr>
            <a:picLocks noChangeAspect="1"/>
          </p:cNvPicPr>
          <p:nvPr/>
        </p:nvPicPr>
        <p:blipFill>
          <a:blip r:embed="rId8"/>
          <a:stretch>
            <a:fillRect/>
          </a:stretch>
        </p:blipFill>
        <p:spPr>
          <a:xfrm>
            <a:off x="7617260" y="4444184"/>
            <a:ext cx="2211966" cy="2222862"/>
          </a:xfrm>
          <a:prstGeom prst="rect">
            <a:avLst/>
          </a:prstGeom>
        </p:spPr>
      </p:pic>
    </p:spTree>
    <p:extLst>
      <p:ext uri="{BB962C8B-B14F-4D97-AF65-F5344CB8AC3E}">
        <p14:creationId xmlns:p14="http://schemas.microsoft.com/office/powerpoint/2010/main" val="40966495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DEFD5"/>
        </a:solidFill>
        <a:effectLst/>
      </p:bgPr>
    </p:bg>
    <p:spTree>
      <p:nvGrpSpPr>
        <p:cNvPr id="1" name="">
          <a:extLst>
            <a:ext uri="{FF2B5EF4-FFF2-40B4-BE49-F238E27FC236}">
              <a16:creationId xmlns:a16="http://schemas.microsoft.com/office/drawing/2014/main" id="{26977BD5-4DE4-2F86-E4B1-150F4E73B7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5ADDE0-3D92-6028-279A-9732939588E7}"/>
              </a:ext>
            </a:extLst>
          </p:cNvPr>
          <p:cNvSpPr>
            <a:spLocks noGrp="1"/>
          </p:cNvSpPr>
          <p:nvPr>
            <p:ph type="title"/>
          </p:nvPr>
        </p:nvSpPr>
        <p:spPr>
          <a:xfrm>
            <a:off x="1008017" y="410528"/>
            <a:ext cx="10515600" cy="1325563"/>
          </a:xfrm>
        </p:spPr>
        <p:txBody>
          <a:bodyPr/>
          <a:lstStyle/>
          <a:p>
            <a:r>
              <a:rPr lang="en-GB" b="1">
                <a:solidFill>
                  <a:srgbClr val="002060"/>
                </a:solidFill>
                <a:latin typeface="Century Gothic"/>
                <a:cs typeface="Arial"/>
              </a:rPr>
              <a:t>A student teacher's perspective...</a:t>
            </a:r>
            <a:endParaRPr lang="en-US"/>
          </a:p>
        </p:txBody>
      </p:sp>
      <p:sp>
        <p:nvSpPr>
          <p:cNvPr id="3" name="Content Placeholder 2">
            <a:extLst>
              <a:ext uri="{FF2B5EF4-FFF2-40B4-BE49-F238E27FC236}">
                <a16:creationId xmlns:a16="http://schemas.microsoft.com/office/drawing/2014/main" id="{3748227E-6295-E60B-9F9B-61A1F7D32D39}"/>
              </a:ext>
            </a:extLst>
          </p:cNvPr>
          <p:cNvSpPr>
            <a:spLocks noGrp="1"/>
          </p:cNvSpPr>
          <p:nvPr>
            <p:ph idx="1"/>
          </p:nvPr>
        </p:nvSpPr>
        <p:spPr>
          <a:xfrm>
            <a:off x="1010502" y="2069735"/>
            <a:ext cx="10484087" cy="3789682"/>
          </a:xfrm>
        </p:spPr>
        <p:txBody>
          <a:bodyPr vert="horz" lIns="91440" tIns="45720" rIns="91440" bIns="45720" rtlCol="0" anchor="t">
            <a:normAutofit fontScale="92500" lnSpcReduction="10000"/>
          </a:bodyPr>
          <a:lstStyle/>
          <a:p>
            <a:pPr marL="0" indent="0">
              <a:lnSpc>
                <a:spcPct val="100000"/>
              </a:lnSpc>
              <a:spcBef>
                <a:spcPct val="20000"/>
              </a:spcBef>
              <a:spcAft>
                <a:spcPct val="0"/>
              </a:spcAft>
              <a:buNone/>
            </a:pPr>
            <a:r>
              <a:rPr lang="en-US" sz="3200" i="1">
                <a:solidFill>
                  <a:srgbClr val="002060"/>
                </a:solidFill>
                <a:ea typeface="Calibri"/>
                <a:cs typeface="Calibri"/>
              </a:rPr>
              <a:t>…if you want children to be like historians, </a:t>
            </a:r>
            <a:r>
              <a:rPr lang="en-US" sz="3200" b="1" i="1">
                <a:solidFill>
                  <a:srgbClr val="002060"/>
                </a:solidFill>
                <a:ea typeface="Calibri"/>
                <a:cs typeface="Calibri"/>
              </a:rPr>
              <a:t>you have to give them questions</a:t>
            </a:r>
            <a:r>
              <a:rPr lang="en-US" sz="3200" i="1">
                <a:solidFill>
                  <a:srgbClr val="002060"/>
                </a:solidFill>
                <a:ea typeface="Calibri"/>
                <a:cs typeface="Calibri"/>
              </a:rPr>
              <a:t>. You can't always give them the answers. I think a lot of it is about creating the </a:t>
            </a:r>
            <a:r>
              <a:rPr lang="en-US" sz="3200" b="1" i="1">
                <a:solidFill>
                  <a:srgbClr val="002060"/>
                </a:solidFill>
                <a:ea typeface="Calibri"/>
                <a:cs typeface="Calibri"/>
              </a:rPr>
              <a:t>air of mystery </a:t>
            </a:r>
            <a:r>
              <a:rPr lang="en-US" sz="3200" i="1">
                <a:solidFill>
                  <a:srgbClr val="002060"/>
                </a:solidFill>
                <a:ea typeface="Calibri"/>
                <a:cs typeface="Calibri"/>
              </a:rPr>
              <a:t>and like making them feel like they're </a:t>
            </a:r>
            <a:r>
              <a:rPr lang="en-US" sz="3200" b="1" i="1">
                <a:solidFill>
                  <a:srgbClr val="002060"/>
                </a:solidFill>
                <a:ea typeface="Calibri"/>
                <a:cs typeface="Calibri"/>
              </a:rPr>
              <a:t>discovering</a:t>
            </a:r>
            <a:r>
              <a:rPr lang="en-US" sz="3200" i="1">
                <a:solidFill>
                  <a:srgbClr val="002060"/>
                </a:solidFill>
                <a:ea typeface="Calibri"/>
                <a:cs typeface="Calibri"/>
              </a:rPr>
              <a:t> something. Because I think it's really easy to just tell them everything they want to know. But if you want to </a:t>
            </a:r>
            <a:r>
              <a:rPr lang="en-US" sz="3200" b="1" i="1">
                <a:solidFill>
                  <a:srgbClr val="002060"/>
                </a:solidFill>
                <a:ea typeface="Calibri"/>
                <a:cs typeface="Calibri"/>
              </a:rPr>
              <a:t>build that engagement</a:t>
            </a:r>
            <a:r>
              <a:rPr lang="en-US" sz="3200" i="1">
                <a:solidFill>
                  <a:srgbClr val="002060"/>
                </a:solidFill>
                <a:ea typeface="Calibri"/>
                <a:cs typeface="Calibri"/>
              </a:rPr>
              <a:t>, you almost have to </a:t>
            </a:r>
            <a:r>
              <a:rPr lang="en-US" sz="3200" b="1" i="1">
                <a:solidFill>
                  <a:srgbClr val="002060"/>
                </a:solidFill>
                <a:ea typeface="Calibri"/>
                <a:cs typeface="Calibri"/>
              </a:rPr>
              <a:t>not quite give them everything in one go.</a:t>
            </a:r>
            <a:endParaRPr lang="en-US" sz="3200">
              <a:solidFill>
                <a:srgbClr val="FF0000"/>
              </a:solidFill>
              <a:ea typeface="Calibri"/>
              <a:cs typeface="Calibri"/>
            </a:endParaRPr>
          </a:p>
          <a:p>
            <a:pPr marL="0" indent="0" algn="r">
              <a:lnSpc>
                <a:spcPct val="100000"/>
              </a:lnSpc>
              <a:spcBef>
                <a:spcPct val="20000"/>
              </a:spcBef>
              <a:spcAft>
                <a:spcPct val="0"/>
              </a:spcAft>
              <a:buNone/>
            </a:pPr>
            <a:r>
              <a:rPr lang="en-US" sz="3200" i="1">
                <a:solidFill>
                  <a:srgbClr val="002060"/>
                </a:solidFill>
                <a:ea typeface="Calibri"/>
                <a:cs typeface="Calibri"/>
              </a:rPr>
              <a:t>Poppy</a:t>
            </a:r>
            <a:endParaRPr lang="en-GB" sz="3200">
              <a:solidFill>
                <a:srgbClr val="FF0000"/>
              </a:solidFill>
              <a:ea typeface="Calibri"/>
              <a:cs typeface="Calibri"/>
            </a:endParaRPr>
          </a:p>
          <a:p>
            <a:pPr>
              <a:lnSpc>
                <a:spcPct val="100000"/>
              </a:lnSpc>
            </a:pPr>
            <a:endParaRPr lang="en-GB" sz="3600">
              <a:solidFill>
                <a:srgbClr val="FF0000"/>
              </a:solidFill>
              <a:ea typeface="Calibri"/>
              <a:cs typeface="Calibri"/>
            </a:endParaRPr>
          </a:p>
          <a:p>
            <a:pPr>
              <a:lnSpc>
                <a:spcPct val="100000"/>
              </a:lnSpc>
            </a:pPr>
            <a:endParaRPr lang="en-GB" b="0" i="0">
              <a:solidFill>
                <a:srgbClr val="FF0000"/>
              </a:solidFill>
              <a:effectLst/>
              <a:ea typeface="Open Sans" panose="020B0606030504020204" pitchFamily="34" charset="0"/>
              <a:cs typeface="Arial" panose="020B0604020202020204" pitchFamily="34" charset="0"/>
            </a:endParaRPr>
          </a:p>
        </p:txBody>
      </p:sp>
    </p:spTree>
    <p:extLst>
      <p:ext uri="{BB962C8B-B14F-4D97-AF65-F5344CB8AC3E}">
        <p14:creationId xmlns:p14="http://schemas.microsoft.com/office/powerpoint/2010/main" val="35614197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DEFD5"/>
        </a:solidFill>
        <a:effectLst/>
      </p:bgPr>
    </p:bg>
    <p:spTree>
      <p:nvGrpSpPr>
        <p:cNvPr id="1" name="">
          <a:extLst>
            <a:ext uri="{FF2B5EF4-FFF2-40B4-BE49-F238E27FC236}">
              <a16:creationId xmlns:a16="http://schemas.microsoft.com/office/drawing/2014/main" id="{5749A4CC-FFE9-47BA-AC87-F2F5AFEFA4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92733E-DB8D-81A1-5F65-9AA269F1F294}"/>
              </a:ext>
            </a:extLst>
          </p:cNvPr>
          <p:cNvSpPr>
            <a:spLocks noGrp="1"/>
          </p:cNvSpPr>
          <p:nvPr>
            <p:ph type="title"/>
          </p:nvPr>
        </p:nvSpPr>
        <p:spPr>
          <a:xfrm>
            <a:off x="1084943" y="495754"/>
            <a:ext cx="10515600" cy="1325563"/>
          </a:xfrm>
        </p:spPr>
        <p:txBody>
          <a:bodyPr/>
          <a:lstStyle/>
          <a:p>
            <a:r>
              <a:rPr lang="en-US" sz="4000" b="1">
                <a:solidFill>
                  <a:srgbClr val="002060"/>
                </a:solidFill>
                <a:ea typeface="Calibri"/>
                <a:cs typeface="Calibri"/>
              </a:rPr>
              <a:t>Conclusions</a:t>
            </a:r>
          </a:p>
          <a:p>
            <a:endParaRPr lang="en-US" b="1">
              <a:solidFill>
                <a:srgbClr val="002060"/>
              </a:solidFill>
              <a:ea typeface="Calibri"/>
              <a:cs typeface="Calibri"/>
            </a:endParaRPr>
          </a:p>
        </p:txBody>
      </p:sp>
      <p:sp>
        <p:nvSpPr>
          <p:cNvPr id="3" name="Content Placeholder 2">
            <a:extLst>
              <a:ext uri="{FF2B5EF4-FFF2-40B4-BE49-F238E27FC236}">
                <a16:creationId xmlns:a16="http://schemas.microsoft.com/office/drawing/2014/main" id="{16B88881-2A72-6A45-1E3D-33051DD44E65}"/>
              </a:ext>
            </a:extLst>
          </p:cNvPr>
          <p:cNvSpPr>
            <a:spLocks noGrp="1"/>
          </p:cNvSpPr>
          <p:nvPr>
            <p:ph idx="1"/>
          </p:nvPr>
        </p:nvSpPr>
        <p:spPr>
          <a:xfrm>
            <a:off x="838200" y="1470025"/>
            <a:ext cx="10515600" cy="4706938"/>
          </a:xfrm>
        </p:spPr>
        <p:txBody>
          <a:bodyPr vert="horz" lIns="91440" tIns="45720" rIns="91440" bIns="45720" rtlCol="0" anchor="t">
            <a:normAutofit/>
          </a:bodyPr>
          <a:lstStyle/>
          <a:p>
            <a:pPr marL="0" indent="0" algn="ctr">
              <a:buNone/>
            </a:pPr>
            <a:r>
              <a:rPr lang="en-US" b="1">
                <a:solidFill>
                  <a:srgbClr val="002060"/>
                </a:solidFill>
                <a:ea typeface="+mn-lt"/>
                <a:cs typeface="+mn-lt"/>
              </a:rPr>
              <a:t>Every community carries its own stories. Our role as history educators is to help children uncover them.</a:t>
            </a:r>
            <a:endParaRPr lang="en-US">
              <a:solidFill>
                <a:srgbClr val="002060"/>
              </a:solidFill>
              <a:ea typeface="Calibri"/>
              <a:cs typeface="Calibri"/>
            </a:endParaRPr>
          </a:p>
          <a:p>
            <a:endParaRPr lang="en-US" sz="800" b="1">
              <a:solidFill>
                <a:srgbClr val="002060"/>
              </a:solidFill>
              <a:ea typeface="+mn-lt"/>
              <a:cs typeface="+mn-lt"/>
            </a:endParaRPr>
          </a:p>
          <a:p>
            <a:r>
              <a:rPr lang="en-US">
                <a:solidFill>
                  <a:srgbClr val="002060"/>
                </a:solidFill>
                <a:ea typeface="+mn-lt"/>
                <a:cs typeface="+mn-lt"/>
              </a:rPr>
              <a:t>Local places are powerful sources of historical evidence. </a:t>
            </a:r>
            <a:endParaRPr lang="en-US"/>
          </a:p>
          <a:p>
            <a:endParaRPr lang="en-US" sz="800">
              <a:solidFill>
                <a:srgbClr val="002060"/>
              </a:solidFill>
              <a:ea typeface="+mn-lt"/>
              <a:cs typeface="+mn-lt"/>
            </a:endParaRPr>
          </a:p>
          <a:p>
            <a:r>
              <a:rPr lang="en-US">
                <a:solidFill>
                  <a:srgbClr val="002060"/>
                </a:solidFill>
                <a:ea typeface="+mn-lt"/>
                <a:cs typeface="+mn-lt"/>
              </a:rPr>
              <a:t>Structured historical enquiry helps children connect local evidence to wider historical themes and concepts. </a:t>
            </a:r>
            <a:endParaRPr lang="en-US"/>
          </a:p>
          <a:p>
            <a:endParaRPr lang="en-US" sz="800">
              <a:solidFill>
                <a:srgbClr val="002060"/>
              </a:solidFill>
              <a:ea typeface="+mn-lt"/>
              <a:cs typeface="+mn-lt"/>
            </a:endParaRPr>
          </a:p>
          <a:p>
            <a:r>
              <a:rPr lang="en-US">
                <a:solidFill>
                  <a:srgbClr val="002060"/>
                </a:solidFill>
                <a:ea typeface="+mn-lt"/>
                <a:cs typeface="+mn-lt"/>
              </a:rPr>
              <a:t>This approach can be adapted to your own places, learners and curriculum contexts.</a:t>
            </a:r>
            <a:endParaRPr lang="en-US"/>
          </a:p>
          <a:p>
            <a:endParaRPr lang="en-US">
              <a:solidFill>
                <a:srgbClr val="002060"/>
              </a:solidFill>
              <a:ea typeface="Calibri"/>
              <a:cs typeface="Calibri"/>
            </a:endParaRPr>
          </a:p>
        </p:txBody>
      </p:sp>
      <p:sp>
        <p:nvSpPr>
          <p:cNvPr id="4" name="TextBox 3">
            <a:extLst>
              <a:ext uri="{FF2B5EF4-FFF2-40B4-BE49-F238E27FC236}">
                <a16:creationId xmlns:a16="http://schemas.microsoft.com/office/drawing/2014/main" id="{B170767E-3036-BC0A-F165-C07A90326B29}"/>
              </a:ext>
            </a:extLst>
          </p:cNvPr>
          <p:cNvSpPr txBox="1"/>
          <p:nvPr/>
        </p:nvSpPr>
        <p:spPr>
          <a:xfrm>
            <a:off x="3294743" y="5809343"/>
            <a:ext cx="6096000" cy="104644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400" baseline="0">
                <a:solidFill>
                  <a:srgbClr val="002060"/>
                </a:solidFill>
                <a:latin typeface="Calibri"/>
              </a:rPr>
              <a:t>Questions</a:t>
            </a:r>
            <a:r>
              <a:rPr sz="4400">
                <a:solidFill>
                  <a:srgbClr val="002060"/>
                </a:solidFill>
                <a:latin typeface="Calibri"/>
                <a:ea typeface="Calibri"/>
                <a:cs typeface="Calibri"/>
              </a:rPr>
              <a:t>​</a:t>
            </a:r>
            <a:r>
              <a:rPr lang="en-US" sz="4400">
                <a:solidFill>
                  <a:srgbClr val="002060"/>
                </a:solidFill>
                <a:latin typeface="Calibri"/>
                <a:ea typeface="Calibri"/>
                <a:cs typeface="Calibri"/>
              </a:rPr>
              <a:t> &amp; Discussion</a:t>
            </a:r>
            <a:endParaRPr lang="en-US" sz="4400">
              <a:solidFill>
                <a:srgbClr val="002060"/>
              </a:solidFill>
              <a:ea typeface="Calibri"/>
              <a:cs typeface="Calibri"/>
            </a:endParaRPr>
          </a:p>
          <a:p>
            <a:pPr algn="ctr"/>
            <a:endParaRPr lang="en-US"/>
          </a:p>
        </p:txBody>
      </p:sp>
    </p:spTree>
    <p:extLst>
      <p:ext uri="{BB962C8B-B14F-4D97-AF65-F5344CB8AC3E}">
        <p14:creationId xmlns:p14="http://schemas.microsoft.com/office/powerpoint/2010/main" val="2062311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DEFD5"/>
        </a:solidFill>
        <a:effectLst/>
      </p:bgPr>
    </p:bg>
    <p:spTree>
      <p:nvGrpSpPr>
        <p:cNvPr id="1" name=""/>
        <p:cNvGrpSpPr/>
        <p:nvPr/>
      </p:nvGrpSpPr>
      <p:grpSpPr>
        <a:xfrm>
          <a:off x="0" y="0"/>
          <a:ext cx="0" cy="0"/>
          <a:chOff x="0" y="0"/>
          <a:chExt cx="0" cy="0"/>
        </a:xfrm>
      </p:grpSpPr>
      <p:pic>
        <p:nvPicPr>
          <p:cNvPr id="4" name="Content Placeholder 3" descr="A qr code on a blue background&#10;&#10;AI-generated content may be incorrect.">
            <a:extLst>
              <a:ext uri="{FF2B5EF4-FFF2-40B4-BE49-F238E27FC236}">
                <a16:creationId xmlns:a16="http://schemas.microsoft.com/office/drawing/2014/main" id="{565856FC-413C-B01B-5E92-5F8D19E394A2}"/>
              </a:ext>
            </a:extLst>
          </p:cNvPr>
          <p:cNvPicPr>
            <a:picLocks noGrp="1" noChangeAspect="1"/>
          </p:cNvPicPr>
          <p:nvPr>
            <p:ph idx="1"/>
          </p:nvPr>
        </p:nvPicPr>
        <p:blipFill>
          <a:blip r:embed="rId2"/>
          <a:stretch>
            <a:fillRect/>
          </a:stretch>
        </p:blipFill>
        <p:spPr>
          <a:xfrm>
            <a:off x="329983" y="1056368"/>
            <a:ext cx="5305406" cy="5418138"/>
          </a:xfrm>
          <a:prstGeom prst="rect">
            <a:avLst/>
          </a:prstGeom>
        </p:spPr>
      </p:pic>
      <p:pic>
        <p:nvPicPr>
          <p:cNvPr id="6" name="Picture 5" descr="A qr code on a blue square&#10;&#10;AI-generated content may be incorrect.">
            <a:extLst>
              <a:ext uri="{FF2B5EF4-FFF2-40B4-BE49-F238E27FC236}">
                <a16:creationId xmlns:a16="http://schemas.microsoft.com/office/drawing/2014/main" id="{0DBFE3D7-312E-6DF6-A269-428ECAFA53C5}"/>
              </a:ext>
            </a:extLst>
          </p:cNvPr>
          <p:cNvPicPr>
            <a:picLocks noChangeAspect="1"/>
          </p:cNvPicPr>
          <p:nvPr/>
        </p:nvPicPr>
        <p:blipFill>
          <a:blip r:embed="rId3"/>
          <a:stretch>
            <a:fillRect/>
          </a:stretch>
        </p:blipFill>
        <p:spPr>
          <a:xfrm>
            <a:off x="6415607" y="-453"/>
            <a:ext cx="5001078" cy="5037364"/>
          </a:xfrm>
          <a:prstGeom prst="rect">
            <a:avLst/>
          </a:prstGeom>
        </p:spPr>
      </p:pic>
      <p:sp>
        <p:nvSpPr>
          <p:cNvPr id="7" name="TextBox 6">
            <a:extLst>
              <a:ext uri="{FF2B5EF4-FFF2-40B4-BE49-F238E27FC236}">
                <a16:creationId xmlns:a16="http://schemas.microsoft.com/office/drawing/2014/main" id="{5092355C-DB39-4C6E-0DF5-1FAF838F034D}"/>
              </a:ext>
            </a:extLst>
          </p:cNvPr>
          <p:cNvSpPr txBox="1"/>
          <p:nvPr/>
        </p:nvSpPr>
        <p:spPr>
          <a:xfrm>
            <a:off x="6778171" y="5243286"/>
            <a:ext cx="6096000" cy="110799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solidFill>
                  <a:srgbClr val="002060"/>
                </a:solidFill>
                <a:latin typeface="Calibri"/>
                <a:ea typeface="Segoe UI"/>
                <a:cs typeface="Segoe UI"/>
                <a:hlinkClick r:id="rId4"/>
              </a:rPr>
              <a:t>s</a:t>
            </a:r>
            <a:r>
              <a:rPr lang="en-US" sz="2400" b="0" i="0" u="none" strike="noStrike" baseline="0">
                <a:solidFill>
                  <a:srgbClr val="002060"/>
                </a:solidFill>
                <a:latin typeface="Calibri"/>
                <a:ea typeface="Segoe UI"/>
                <a:cs typeface="Segoe UI"/>
                <a:hlinkClick r:id="rId4"/>
              </a:rPr>
              <a:t>.</a:t>
            </a:r>
            <a:r>
              <a:rPr lang="en-US" sz="2400">
                <a:solidFill>
                  <a:srgbClr val="002060"/>
                </a:solidFill>
                <a:latin typeface="Calibri"/>
                <a:ea typeface="Calibri"/>
                <a:cs typeface="Segoe UI"/>
                <a:hlinkClick r:id="rId4"/>
              </a:rPr>
              <a:t>jach@yorksj.ac.uk</a:t>
            </a:r>
            <a:endParaRPr lang="en-US">
              <a:solidFill>
                <a:srgbClr val="000000"/>
              </a:solidFill>
              <a:latin typeface="Calibri"/>
              <a:ea typeface="Calibri"/>
              <a:cs typeface="Calibri" panose="020F0502020204030204"/>
            </a:endParaRPr>
          </a:p>
          <a:p>
            <a:r>
              <a:rPr lang="en-US" sz="2400">
                <a:solidFill>
                  <a:srgbClr val="002060"/>
                </a:solidFill>
                <a:ea typeface="Calibri"/>
                <a:cs typeface="Segoe UI"/>
                <a:hlinkClick r:id="rId5"/>
              </a:rPr>
              <a:t>j.huntsley@yorksj.ac.uk</a:t>
            </a:r>
            <a:r>
              <a:rPr lang="en-US" sz="2400">
                <a:solidFill>
                  <a:srgbClr val="002060"/>
                </a:solidFill>
                <a:ea typeface="Calibri"/>
                <a:cs typeface="Segoe UI"/>
              </a:rPr>
              <a:t> </a:t>
            </a:r>
          </a:p>
          <a:p>
            <a:pPr algn="ctr"/>
            <a:endParaRPr lang="en-GB"/>
          </a:p>
        </p:txBody>
      </p:sp>
    </p:spTree>
    <p:extLst>
      <p:ext uri="{BB962C8B-B14F-4D97-AF65-F5344CB8AC3E}">
        <p14:creationId xmlns:p14="http://schemas.microsoft.com/office/powerpoint/2010/main" val="27445199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DEFD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12DFFF-FB6F-85F7-EBE6-12EFF047568C}"/>
              </a:ext>
            </a:extLst>
          </p:cNvPr>
          <p:cNvSpPr>
            <a:spLocks noGrp="1"/>
          </p:cNvSpPr>
          <p:nvPr>
            <p:ph type="title"/>
          </p:nvPr>
        </p:nvSpPr>
        <p:spPr/>
        <p:txBody>
          <a:bodyPr/>
          <a:lstStyle/>
          <a:p>
            <a:r>
              <a:rPr lang="en-US" b="1">
                <a:solidFill>
                  <a:srgbClr val="002060"/>
                </a:solidFill>
                <a:ea typeface="Calibri"/>
                <a:cs typeface="Calibri"/>
              </a:rPr>
              <a:t>Feedback</a:t>
            </a:r>
          </a:p>
        </p:txBody>
      </p:sp>
      <p:sp>
        <p:nvSpPr>
          <p:cNvPr id="3" name="Content Placeholder 2">
            <a:extLst>
              <a:ext uri="{FF2B5EF4-FFF2-40B4-BE49-F238E27FC236}">
                <a16:creationId xmlns:a16="http://schemas.microsoft.com/office/drawing/2014/main" id="{76B1CD3A-4789-2A52-6FF8-40136FD8336F}"/>
              </a:ext>
            </a:extLst>
          </p:cNvPr>
          <p:cNvSpPr>
            <a:spLocks noGrp="1"/>
          </p:cNvSpPr>
          <p:nvPr>
            <p:ph idx="1"/>
          </p:nvPr>
        </p:nvSpPr>
        <p:spPr>
          <a:xfrm>
            <a:off x="838200" y="1782083"/>
            <a:ext cx="5787281" cy="4394880"/>
          </a:xfrm>
        </p:spPr>
        <p:txBody>
          <a:bodyPr vert="horz" lIns="91440" tIns="45720" rIns="91440" bIns="45720" rtlCol="0" anchor="t">
            <a:normAutofit/>
          </a:bodyPr>
          <a:lstStyle/>
          <a:p>
            <a:pPr marL="0" indent="0">
              <a:buNone/>
            </a:pPr>
            <a:endParaRPr lang="en-US">
              <a:solidFill>
                <a:srgbClr val="002060"/>
              </a:solidFill>
              <a:ea typeface="Calibri"/>
              <a:cs typeface="Calibri"/>
            </a:endParaRPr>
          </a:p>
          <a:p>
            <a:pPr marL="0" indent="0">
              <a:buNone/>
            </a:pPr>
            <a:endParaRPr lang="en-US">
              <a:solidFill>
                <a:srgbClr val="002060"/>
              </a:solidFill>
              <a:ea typeface="Calibri"/>
              <a:cs typeface="Calibri"/>
            </a:endParaRPr>
          </a:p>
          <a:p>
            <a:pPr marL="0" indent="0">
              <a:buNone/>
            </a:pPr>
            <a:endParaRPr lang="en-US">
              <a:solidFill>
                <a:srgbClr val="002060"/>
              </a:solidFill>
              <a:ea typeface="+mn-lt"/>
              <a:cs typeface="+mn-lt"/>
            </a:endParaRPr>
          </a:p>
          <a:p>
            <a:pPr marL="0" indent="0">
              <a:buNone/>
            </a:pPr>
            <a:endParaRPr lang="en-US">
              <a:solidFill>
                <a:srgbClr val="002060"/>
              </a:solidFill>
              <a:ea typeface="Calibri"/>
              <a:cs typeface="Calibri"/>
            </a:endParaRPr>
          </a:p>
          <a:p>
            <a:pPr marL="0" indent="0">
              <a:buNone/>
            </a:pPr>
            <a:endParaRPr lang="en-US">
              <a:solidFill>
                <a:srgbClr val="002060"/>
              </a:solidFill>
              <a:ea typeface="Calibri"/>
              <a:cs typeface="Calibri"/>
            </a:endParaRPr>
          </a:p>
        </p:txBody>
      </p:sp>
      <p:pic>
        <p:nvPicPr>
          <p:cNvPr id="8" name="Picture 7">
            <a:extLst>
              <a:ext uri="{FF2B5EF4-FFF2-40B4-BE49-F238E27FC236}">
                <a16:creationId xmlns:a16="http://schemas.microsoft.com/office/drawing/2014/main" id="{F0602589-D6F7-6948-810C-4DB78C1A2087}"/>
              </a:ext>
            </a:extLst>
          </p:cNvPr>
          <p:cNvPicPr>
            <a:picLocks noChangeAspect="1"/>
          </p:cNvPicPr>
          <p:nvPr/>
        </p:nvPicPr>
        <p:blipFill>
          <a:blip r:embed="rId3"/>
          <a:stretch>
            <a:fillRect/>
          </a:stretch>
        </p:blipFill>
        <p:spPr>
          <a:xfrm>
            <a:off x="544578" y="1458232"/>
            <a:ext cx="5001078" cy="5037364"/>
          </a:xfrm>
          <a:prstGeom prst="rect">
            <a:avLst/>
          </a:prstGeom>
        </p:spPr>
      </p:pic>
      <p:sp>
        <p:nvSpPr>
          <p:cNvPr id="5" name="Content Placeholder 2">
            <a:extLst>
              <a:ext uri="{FF2B5EF4-FFF2-40B4-BE49-F238E27FC236}">
                <a16:creationId xmlns:a16="http://schemas.microsoft.com/office/drawing/2014/main" id="{43B9F391-BA3F-E47F-B1F3-2152B481F5F7}"/>
              </a:ext>
            </a:extLst>
          </p:cNvPr>
          <p:cNvSpPr txBox="1">
            <a:spLocks/>
          </p:cNvSpPr>
          <p:nvPr/>
        </p:nvSpPr>
        <p:spPr>
          <a:xfrm>
            <a:off x="6092372" y="1027340"/>
            <a:ext cx="6052456" cy="2029051"/>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Font typeface="Arial" panose="020B0604020202020204" pitchFamily="34" charset="0"/>
              <a:buNone/>
            </a:pPr>
            <a:endParaRPr lang="en-US">
              <a:ea typeface="Calibri"/>
              <a:cs typeface="Calibri"/>
            </a:endParaRPr>
          </a:p>
          <a:p>
            <a:pPr>
              <a:buFont typeface="Arial" panose="020B0604020202020204" pitchFamily="34" charset="0"/>
              <a:buNone/>
            </a:pPr>
            <a:r>
              <a:rPr lang="en-US" sz="3200" b="1">
                <a:solidFill>
                  <a:srgbClr val="002060"/>
                </a:solidFill>
                <a:ea typeface="+mn-lt"/>
                <a:cs typeface="+mn-lt"/>
              </a:rPr>
              <a:t>Acknowledgements</a:t>
            </a:r>
          </a:p>
          <a:p>
            <a:pPr>
              <a:buFont typeface="Arial" panose="020B0604020202020204" pitchFamily="34" charset="0"/>
              <a:buNone/>
            </a:pPr>
            <a:r>
              <a:rPr lang="en-US" sz="2400">
                <a:solidFill>
                  <a:srgbClr val="002060"/>
                </a:solidFill>
                <a:ea typeface="+mn-lt"/>
                <a:cs typeface="+mn-lt"/>
              </a:rPr>
              <a:t>Many of the historical images, archival material and background information used throughout this presentation were drawn from the resources made available by:</a:t>
            </a:r>
            <a:endParaRPr lang="en-US" sz="2400">
              <a:ea typeface="Calibri"/>
              <a:cs typeface="Calibri"/>
            </a:endParaRPr>
          </a:p>
          <a:p>
            <a:r>
              <a:rPr lang="en-US" sz="2400">
                <a:solidFill>
                  <a:srgbClr val="002060"/>
                </a:solidFill>
                <a:ea typeface="+mn-lt"/>
                <a:cs typeface="+mn-lt"/>
              </a:rPr>
              <a:t>Leeds Trinity University Alumni</a:t>
            </a:r>
          </a:p>
          <a:p>
            <a:r>
              <a:rPr lang="en-US" sz="2400">
                <a:solidFill>
                  <a:srgbClr val="002060"/>
                </a:solidFill>
                <a:ea typeface="+mn-lt"/>
                <a:cs typeface="+mn-lt"/>
              </a:rPr>
              <a:t>York Museums Trust</a:t>
            </a:r>
          </a:p>
          <a:p>
            <a:r>
              <a:rPr lang="en-US" sz="2400">
                <a:solidFill>
                  <a:srgbClr val="002060"/>
                </a:solidFill>
                <a:ea typeface="+mn-lt"/>
                <a:cs typeface="+mn-lt"/>
              </a:rPr>
              <a:t>The University of Reading</a:t>
            </a:r>
          </a:p>
          <a:p>
            <a:endParaRPr lang="en-US" sz="2400">
              <a:solidFill>
                <a:srgbClr val="002060"/>
              </a:solidFill>
              <a:ea typeface="+mn-lt"/>
              <a:cs typeface="+mn-lt"/>
            </a:endParaRPr>
          </a:p>
          <a:p>
            <a:pPr indent="0" algn="ctr">
              <a:buFont typeface="Arial" panose="020B0604020202020204" pitchFamily="34" charset="0"/>
              <a:buNone/>
            </a:pPr>
            <a:r>
              <a:rPr lang="en-US" sz="2400">
                <a:solidFill>
                  <a:srgbClr val="002060"/>
                </a:solidFill>
                <a:ea typeface="+mn-lt"/>
                <a:cs typeface="+mn-lt"/>
              </a:rPr>
              <a:t>Many thanks for their commitment to making local history accessible.</a:t>
            </a:r>
            <a:endParaRPr lang="en-US" sz="2400">
              <a:ea typeface="Calibri" panose="020F0502020204030204"/>
              <a:cs typeface="Calibri" panose="020F0502020204030204"/>
            </a:endParaRPr>
          </a:p>
          <a:p>
            <a:pPr marL="0" indent="0" algn="ctr">
              <a:buFont typeface="Arial" panose="020B0604020202020204" pitchFamily="34" charset="0"/>
              <a:buNone/>
            </a:pPr>
            <a:endParaRPr lang="en-US" sz="4000" b="1">
              <a:solidFill>
                <a:srgbClr val="002060"/>
              </a:solidFill>
              <a:ea typeface="Calibri" panose="020F0502020204030204"/>
              <a:cs typeface="Calibri" panose="020F0502020204030204"/>
            </a:endParaRPr>
          </a:p>
        </p:txBody>
      </p:sp>
    </p:spTree>
    <p:extLst>
      <p:ext uri="{BB962C8B-B14F-4D97-AF65-F5344CB8AC3E}">
        <p14:creationId xmlns:p14="http://schemas.microsoft.com/office/powerpoint/2010/main" val="404084125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DEFD5"/>
        </a:solidFill>
        <a:effectLst/>
      </p:bgPr>
    </p:bg>
    <p:spTree>
      <p:nvGrpSpPr>
        <p:cNvPr id="1" name="">
          <a:extLst>
            <a:ext uri="{FF2B5EF4-FFF2-40B4-BE49-F238E27FC236}">
              <a16:creationId xmlns:a16="http://schemas.microsoft.com/office/drawing/2014/main" id="{AA59C869-A153-44A4-2025-8A710BA97F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6CAA7D-BADE-1481-20EB-80AFC75D1A79}"/>
              </a:ext>
            </a:extLst>
          </p:cNvPr>
          <p:cNvSpPr>
            <a:spLocks noGrp="1"/>
          </p:cNvSpPr>
          <p:nvPr>
            <p:ph type="title"/>
          </p:nvPr>
        </p:nvSpPr>
        <p:spPr>
          <a:xfrm>
            <a:off x="838200" y="365125"/>
            <a:ext cx="10530114" cy="752249"/>
          </a:xfrm>
        </p:spPr>
        <p:txBody>
          <a:bodyPr/>
          <a:lstStyle/>
          <a:p>
            <a:r>
              <a:rPr lang="en-US">
                <a:solidFill>
                  <a:srgbClr val="002060"/>
                </a:solidFill>
                <a:ea typeface="Calibri"/>
                <a:cs typeface="Calibri"/>
              </a:rPr>
              <a:t>Image Credits</a:t>
            </a:r>
            <a:endParaRPr lang="en-US">
              <a:solidFill>
                <a:srgbClr val="002060"/>
              </a:solidFill>
            </a:endParaRPr>
          </a:p>
        </p:txBody>
      </p:sp>
      <p:sp>
        <p:nvSpPr>
          <p:cNvPr id="4" name="Content Placeholder 2">
            <a:extLst>
              <a:ext uri="{FF2B5EF4-FFF2-40B4-BE49-F238E27FC236}">
                <a16:creationId xmlns:a16="http://schemas.microsoft.com/office/drawing/2014/main" id="{9511CCE4-7F5B-5BA2-980A-B8692732BF97}"/>
              </a:ext>
            </a:extLst>
          </p:cNvPr>
          <p:cNvSpPr>
            <a:spLocks noGrp="1"/>
          </p:cNvSpPr>
          <p:nvPr/>
        </p:nvSpPr>
        <p:spPr bwMode="auto">
          <a:xfrm>
            <a:off x="841828" y="1519465"/>
            <a:ext cx="10537371" cy="4925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57168" indent="-257168"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1pPr>
            <a:lvl2pPr marL="557199" indent="-214308" algn="l" rtl="0" eaLnBrk="0" fontAlgn="base" hangingPunct="0">
              <a:spcBef>
                <a:spcPct val="20000"/>
              </a:spcBef>
              <a:spcAft>
                <a:spcPct val="0"/>
              </a:spcAft>
              <a:buFont typeface="Arial" panose="020B0604020202020204" pitchFamily="34" charset="0"/>
              <a:buChar char="–"/>
              <a:defRPr sz="2100" kern="1200">
                <a:solidFill>
                  <a:schemeClr val="tx1"/>
                </a:solidFill>
                <a:latin typeface="+mn-lt"/>
                <a:ea typeface="+mn-ea"/>
                <a:cs typeface="+mn-cs"/>
              </a:defRPr>
            </a:lvl2pPr>
            <a:lvl3pPr marL="857228" indent="-171446" algn="l" rtl="0" eaLnBrk="0" fontAlgn="base" hangingPunct="0">
              <a:spcBef>
                <a:spcPct val="20000"/>
              </a:spcBef>
              <a:spcAft>
                <a:spcPct val="0"/>
              </a:spcAft>
              <a:buFont typeface="Arial" panose="020B0604020202020204" pitchFamily="34" charset="0"/>
              <a:buChar char="•"/>
              <a:defRPr sz="1800" kern="1200">
                <a:solidFill>
                  <a:schemeClr val="tx1"/>
                </a:solidFill>
                <a:latin typeface="+mn-lt"/>
                <a:ea typeface="+mn-ea"/>
                <a:cs typeface="+mn-cs"/>
              </a:defRPr>
            </a:lvl3pPr>
            <a:lvl4pPr marL="1200120" indent="-171446" algn="l"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4pPr>
            <a:lvl5pPr marL="1543012" indent="-171446" algn="l"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a:buNone/>
            </a:pPr>
            <a:r>
              <a:rPr lang="en-GB" sz="1600" b="1">
                <a:solidFill>
                  <a:schemeClr val="tx2"/>
                </a:solidFill>
                <a:ea typeface="Calibri"/>
                <a:cs typeface="Calibri"/>
              </a:rPr>
              <a:t>Slide 4</a:t>
            </a:r>
          </a:p>
          <a:p>
            <a:pPr marL="256540" indent="-256540"/>
            <a:r>
              <a:rPr lang="en-GB" sz="1600">
                <a:solidFill>
                  <a:srgbClr val="002060"/>
                </a:solidFill>
                <a:ea typeface="Calibri"/>
                <a:cs typeface="Calibri"/>
              </a:rPr>
              <a:t>Author’s own photograph. </a:t>
            </a:r>
            <a:endParaRPr lang="en-GB" sz="1600">
              <a:ea typeface="Calibri" panose="020F0502020204030204"/>
              <a:cs typeface="Calibri" panose="020F0502020204030204"/>
            </a:endParaRPr>
          </a:p>
          <a:p>
            <a:pPr marL="0" indent="0">
              <a:buNone/>
            </a:pPr>
            <a:r>
              <a:rPr lang="en-GB" sz="1600" b="1">
                <a:solidFill>
                  <a:schemeClr val="tx2"/>
                </a:solidFill>
              </a:rPr>
              <a:t>Slide 6</a:t>
            </a:r>
            <a:endParaRPr lang="en-GB" sz="1600">
              <a:solidFill>
                <a:schemeClr val="tx2"/>
              </a:solidFill>
              <a:ea typeface="Calibri"/>
              <a:cs typeface="Calibri"/>
            </a:endParaRPr>
          </a:p>
          <a:p>
            <a:pPr marL="256540" indent="-256540"/>
            <a:r>
              <a:rPr lang="en-GB" sz="1600">
                <a:solidFill>
                  <a:srgbClr val="002060"/>
                </a:solidFill>
                <a:ea typeface="+mn-lt"/>
                <a:cs typeface="+mn-lt"/>
              </a:rPr>
              <a:t>The Rowntree Society (2025) </a:t>
            </a:r>
            <a:r>
              <a:rPr lang="en-GB" sz="1600" i="1">
                <a:solidFill>
                  <a:srgbClr val="002060"/>
                </a:solidFill>
                <a:ea typeface="+mn-lt"/>
                <a:cs typeface="+mn-lt"/>
              </a:rPr>
              <a:t>Joseph Rowntree Centenary stamp.</a:t>
            </a:r>
            <a:r>
              <a:rPr lang="en-GB" sz="1600">
                <a:solidFill>
                  <a:srgbClr val="002060"/>
                </a:solidFill>
                <a:ea typeface="+mn-lt"/>
                <a:cs typeface="+mn-lt"/>
              </a:rPr>
              <a:t> Available at: </a:t>
            </a:r>
            <a:r>
              <a:rPr lang="en-GB" sz="1600">
                <a:solidFill>
                  <a:srgbClr val="002060"/>
                </a:solidFill>
                <a:ea typeface="+mn-lt"/>
                <a:cs typeface="+mn-lt"/>
                <a:hlinkClick r:id="rId2">
                  <a:extLst>
                    <a:ext uri="{A12FA001-AC4F-418D-AE19-62706E023703}">
                      <ahyp:hlinkClr xmlns:ahyp="http://schemas.microsoft.com/office/drawing/2018/hyperlinkcolor" val="tx"/>
                    </a:ext>
                  </a:extLst>
                </a:hlinkClick>
              </a:rPr>
              <a:t>https://www.rowntreesociety.org.uk/joseph-rowntree-centenary/joseph-rowntree-stamp/</a:t>
            </a:r>
            <a:r>
              <a:rPr lang="en-GB" sz="1600">
                <a:solidFill>
                  <a:srgbClr val="002060"/>
                </a:solidFill>
                <a:ea typeface="+mn-lt"/>
                <a:cs typeface="+mn-lt"/>
              </a:rPr>
              <a:t> (Accessed: 11 May 2026). </a:t>
            </a:r>
            <a:endParaRPr lang="en-GB" sz="1600">
              <a:solidFill>
                <a:srgbClr val="002060"/>
              </a:solidFill>
              <a:ea typeface="Calibri"/>
              <a:cs typeface="Calibri"/>
            </a:endParaRPr>
          </a:p>
          <a:p>
            <a:pPr marL="256540" indent="-256540"/>
            <a:r>
              <a:rPr lang="en-GB" sz="1600">
                <a:solidFill>
                  <a:srgbClr val="002060"/>
                </a:solidFill>
                <a:ea typeface="+mn-lt"/>
                <a:cs typeface="+mn-lt"/>
              </a:rPr>
              <a:t>York Minster (n.d.) </a:t>
            </a:r>
            <a:r>
              <a:rPr lang="en-GB" sz="1600" i="1">
                <a:solidFill>
                  <a:srgbClr val="002060"/>
                </a:solidFill>
                <a:ea typeface="+mn-lt"/>
                <a:cs typeface="+mn-lt"/>
              </a:rPr>
              <a:t>York Minster Timeline.</a:t>
            </a:r>
            <a:r>
              <a:rPr lang="en-GB" sz="1600">
                <a:solidFill>
                  <a:srgbClr val="002060"/>
                </a:solidFill>
                <a:ea typeface="+mn-lt"/>
                <a:cs typeface="+mn-lt"/>
              </a:rPr>
              <a:t> Available at: </a:t>
            </a:r>
            <a:r>
              <a:rPr lang="en-GB" sz="1600">
                <a:solidFill>
                  <a:srgbClr val="002060"/>
                </a:solidFill>
                <a:ea typeface="+mn-lt"/>
                <a:cs typeface="+mn-lt"/>
                <a:hlinkClick r:id="rId3">
                  <a:extLst>
                    <a:ext uri="{A12FA001-AC4F-418D-AE19-62706E023703}">
                      <ahyp:hlinkClr xmlns:ahyp="http://schemas.microsoft.com/office/drawing/2018/hyperlinkcolor" val="tx"/>
                    </a:ext>
                  </a:extLst>
                </a:hlinkClick>
              </a:rPr>
              <a:t>https://yorkminster.org/discover/timeline/</a:t>
            </a:r>
            <a:r>
              <a:rPr lang="en-GB" sz="1600">
                <a:solidFill>
                  <a:srgbClr val="002060"/>
                </a:solidFill>
                <a:ea typeface="+mn-lt"/>
                <a:cs typeface="+mn-lt"/>
              </a:rPr>
              <a:t> (Accessed: 11 May 2026). </a:t>
            </a:r>
            <a:endParaRPr lang="en-GB" sz="1600">
              <a:solidFill>
                <a:srgbClr val="002060"/>
              </a:solidFill>
              <a:ea typeface="Calibri"/>
              <a:cs typeface="Calibri"/>
            </a:endParaRPr>
          </a:p>
          <a:p>
            <a:pPr marL="256540" indent="-256540"/>
            <a:r>
              <a:rPr lang="en-GB" sz="1600">
                <a:solidFill>
                  <a:srgbClr val="002060"/>
                </a:solidFill>
                <a:ea typeface="+mn-lt"/>
                <a:cs typeface="+mn-lt"/>
              </a:rPr>
              <a:t>York Minster image: Author’s own photograph. </a:t>
            </a:r>
            <a:endParaRPr lang="en-GB" sz="1600">
              <a:solidFill>
                <a:srgbClr val="002060"/>
              </a:solidFill>
              <a:ea typeface="Calibri"/>
              <a:cs typeface="Calibri"/>
            </a:endParaRPr>
          </a:p>
          <a:p>
            <a:pPr marL="256540" indent="-256540"/>
            <a:r>
              <a:rPr lang="en-GB" sz="1600">
                <a:solidFill>
                  <a:srgbClr val="002060"/>
                </a:solidFill>
                <a:ea typeface="+mn-lt"/>
                <a:cs typeface="+mn-lt"/>
              </a:rPr>
              <a:t>York Museums Trust (2022) </a:t>
            </a:r>
            <a:r>
              <a:rPr lang="en-GB" sz="1600" i="1">
                <a:solidFill>
                  <a:srgbClr val="002060"/>
                </a:solidFill>
                <a:ea typeface="+mn-lt"/>
                <a:cs typeface="+mn-lt"/>
              </a:rPr>
              <a:t>Celebrating Ivory Bangle Lady.</a:t>
            </a:r>
            <a:r>
              <a:rPr lang="en-GB" sz="1600">
                <a:solidFill>
                  <a:srgbClr val="002060"/>
                </a:solidFill>
                <a:ea typeface="+mn-lt"/>
                <a:cs typeface="+mn-lt"/>
              </a:rPr>
              <a:t> Available at: </a:t>
            </a:r>
            <a:r>
              <a:rPr lang="en-GB" sz="1600">
                <a:solidFill>
                  <a:srgbClr val="002060"/>
                </a:solidFill>
                <a:ea typeface="+mn-lt"/>
                <a:cs typeface="+mn-lt"/>
                <a:hlinkClick r:id="rId4">
                  <a:extLst>
                    <a:ext uri="{A12FA001-AC4F-418D-AE19-62706E023703}">
                      <ahyp:hlinkClr xmlns:ahyp="http://schemas.microsoft.com/office/drawing/2018/hyperlinkcolor" val="tx"/>
                    </a:ext>
                  </a:extLst>
                </a:hlinkClick>
              </a:rPr>
              <a:t>https://www.yorkmuseumstrust.org.uk/blog/celebrating-ivory-bangle-lady/</a:t>
            </a:r>
            <a:r>
              <a:rPr lang="en-GB" sz="1600">
                <a:solidFill>
                  <a:srgbClr val="002060"/>
                </a:solidFill>
                <a:ea typeface="+mn-lt"/>
                <a:cs typeface="+mn-lt"/>
              </a:rPr>
              <a:t> (Accessed: 11 May 2026). </a:t>
            </a:r>
            <a:endParaRPr lang="en-GB" sz="1600">
              <a:solidFill>
                <a:srgbClr val="002060"/>
              </a:solidFill>
              <a:ea typeface="Calibri"/>
              <a:cs typeface="Calibri"/>
            </a:endParaRPr>
          </a:p>
          <a:p>
            <a:pPr marL="256540" indent="-256540"/>
            <a:r>
              <a:rPr lang="en-GB" sz="1600">
                <a:solidFill>
                  <a:srgbClr val="002060"/>
                </a:solidFill>
                <a:ea typeface="+mn-lt"/>
                <a:cs typeface="+mn-lt"/>
              </a:rPr>
              <a:t>Yorkshire Museum (n.d.) </a:t>
            </a:r>
            <a:r>
              <a:rPr lang="en-GB" sz="1600" i="1">
                <a:solidFill>
                  <a:srgbClr val="002060"/>
                </a:solidFill>
                <a:ea typeface="+mn-lt"/>
                <a:cs typeface="+mn-lt"/>
              </a:rPr>
              <a:t>Star Carr Frontlets.</a:t>
            </a:r>
            <a:r>
              <a:rPr lang="en-GB" sz="1600">
                <a:solidFill>
                  <a:srgbClr val="002060"/>
                </a:solidFill>
                <a:ea typeface="+mn-lt"/>
                <a:cs typeface="+mn-lt"/>
              </a:rPr>
              <a:t> Available at: </a:t>
            </a:r>
            <a:r>
              <a:rPr lang="en-GB" sz="1600">
                <a:solidFill>
                  <a:srgbClr val="002060"/>
                </a:solidFill>
                <a:ea typeface="+mn-lt"/>
                <a:cs typeface="+mn-lt"/>
                <a:hlinkClick r:id="rId5">
                  <a:extLst>
                    <a:ext uri="{A12FA001-AC4F-418D-AE19-62706E023703}">
                      <ahyp:hlinkClr xmlns:ahyp="http://schemas.microsoft.com/office/drawing/2018/hyperlinkcolor" val="tx"/>
                    </a:ext>
                  </a:extLst>
                </a:hlinkClick>
              </a:rPr>
              <a:t>https://www.yorkshiremuseum.org.uk/collections/collections-highlights/star-carr-frontlets/</a:t>
            </a:r>
            <a:r>
              <a:rPr lang="en-GB" sz="1600">
                <a:solidFill>
                  <a:srgbClr val="002060"/>
                </a:solidFill>
                <a:ea typeface="+mn-lt"/>
                <a:cs typeface="+mn-lt"/>
              </a:rPr>
              <a:t> (Accessed: 11 May 2026).</a:t>
            </a:r>
            <a:endParaRPr lang="en-GB" sz="1600">
              <a:solidFill>
                <a:srgbClr val="002060"/>
              </a:solidFill>
              <a:ea typeface="Calibri"/>
              <a:cs typeface="Calibri"/>
            </a:endParaRPr>
          </a:p>
          <a:p>
            <a:pPr marL="0" indent="0">
              <a:buNone/>
            </a:pPr>
            <a:r>
              <a:rPr lang="en-GB" sz="1600" b="1">
                <a:solidFill>
                  <a:srgbClr val="002060"/>
                </a:solidFill>
                <a:ea typeface="Calibri"/>
                <a:cs typeface="Calibri"/>
              </a:rPr>
              <a:t>Slide 9</a:t>
            </a:r>
          </a:p>
          <a:p>
            <a:pPr marL="256540" indent="-256540"/>
            <a:r>
              <a:rPr lang="en-GB" sz="1600">
                <a:solidFill>
                  <a:srgbClr val="002060"/>
                </a:solidFill>
                <a:ea typeface="+mn-lt"/>
                <a:cs typeface="+mn-lt"/>
              </a:rPr>
              <a:t>History of York (no date) </a:t>
            </a:r>
            <a:r>
              <a:rPr lang="en-GB" sz="1600" i="1">
                <a:solidFill>
                  <a:srgbClr val="002060"/>
                </a:solidFill>
                <a:ea typeface="+mn-lt"/>
                <a:cs typeface="+mn-lt"/>
              </a:rPr>
              <a:t>The Roman Civilian Settlement</a:t>
            </a:r>
            <a:r>
              <a:rPr lang="en-GB" sz="1600">
                <a:solidFill>
                  <a:srgbClr val="002060"/>
                </a:solidFill>
                <a:ea typeface="+mn-lt"/>
                <a:cs typeface="+mn-lt"/>
              </a:rPr>
              <a:t>. Available at: </a:t>
            </a:r>
            <a:r>
              <a:rPr lang="en-GB" sz="1600">
                <a:solidFill>
                  <a:srgbClr val="002060"/>
                </a:solidFill>
                <a:ea typeface="+mn-lt"/>
                <a:cs typeface="+mn-lt"/>
                <a:hlinkClick r:id="rId6"/>
              </a:rPr>
              <a:t>History of York – The Roman Civilian Settlement</a:t>
            </a:r>
            <a:r>
              <a:rPr lang="en-GB" sz="1600">
                <a:solidFill>
                  <a:srgbClr val="002060"/>
                </a:solidFill>
                <a:ea typeface="+mn-lt"/>
                <a:cs typeface="+mn-lt"/>
              </a:rPr>
              <a:t> (Accessed: 6 July 2026)</a:t>
            </a:r>
            <a:endParaRPr lang="en-GB" sz="1600">
              <a:ea typeface="Calibri" panose="020F0502020204030204"/>
              <a:cs typeface="Calibri" panose="020F0502020204030204"/>
            </a:endParaRPr>
          </a:p>
          <a:p>
            <a:pPr marL="0" indent="0">
              <a:buNone/>
            </a:pPr>
            <a:endParaRPr lang="en-GB" sz="1400">
              <a:solidFill>
                <a:schemeClr val="tx2"/>
              </a:solidFill>
              <a:ea typeface="Calibri"/>
              <a:cs typeface="Calibri"/>
            </a:endParaRPr>
          </a:p>
          <a:p>
            <a:pPr marL="0" indent="0">
              <a:buNone/>
            </a:pPr>
            <a:endParaRPr lang="en-GB" sz="1400">
              <a:solidFill>
                <a:schemeClr val="tx2"/>
              </a:solidFill>
              <a:ea typeface="Calibri"/>
              <a:cs typeface="Calibri"/>
            </a:endParaRPr>
          </a:p>
          <a:p>
            <a:pPr marL="0" indent="0">
              <a:buNone/>
            </a:pPr>
            <a:endParaRPr lang="en-GB" sz="1400">
              <a:solidFill>
                <a:schemeClr val="tx2"/>
              </a:solidFill>
              <a:ea typeface="Calibri"/>
              <a:cs typeface="Calibri"/>
            </a:endParaRPr>
          </a:p>
        </p:txBody>
      </p:sp>
    </p:spTree>
    <p:extLst>
      <p:ext uri="{BB962C8B-B14F-4D97-AF65-F5344CB8AC3E}">
        <p14:creationId xmlns:p14="http://schemas.microsoft.com/office/powerpoint/2010/main" val="11099223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DEFD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E457E0-5837-8A94-C45E-EA27A0479650}"/>
              </a:ext>
            </a:extLst>
          </p:cNvPr>
          <p:cNvSpPr>
            <a:spLocks noGrp="1"/>
          </p:cNvSpPr>
          <p:nvPr>
            <p:ph type="title"/>
          </p:nvPr>
        </p:nvSpPr>
        <p:spPr>
          <a:xfrm>
            <a:off x="823686" y="2268"/>
            <a:ext cx="10515600" cy="1325563"/>
          </a:xfrm>
        </p:spPr>
        <p:txBody>
          <a:bodyPr/>
          <a:lstStyle/>
          <a:p>
            <a:r>
              <a:rPr lang="en-US">
                <a:solidFill>
                  <a:srgbClr val="002060"/>
                </a:solidFill>
                <a:ea typeface="Calibri"/>
                <a:cs typeface="Calibri"/>
              </a:rPr>
              <a:t>Image Credits</a:t>
            </a:r>
            <a:endParaRPr lang="en-US">
              <a:solidFill>
                <a:srgbClr val="002060"/>
              </a:solidFill>
            </a:endParaRPr>
          </a:p>
        </p:txBody>
      </p:sp>
      <p:sp>
        <p:nvSpPr>
          <p:cNvPr id="4" name="Content Placeholder 2">
            <a:extLst>
              <a:ext uri="{FF2B5EF4-FFF2-40B4-BE49-F238E27FC236}">
                <a16:creationId xmlns:a16="http://schemas.microsoft.com/office/drawing/2014/main" id="{EA9CCE3A-C866-7B40-292B-A47DBCB042A8}"/>
              </a:ext>
            </a:extLst>
          </p:cNvPr>
          <p:cNvSpPr>
            <a:spLocks noGrp="1"/>
          </p:cNvSpPr>
          <p:nvPr/>
        </p:nvSpPr>
        <p:spPr bwMode="auto">
          <a:xfrm>
            <a:off x="798286" y="1330780"/>
            <a:ext cx="10544628" cy="4163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57168" indent="-257168"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1pPr>
            <a:lvl2pPr marL="557199" indent="-214308" algn="l" rtl="0" eaLnBrk="0" fontAlgn="base" hangingPunct="0">
              <a:spcBef>
                <a:spcPct val="20000"/>
              </a:spcBef>
              <a:spcAft>
                <a:spcPct val="0"/>
              </a:spcAft>
              <a:buFont typeface="Arial" panose="020B0604020202020204" pitchFamily="34" charset="0"/>
              <a:buChar char="–"/>
              <a:defRPr sz="2100" kern="1200">
                <a:solidFill>
                  <a:schemeClr val="tx1"/>
                </a:solidFill>
                <a:latin typeface="+mn-lt"/>
                <a:ea typeface="+mn-ea"/>
                <a:cs typeface="+mn-cs"/>
              </a:defRPr>
            </a:lvl2pPr>
            <a:lvl3pPr marL="857228" indent="-171446" algn="l" rtl="0" eaLnBrk="0" fontAlgn="base" hangingPunct="0">
              <a:spcBef>
                <a:spcPct val="20000"/>
              </a:spcBef>
              <a:spcAft>
                <a:spcPct val="0"/>
              </a:spcAft>
              <a:buFont typeface="Arial" panose="020B0604020202020204" pitchFamily="34" charset="0"/>
              <a:buChar char="•"/>
              <a:defRPr sz="1800" kern="1200">
                <a:solidFill>
                  <a:schemeClr val="tx1"/>
                </a:solidFill>
                <a:latin typeface="+mn-lt"/>
                <a:ea typeface="+mn-ea"/>
                <a:cs typeface="+mn-cs"/>
              </a:defRPr>
            </a:lvl3pPr>
            <a:lvl4pPr marL="1200120" indent="-171446" algn="l"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4pPr>
            <a:lvl5pPr marL="1543012" indent="-171446" algn="l"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a:buNone/>
            </a:pPr>
            <a:r>
              <a:rPr lang="en-GB" sz="2000" b="1">
                <a:solidFill>
                  <a:srgbClr val="002060"/>
                </a:solidFill>
                <a:ea typeface="Calibri"/>
                <a:cs typeface="Calibri"/>
              </a:rPr>
              <a:t>Slide 11</a:t>
            </a:r>
            <a:endParaRPr lang="en-GB" sz="2000">
              <a:solidFill>
                <a:srgbClr val="002060"/>
              </a:solidFill>
              <a:ea typeface="Calibri"/>
              <a:cs typeface="Calibri"/>
            </a:endParaRPr>
          </a:p>
          <a:p>
            <a:pPr marL="285750" indent="-285750"/>
            <a:r>
              <a:rPr lang="en-GB" sz="2000">
                <a:solidFill>
                  <a:srgbClr val="002060"/>
                </a:solidFill>
                <a:ea typeface="+mn-lt"/>
                <a:cs typeface="+mn-lt"/>
              </a:rPr>
              <a:t>Google (no date) </a:t>
            </a:r>
            <a:r>
              <a:rPr lang="en-GB" sz="2000" i="1">
                <a:solidFill>
                  <a:srgbClr val="002060"/>
                </a:solidFill>
                <a:ea typeface="+mn-lt"/>
                <a:cs typeface="+mn-lt"/>
              </a:rPr>
              <a:t>Google Maps</a:t>
            </a:r>
            <a:r>
              <a:rPr lang="en-GB" sz="2000">
                <a:solidFill>
                  <a:srgbClr val="002060"/>
                </a:solidFill>
                <a:ea typeface="+mn-lt"/>
                <a:cs typeface="+mn-lt"/>
              </a:rPr>
              <a:t>. Available at: </a:t>
            </a:r>
            <a:r>
              <a:rPr lang="en-GB" sz="2000">
                <a:solidFill>
                  <a:srgbClr val="002060"/>
                </a:solidFill>
                <a:ea typeface="+mn-lt"/>
                <a:cs typeface="+mn-lt"/>
                <a:hlinkClick r:id="rId2">
                  <a:extLst>
                    <a:ext uri="{A12FA001-AC4F-418D-AE19-62706E023703}">
                      <ahyp:hlinkClr xmlns:ahyp="http://schemas.microsoft.com/office/drawing/2018/hyperlinkcolor" val="tx"/>
                    </a:ext>
                  </a:extLst>
                </a:hlinkClick>
              </a:rPr>
              <a:t>https://maps.google.com</a:t>
            </a:r>
            <a:r>
              <a:rPr lang="en-GB" sz="2000">
                <a:solidFill>
                  <a:srgbClr val="002060"/>
                </a:solidFill>
                <a:ea typeface="+mn-lt"/>
                <a:cs typeface="+mn-lt"/>
              </a:rPr>
              <a:t> (Accessed: 6 July 2026).</a:t>
            </a:r>
          </a:p>
          <a:p>
            <a:pPr marL="0" indent="0">
              <a:buNone/>
            </a:pPr>
            <a:r>
              <a:rPr lang="en-GB" sz="2000" b="1">
                <a:solidFill>
                  <a:srgbClr val="002060"/>
                </a:solidFill>
                <a:ea typeface="Calibri"/>
                <a:cs typeface="Calibri"/>
              </a:rPr>
              <a:t>Slide 12, 13 &amp;15</a:t>
            </a:r>
          </a:p>
          <a:p>
            <a:pPr marL="256540" indent="-256540">
              <a:buFont typeface="Arial"/>
              <a:buChar char="•"/>
            </a:pPr>
            <a:r>
              <a:rPr lang="en-GB" sz="2000">
                <a:solidFill>
                  <a:srgbClr val="002060"/>
                </a:solidFill>
                <a:ea typeface="Calibri"/>
                <a:cs typeface="Calibri"/>
              </a:rPr>
              <a:t>York Museums Trust (2022) </a:t>
            </a:r>
            <a:r>
              <a:rPr lang="en-GB" sz="2000" i="1">
                <a:solidFill>
                  <a:srgbClr val="002060"/>
                </a:solidFill>
                <a:ea typeface="Calibri"/>
                <a:cs typeface="Calibri"/>
              </a:rPr>
              <a:t>Celebrating Ivory Bangle Lady.</a:t>
            </a:r>
            <a:r>
              <a:rPr lang="en-GB" sz="2000">
                <a:solidFill>
                  <a:srgbClr val="002060"/>
                </a:solidFill>
                <a:ea typeface="Calibri"/>
                <a:cs typeface="Calibri"/>
              </a:rPr>
              <a:t> Available at: </a:t>
            </a:r>
            <a:r>
              <a:rPr lang="en-GB" sz="2000">
                <a:solidFill>
                  <a:srgbClr val="002060"/>
                </a:solidFill>
                <a:ea typeface="Calibri"/>
                <a:cs typeface="Calibri"/>
                <a:hlinkClick r:id="rId3">
                  <a:extLst>
                    <a:ext uri="{A12FA001-AC4F-418D-AE19-62706E023703}">
                      <ahyp:hlinkClr xmlns:ahyp="http://schemas.microsoft.com/office/drawing/2018/hyperlinkcolor" val="tx"/>
                    </a:ext>
                  </a:extLst>
                </a:hlinkClick>
              </a:rPr>
              <a:t>https://www.yorkmuseumstrust.org.uk/blog/celebrating-ivory-bangle-lady/</a:t>
            </a:r>
            <a:r>
              <a:rPr lang="en-GB" sz="2000">
                <a:solidFill>
                  <a:srgbClr val="002060"/>
                </a:solidFill>
                <a:ea typeface="Calibri"/>
                <a:cs typeface="Calibri"/>
              </a:rPr>
              <a:t> (Accessed: 11 May 2026). </a:t>
            </a:r>
          </a:p>
          <a:p>
            <a:pPr marL="0" indent="0">
              <a:buNone/>
            </a:pPr>
            <a:r>
              <a:rPr lang="en-GB" sz="2000" b="1">
                <a:solidFill>
                  <a:srgbClr val="002060"/>
                </a:solidFill>
                <a:ea typeface="Calibri"/>
                <a:cs typeface="Calibri"/>
              </a:rPr>
              <a:t>Slide 16</a:t>
            </a:r>
          </a:p>
          <a:p>
            <a:pPr marL="256540" indent="-256540">
              <a:buFont typeface="Arial"/>
              <a:buChar char="•"/>
            </a:pPr>
            <a:r>
              <a:rPr lang="en-GB" sz="2000" err="1">
                <a:solidFill>
                  <a:srgbClr val="002060"/>
                </a:solidFill>
                <a:ea typeface="+mn-lt"/>
                <a:cs typeface="+mn-lt"/>
              </a:rPr>
              <a:t>Adhavoc</a:t>
            </a:r>
            <a:r>
              <a:rPr lang="en-GB" sz="2000">
                <a:solidFill>
                  <a:srgbClr val="002060"/>
                </a:solidFill>
                <a:ea typeface="+mn-lt"/>
                <a:cs typeface="+mn-lt"/>
              </a:rPr>
              <a:t> (2010) </a:t>
            </a:r>
            <a:r>
              <a:rPr lang="en-GB" sz="2000" i="1">
                <a:solidFill>
                  <a:srgbClr val="002060"/>
                </a:solidFill>
                <a:ea typeface="+mn-lt"/>
                <a:cs typeface="+mn-lt"/>
              </a:rPr>
              <a:t>Europe 180AD Roman trade map</a:t>
            </a:r>
            <a:r>
              <a:rPr lang="en-GB" sz="2000">
                <a:solidFill>
                  <a:srgbClr val="002060"/>
                </a:solidFill>
                <a:ea typeface="+mn-lt"/>
                <a:cs typeface="+mn-lt"/>
              </a:rPr>
              <a:t> [map]. Wikimedia Commons. Available at: </a:t>
            </a:r>
            <a:r>
              <a:rPr lang="en-GB" sz="2000">
                <a:solidFill>
                  <a:srgbClr val="002060"/>
                </a:solidFill>
                <a:ea typeface="+mn-lt"/>
                <a:cs typeface="+mn-lt"/>
                <a:hlinkClick r:id="rId4"/>
              </a:rPr>
              <a:t>https://commons.wikimedia.org/wiki/File:Europe_180ad_roman_trade_map.png</a:t>
            </a:r>
            <a:r>
              <a:rPr lang="en-GB" sz="2000">
                <a:solidFill>
                  <a:srgbClr val="002060"/>
                </a:solidFill>
                <a:ea typeface="+mn-lt"/>
                <a:cs typeface="+mn-lt"/>
              </a:rPr>
              <a:t> (Accessed: 6 July 2026).</a:t>
            </a:r>
            <a:endParaRPr lang="en-GB" sz="2000">
              <a:solidFill>
                <a:srgbClr val="002060"/>
              </a:solidFill>
              <a:ea typeface="Calibri"/>
              <a:cs typeface="Calibri"/>
            </a:endParaRPr>
          </a:p>
          <a:p>
            <a:pPr marL="0" indent="0">
              <a:buNone/>
            </a:pPr>
            <a:r>
              <a:rPr lang="en-GB" sz="2000" b="1">
                <a:solidFill>
                  <a:srgbClr val="002060"/>
                </a:solidFill>
                <a:ea typeface="Calibri"/>
                <a:cs typeface="Calibri"/>
              </a:rPr>
              <a:t>Slide 19, 20, 21,22,23, 24, 25 &amp; 33</a:t>
            </a:r>
            <a:r>
              <a:rPr lang="en-GB" sz="2000">
                <a:solidFill>
                  <a:srgbClr val="002060"/>
                </a:solidFill>
                <a:ea typeface="Calibri"/>
                <a:cs typeface="Calibri"/>
              </a:rPr>
              <a:t> </a:t>
            </a:r>
          </a:p>
          <a:p>
            <a:pPr marL="285750" indent="-285750"/>
            <a:r>
              <a:rPr lang="en-GB" sz="2000">
                <a:solidFill>
                  <a:srgbClr val="002060"/>
                </a:solidFill>
                <a:ea typeface="+mn-lt"/>
                <a:cs typeface="+mn-lt"/>
              </a:rPr>
              <a:t>Leeds Trinity University Alumni (no date) </a:t>
            </a:r>
            <a:r>
              <a:rPr lang="en-GB" sz="2000" i="1">
                <a:solidFill>
                  <a:srgbClr val="002060"/>
                </a:solidFill>
                <a:ea typeface="+mn-lt"/>
                <a:cs typeface="+mn-lt"/>
              </a:rPr>
              <a:t>Facebook</a:t>
            </a:r>
            <a:r>
              <a:rPr lang="en-GB" sz="2000">
                <a:solidFill>
                  <a:srgbClr val="002060"/>
                </a:solidFill>
                <a:ea typeface="+mn-lt"/>
                <a:cs typeface="+mn-lt"/>
              </a:rPr>
              <a:t>. Available at: https://www.facebook.com/LeedsTrinityAlumni (Accessed: 6 July 2026). </a:t>
            </a:r>
          </a:p>
          <a:p>
            <a:pPr marL="285750" indent="-285750"/>
            <a:r>
              <a:rPr lang="en-GB" sz="2000">
                <a:solidFill>
                  <a:srgbClr val="002060"/>
                </a:solidFill>
                <a:ea typeface="+mn-lt"/>
                <a:cs typeface="+mn-lt"/>
              </a:rPr>
              <a:t>Leeds Trinity University (no date) </a:t>
            </a:r>
            <a:r>
              <a:rPr lang="en-GB" sz="2000" i="1">
                <a:solidFill>
                  <a:srgbClr val="002060"/>
                </a:solidFill>
                <a:ea typeface="+mn-lt"/>
                <a:cs typeface="+mn-lt"/>
              </a:rPr>
              <a:t>Our history</a:t>
            </a:r>
            <a:r>
              <a:rPr lang="en-GB" sz="2000">
                <a:solidFill>
                  <a:srgbClr val="002060"/>
                </a:solidFill>
                <a:ea typeface="+mn-lt"/>
                <a:cs typeface="+mn-lt"/>
              </a:rPr>
              <a:t>. Available at: </a:t>
            </a:r>
            <a:r>
              <a:rPr lang="en-GB" sz="2000">
                <a:solidFill>
                  <a:srgbClr val="002060"/>
                </a:solidFill>
                <a:ea typeface="+mn-lt"/>
                <a:cs typeface="+mn-lt"/>
                <a:hlinkClick r:id="rId5">
                  <a:extLst>
                    <a:ext uri="{A12FA001-AC4F-418D-AE19-62706E023703}">
                      <ahyp:hlinkClr xmlns:ahyp="http://schemas.microsoft.com/office/drawing/2018/hyperlinkcolor" val="tx"/>
                    </a:ext>
                  </a:extLst>
                </a:hlinkClick>
              </a:rPr>
              <a:t>https://www.leedstrinity.ac.uk/about/history/</a:t>
            </a:r>
            <a:r>
              <a:rPr lang="en-GB" sz="2000">
                <a:solidFill>
                  <a:srgbClr val="002060"/>
                </a:solidFill>
                <a:ea typeface="+mn-lt"/>
                <a:cs typeface="+mn-lt"/>
              </a:rPr>
              <a:t> (Accessed: 6 July 2026). </a:t>
            </a:r>
          </a:p>
          <a:p>
            <a:pPr marL="0" indent="0">
              <a:buNone/>
            </a:pPr>
            <a:endParaRPr lang="en-GB" sz="1400">
              <a:solidFill>
                <a:schemeClr val="tx2"/>
              </a:solidFill>
              <a:ea typeface="Calibri"/>
              <a:cs typeface="Calibri"/>
            </a:endParaRPr>
          </a:p>
          <a:p>
            <a:pPr marL="0" indent="0">
              <a:buNone/>
            </a:pPr>
            <a:endParaRPr lang="en-GB" sz="1400">
              <a:solidFill>
                <a:schemeClr val="tx2"/>
              </a:solidFill>
              <a:ea typeface="Calibri"/>
              <a:cs typeface="Calibri"/>
            </a:endParaRPr>
          </a:p>
        </p:txBody>
      </p:sp>
    </p:spTree>
    <p:extLst>
      <p:ext uri="{BB962C8B-B14F-4D97-AF65-F5344CB8AC3E}">
        <p14:creationId xmlns:p14="http://schemas.microsoft.com/office/powerpoint/2010/main" val="36863506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DEFD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0CDF2A-32D0-4783-865D-D541EA4798CA}"/>
              </a:ext>
            </a:extLst>
          </p:cNvPr>
          <p:cNvSpPr>
            <a:spLocks noGrp="1"/>
          </p:cNvSpPr>
          <p:nvPr>
            <p:ph type="title"/>
          </p:nvPr>
        </p:nvSpPr>
        <p:spPr/>
        <p:txBody>
          <a:bodyPr/>
          <a:lstStyle/>
          <a:p>
            <a:r>
              <a:rPr lang="en-GB" b="1">
                <a:solidFill>
                  <a:srgbClr val="002060"/>
                </a:solidFill>
                <a:ea typeface="Calibri Light"/>
                <a:cs typeface="Calibri Light"/>
              </a:rPr>
              <a:t>Why use local places?</a:t>
            </a:r>
            <a:br>
              <a:rPr lang="en-GB" b="1">
                <a:solidFill>
                  <a:srgbClr val="002060"/>
                </a:solidFill>
                <a:ea typeface="Calibri Light"/>
                <a:cs typeface="Calibri Light"/>
              </a:rPr>
            </a:br>
            <a:r>
              <a:rPr lang="en-GB" b="1">
                <a:solidFill>
                  <a:srgbClr val="002060"/>
                </a:solidFill>
                <a:ea typeface="Calibri Light"/>
                <a:cs typeface="Calibri Light"/>
              </a:rPr>
              <a:t>A place-based approach</a:t>
            </a:r>
          </a:p>
        </p:txBody>
      </p:sp>
      <p:sp>
        <p:nvSpPr>
          <p:cNvPr id="3" name="Content Placeholder 2">
            <a:extLst>
              <a:ext uri="{FF2B5EF4-FFF2-40B4-BE49-F238E27FC236}">
                <a16:creationId xmlns:a16="http://schemas.microsoft.com/office/drawing/2014/main" id="{25A568DB-82BD-4F20-8336-097B48122244}"/>
              </a:ext>
            </a:extLst>
          </p:cNvPr>
          <p:cNvSpPr>
            <a:spLocks noGrp="1"/>
          </p:cNvSpPr>
          <p:nvPr>
            <p:ph idx="1"/>
          </p:nvPr>
        </p:nvSpPr>
        <p:spPr>
          <a:xfrm>
            <a:off x="435634" y="1696229"/>
            <a:ext cx="11464505" cy="4351338"/>
          </a:xfrm>
        </p:spPr>
        <p:txBody>
          <a:bodyPr vert="horz" lIns="91440" tIns="45720" rIns="91440" bIns="45720" rtlCol="0" anchor="t">
            <a:noAutofit/>
          </a:bodyPr>
          <a:lstStyle/>
          <a:p>
            <a:pPr>
              <a:lnSpc>
                <a:spcPct val="100000"/>
              </a:lnSpc>
              <a:spcBef>
                <a:spcPct val="20000"/>
              </a:spcBef>
              <a:spcAft>
                <a:spcPct val="0"/>
              </a:spcAft>
            </a:pPr>
            <a:endParaRPr lang="en-US" sz="2000" b="1">
              <a:solidFill>
                <a:srgbClr val="002060"/>
              </a:solidFill>
              <a:ea typeface="Calibri"/>
              <a:cs typeface="Calibri"/>
            </a:endParaRPr>
          </a:p>
          <a:p>
            <a:pPr marL="256540" indent="-256540">
              <a:lnSpc>
                <a:spcPct val="100000"/>
              </a:lnSpc>
              <a:spcBef>
                <a:spcPct val="20000"/>
              </a:spcBef>
              <a:spcAft>
                <a:spcPct val="0"/>
              </a:spcAft>
            </a:pPr>
            <a:r>
              <a:rPr lang="en-GB" sz="2400">
                <a:solidFill>
                  <a:srgbClr val="002060"/>
                </a:solidFill>
                <a:ea typeface="Calibri"/>
                <a:cs typeface="Calibri"/>
              </a:rPr>
              <a:t>Grounds learning </a:t>
            </a:r>
            <a:r>
              <a:rPr lang="en-GB" sz="2400" b="1">
                <a:solidFill>
                  <a:srgbClr val="002060"/>
                </a:solidFill>
                <a:ea typeface="Calibri"/>
                <a:cs typeface="Calibri"/>
              </a:rPr>
              <a:t>in local cultural, environmental and historical contexts </a:t>
            </a:r>
            <a:r>
              <a:rPr lang="en-GB" sz="2400" b="1" i="1">
                <a:solidFill>
                  <a:srgbClr val="002060"/>
                </a:solidFill>
                <a:ea typeface="Calibri"/>
                <a:cs typeface="Calibri"/>
              </a:rPr>
              <a:t>(</a:t>
            </a:r>
            <a:r>
              <a:rPr lang="en-GB" sz="2400" i="1">
                <a:solidFill>
                  <a:srgbClr val="002060"/>
                </a:solidFill>
                <a:ea typeface="Calibri"/>
                <a:cs typeface="Calibri"/>
              </a:rPr>
              <a:t>Gruenewald, 2003; Smith,2002)</a:t>
            </a:r>
            <a:endParaRPr lang="en-US" sz="2400">
              <a:ea typeface="Calibri"/>
              <a:cs typeface="Calibri"/>
            </a:endParaRPr>
          </a:p>
          <a:p>
            <a:pPr marL="256540" indent="-256540">
              <a:lnSpc>
                <a:spcPct val="100000"/>
              </a:lnSpc>
              <a:spcBef>
                <a:spcPct val="20000"/>
              </a:spcBef>
              <a:spcAft>
                <a:spcPct val="0"/>
              </a:spcAft>
            </a:pPr>
            <a:endParaRPr lang="en-GB" sz="2400" i="1">
              <a:solidFill>
                <a:srgbClr val="002060"/>
              </a:solidFill>
              <a:ea typeface="+mn-lt"/>
              <a:cs typeface="+mn-lt"/>
            </a:endParaRPr>
          </a:p>
          <a:p>
            <a:pPr marL="256540" indent="-256540">
              <a:lnSpc>
                <a:spcPct val="100000"/>
              </a:lnSpc>
              <a:spcBef>
                <a:spcPct val="20000"/>
              </a:spcBef>
              <a:spcAft>
                <a:spcPct val="0"/>
              </a:spcAft>
            </a:pPr>
            <a:r>
              <a:rPr lang="en-GB" sz="2400">
                <a:solidFill>
                  <a:srgbClr val="002060"/>
                </a:solidFill>
                <a:ea typeface="+mn-lt"/>
                <a:cs typeface="+mn-lt"/>
              </a:rPr>
              <a:t>Uses </a:t>
            </a:r>
            <a:r>
              <a:rPr lang="en-GB" sz="2400" b="1">
                <a:solidFill>
                  <a:srgbClr val="002060"/>
                </a:solidFill>
                <a:ea typeface="+mn-lt"/>
                <a:cs typeface="+mn-lt"/>
              </a:rPr>
              <a:t>first-hand, experiential engagement</a:t>
            </a:r>
            <a:r>
              <a:rPr lang="en-GB" sz="2400">
                <a:solidFill>
                  <a:srgbClr val="002060"/>
                </a:solidFill>
                <a:ea typeface="+mn-lt"/>
                <a:cs typeface="+mn-lt"/>
              </a:rPr>
              <a:t> with </a:t>
            </a:r>
            <a:r>
              <a:rPr lang="en-GB" sz="2400" b="1">
                <a:solidFill>
                  <a:srgbClr val="002060"/>
                </a:solidFill>
                <a:ea typeface="+mn-lt"/>
                <a:cs typeface="+mn-lt"/>
              </a:rPr>
              <a:t>places and communities</a:t>
            </a:r>
            <a:r>
              <a:rPr lang="en-GB" sz="2400">
                <a:solidFill>
                  <a:srgbClr val="002060"/>
                </a:solidFill>
                <a:ea typeface="+mn-lt"/>
                <a:cs typeface="+mn-lt"/>
              </a:rPr>
              <a:t> </a:t>
            </a:r>
            <a:r>
              <a:rPr lang="en-GB" sz="2400" i="1">
                <a:solidFill>
                  <a:srgbClr val="002060"/>
                </a:solidFill>
                <a:ea typeface="+mn-lt"/>
                <a:cs typeface="+mn-lt"/>
              </a:rPr>
              <a:t>(Isreal, 2012; Waite 2013; </a:t>
            </a:r>
            <a:r>
              <a:rPr lang="en-US" sz="2400" i="1">
                <a:solidFill>
                  <a:srgbClr val="002060"/>
                </a:solidFill>
                <a:ea typeface="+mn-lt"/>
                <a:cs typeface="+mn-lt"/>
              </a:rPr>
              <a:t>Yemini et al. 2023</a:t>
            </a:r>
            <a:r>
              <a:rPr lang="en-GB" sz="2400" i="1">
                <a:solidFill>
                  <a:srgbClr val="002060"/>
                </a:solidFill>
                <a:ea typeface="+mn-lt"/>
                <a:cs typeface="+mn-lt"/>
              </a:rPr>
              <a:t>)</a:t>
            </a:r>
            <a:endParaRPr lang="en-GB" sz="2400" i="1">
              <a:solidFill>
                <a:srgbClr val="002060"/>
              </a:solidFill>
              <a:ea typeface="Calibri"/>
              <a:cs typeface="Calibri"/>
            </a:endParaRPr>
          </a:p>
          <a:p>
            <a:pPr marL="256540" indent="-256540">
              <a:lnSpc>
                <a:spcPct val="100000"/>
              </a:lnSpc>
              <a:spcBef>
                <a:spcPct val="20000"/>
              </a:spcBef>
              <a:spcAft>
                <a:spcPct val="0"/>
              </a:spcAft>
            </a:pPr>
            <a:endParaRPr lang="en-GB" sz="2400" i="1">
              <a:solidFill>
                <a:srgbClr val="002060"/>
              </a:solidFill>
              <a:ea typeface="+mn-lt"/>
              <a:cs typeface="+mn-lt"/>
            </a:endParaRPr>
          </a:p>
          <a:p>
            <a:pPr marL="256540" indent="-256540">
              <a:lnSpc>
                <a:spcPct val="100000"/>
              </a:lnSpc>
              <a:spcBef>
                <a:spcPct val="20000"/>
              </a:spcBef>
              <a:spcAft>
                <a:spcPct val="0"/>
              </a:spcAft>
            </a:pPr>
            <a:r>
              <a:rPr lang="en-GB" sz="2400">
                <a:solidFill>
                  <a:srgbClr val="002060"/>
                </a:solidFill>
                <a:ea typeface="+mn-lt"/>
                <a:cs typeface="+mn-lt"/>
              </a:rPr>
              <a:t>Draws on </a:t>
            </a:r>
            <a:r>
              <a:rPr lang="en-GB" sz="2400" b="1">
                <a:solidFill>
                  <a:srgbClr val="002060"/>
                </a:solidFill>
                <a:ea typeface="+mn-lt"/>
                <a:cs typeface="+mn-lt"/>
              </a:rPr>
              <a:t>learners' lived experiences </a:t>
            </a:r>
            <a:r>
              <a:rPr lang="en-GB" sz="2400">
                <a:solidFill>
                  <a:srgbClr val="002060"/>
                </a:solidFill>
                <a:ea typeface="+mn-lt"/>
                <a:cs typeface="+mn-lt"/>
              </a:rPr>
              <a:t>and </a:t>
            </a:r>
            <a:r>
              <a:rPr lang="en-GB" sz="2400" b="1">
                <a:solidFill>
                  <a:srgbClr val="002060"/>
                </a:solidFill>
                <a:ea typeface="+mn-lt"/>
                <a:cs typeface="+mn-lt"/>
              </a:rPr>
              <a:t>local environments </a:t>
            </a:r>
            <a:r>
              <a:rPr lang="en-GB" sz="2400">
                <a:solidFill>
                  <a:srgbClr val="002060"/>
                </a:solidFill>
                <a:ea typeface="+mn-lt"/>
                <a:cs typeface="+mn-lt"/>
              </a:rPr>
              <a:t> </a:t>
            </a:r>
            <a:r>
              <a:rPr lang="en-US" sz="2400" i="1">
                <a:solidFill>
                  <a:srgbClr val="002060"/>
                </a:solidFill>
                <a:ea typeface="+mn-lt"/>
                <a:cs typeface="+mn-lt"/>
              </a:rPr>
              <a:t>(Beames et al. 2011;</a:t>
            </a:r>
            <a:r>
              <a:rPr lang="en-GB" sz="2400" i="1">
                <a:solidFill>
                  <a:srgbClr val="002060"/>
                </a:solidFill>
                <a:ea typeface="+mn-lt"/>
                <a:cs typeface="+mn-lt"/>
              </a:rPr>
              <a:t>Gruenewald, 2003; Smith, 2002)</a:t>
            </a:r>
          </a:p>
          <a:p>
            <a:pPr marL="256540" indent="-256540">
              <a:lnSpc>
                <a:spcPct val="100000"/>
              </a:lnSpc>
              <a:spcBef>
                <a:spcPct val="20000"/>
              </a:spcBef>
              <a:spcAft>
                <a:spcPct val="0"/>
              </a:spcAft>
            </a:pPr>
            <a:endParaRPr lang="en-GB" sz="2400" i="1">
              <a:solidFill>
                <a:srgbClr val="002060"/>
              </a:solidFill>
              <a:ea typeface="+mn-lt"/>
              <a:cs typeface="+mn-lt"/>
            </a:endParaRPr>
          </a:p>
          <a:p>
            <a:pPr marL="256540" indent="-256540">
              <a:lnSpc>
                <a:spcPct val="100000"/>
              </a:lnSpc>
              <a:spcBef>
                <a:spcPct val="20000"/>
              </a:spcBef>
              <a:spcAft>
                <a:spcPct val="0"/>
              </a:spcAft>
            </a:pPr>
            <a:r>
              <a:rPr lang="en-GB" sz="2400">
                <a:solidFill>
                  <a:srgbClr val="002060"/>
                </a:solidFill>
                <a:ea typeface="+mn-lt"/>
                <a:cs typeface="+mn-lt"/>
              </a:rPr>
              <a:t>Can </a:t>
            </a:r>
            <a:r>
              <a:rPr lang="en-GB" sz="2400" b="1">
                <a:solidFill>
                  <a:srgbClr val="002060"/>
                </a:solidFill>
                <a:ea typeface="+mn-lt"/>
                <a:cs typeface="+mn-lt"/>
              </a:rPr>
              <a:t>foster sense of place, belonging and connection to community</a:t>
            </a:r>
            <a:r>
              <a:rPr lang="en-GB" sz="2400">
                <a:solidFill>
                  <a:srgbClr val="002060"/>
                </a:solidFill>
                <a:ea typeface="+mn-lt"/>
                <a:cs typeface="+mn-lt"/>
              </a:rPr>
              <a:t> </a:t>
            </a:r>
            <a:r>
              <a:rPr lang="en-US" sz="2400" i="1">
                <a:solidFill>
                  <a:srgbClr val="002060"/>
                </a:solidFill>
                <a:ea typeface="+mn-lt"/>
                <a:cs typeface="+mn-lt"/>
              </a:rPr>
              <a:t>(Beames et al. 2011; Beames et al, 2023; Sobel, 2004)</a:t>
            </a:r>
          </a:p>
          <a:p>
            <a:pPr marL="256540" indent="-256540">
              <a:lnSpc>
                <a:spcPct val="100000"/>
              </a:lnSpc>
              <a:spcBef>
                <a:spcPct val="20000"/>
              </a:spcBef>
              <a:spcAft>
                <a:spcPct val="0"/>
              </a:spcAft>
            </a:pPr>
            <a:endParaRPr lang="en-US" sz="1400" i="1">
              <a:solidFill>
                <a:schemeClr val="tx2"/>
              </a:solidFill>
              <a:ea typeface="Calibri"/>
              <a:cs typeface="Calibri"/>
            </a:endParaRPr>
          </a:p>
          <a:p>
            <a:pPr marL="256540" indent="-256540">
              <a:lnSpc>
                <a:spcPct val="100000"/>
              </a:lnSpc>
              <a:spcBef>
                <a:spcPct val="20000"/>
              </a:spcBef>
              <a:spcAft>
                <a:spcPct val="0"/>
              </a:spcAft>
            </a:pPr>
            <a:endParaRPr lang="en-US" sz="1400" i="1">
              <a:solidFill>
                <a:schemeClr val="tx2"/>
              </a:solidFill>
              <a:ea typeface="Calibri"/>
              <a:cs typeface="Calibri"/>
            </a:endParaRPr>
          </a:p>
          <a:p>
            <a:pPr marL="256540" indent="-256540">
              <a:lnSpc>
                <a:spcPct val="100000"/>
              </a:lnSpc>
              <a:spcBef>
                <a:spcPct val="20000"/>
              </a:spcBef>
              <a:spcAft>
                <a:spcPct val="0"/>
              </a:spcAft>
            </a:pPr>
            <a:endParaRPr lang="en-GB" sz="1200">
              <a:solidFill>
                <a:srgbClr val="000000"/>
              </a:solidFill>
              <a:ea typeface="Calibri"/>
              <a:cs typeface="Calibri"/>
            </a:endParaRPr>
          </a:p>
          <a:p>
            <a:pPr marL="256540" indent="-256540">
              <a:lnSpc>
                <a:spcPct val="100000"/>
              </a:lnSpc>
              <a:spcBef>
                <a:spcPct val="20000"/>
              </a:spcBef>
              <a:spcAft>
                <a:spcPct val="0"/>
              </a:spcAft>
            </a:pPr>
            <a:endParaRPr lang="en-GB" sz="1300" i="1">
              <a:solidFill>
                <a:srgbClr val="002060"/>
              </a:solidFill>
              <a:ea typeface="Calibri"/>
              <a:cs typeface="Calibri"/>
            </a:endParaRPr>
          </a:p>
          <a:p>
            <a:endParaRPr lang="en-GB">
              <a:ea typeface="Calibri"/>
              <a:cs typeface="Calibri"/>
            </a:endParaRPr>
          </a:p>
        </p:txBody>
      </p:sp>
    </p:spTree>
    <p:extLst>
      <p:ext uri="{BB962C8B-B14F-4D97-AF65-F5344CB8AC3E}">
        <p14:creationId xmlns:p14="http://schemas.microsoft.com/office/powerpoint/2010/main" val="399323430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FDEFD5"/>
        </a:solidFill>
        <a:effectLst/>
      </p:bgPr>
    </p:bg>
    <p:spTree>
      <p:nvGrpSpPr>
        <p:cNvPr id="1" name="">
          <a:extLst>
            <a:ext uri="{FF2B5EF4-FFF2-40B4-BE49-F238E27FC236}">
              <a16:creationId xmlns:a16="http://schemas.microsoft.com/office/drawing/2014/main" id="{296242DD-7B95-AAC8-26F5-BA6200367F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92EFF0-065C-26C2-1716-C5F0ABDCDCC4}"/>
              </a:ext>
            </a:extLst>
          </p:cNvPr>
          <p:cNvSpPr>
            <a:spLocks noGrp="1"/>
          </p:cNvSpPr>
          <p:nvPr>
            <p:ph type="title"/>
          </p:nvPr>
        </p:nvSpPr>
        <p:spPr/>
        <p:txBody>
          <a:bodyPr/>
          <a:lstStyle/>
          <a:p>
            <a:r>
              <a:rPr lang="en-US" b="1">
                <a:solidFill>
                  <a:srgbClr val="002060"/>
                </a:solidFill>
                <a:ea typeface="Calibri"/>
                <a:cs typeface="Calibri"/>
              </a:rPr>
              <a:t>References</a:t>
            </a:r>
          </a:p>
        </p:txBody>
      </p:sp>
      <p:sp>
        <p:nvSpPr>
          <p:cNvPr id="3" name="Content Placeholder 2">
            <a:extLst>
              <a:ext uri="{FF2B5EF4-FFF2-40B4-BE49-F238E27FC236}">
                <a16:creationId xmlns:a16="http://schemas.microsoft.com/office/drawing/2014/main" id="{AE402E8B-C3B6-A9CD-6BC6-B490EA194322}"/>
              </a:ext>
            </a:extLst>
          </p:cNvPr>
          <p:cNvSpPr>
            <a:spLocks noGrp="1"/>
          </p:cNvSpPr>
          <p:nvPr>
            <p:ph idx="1"/>
          </p:nvPr>
        </p:nvSpPr>
        <p:spPr>
          <a:xfrm>
            <a:off x="286657" y="1506310"/>
            <a:ext cx="11625942" cy="5381852"/>
          </a:xfrm>
        </p:spPr>
        <p:txBody>
          <a:bodyPr vert="horz" lIns="91440" tIns="45720" rIns="91440" bIns="45720" rtlCol="0" anchor="t">
            <a:normAutofit/>
          </a:bodyPr>
          <a:lstStyle/>
          <a:p>
            <a:r>
              <a:rPr lang="en-GB" sz="1600">
                <a:solidFill>
                  <a:schemeClr val="tx2"/>
                </a:solidFill>
                <a:ea typeface="Calibri"/>
                <a:cs typeface="Calibri"/>
              </a:rPr>
              <a:t>Beames, S., Higgins, P., &amp; Nicol, R. (2011). </a:t>
            </a:r>
            <a:r>
              <a:rPr lang="en-GB" sz="1600" i="1">
                <a:solidFill>
                  <a:schemeClr val="tx2"/>
                </a:solidFill>
                <a:ea typeface="Calibri"/>
                <a:cs typeface="Calibri"/>
              </a:rPr>
              <a:t>Learning outside the classroom: Theory and guidelines for practice</a:t>
            </a:r>
            <a:r>
              <a:rPr lang="en-GB" sz="1600">
                <a:solidFill>
                  <a:schemeClr val="tx2"/>
                </a:solidFill>
                <a:ea typeface="Calibri"/>
                <a:cs typeface="Calibri"/>
              </a:rPr>
              <a:t>. Routledge.</a:t>
            </a:r>
            <a:endParaRPr lang="en-GB" sz="1600">
              <a:ea typeface="Calibri"/>
              <a:cs typeface="Calibri"/>
            </a:endParaRPr>
          </a:p>
          <a:p>
            <a:r>
              <a:rPr lang="en-GB" sz="1600">
                <a:solidFill>
                  <a:schemeClr val="tx2"/>
                </a:solidFill>
                <a:ea typeface="Calibri"/>
                <a:cs typeface="Calibri"/>
              </a:rPr>
              <a:t>Beames, S., Higgins, P., &amp; Nicol, R. (2023). </a:t>
            </a:r>
            <a:r>
              <a:rPr lang="en-GB" sz="1600" i="1">
                <a:solidFill>
                  <a:schemeClr val="tx2"/>
                </a:solidFill>
                <a:ea typeface="Calibri"/>
                <a:cs typeface="Calibri"/>
              </a:rPr>
              <a:t>Learning outside the classroom: Theory and guidelines for practice</a:t>
            </a:r>
            <a:r>
              <a:rPr lang="en-GB" sz="1600">
                <a:solidFill>
                  <a:schemeClr val="tx2"/>
                </a:solidFill>
                <a:ea typeface="Calibri"/>
                <a:cs typeface="Calibri"/>
              </a:rPr>
              <a:t> (2nd ed.). Routledge.</a:t>
            </a:r>
            <a:endParaRPr lang="en-GB" sz="1600">
              <a:ea typeface="Calibri"/>
              <a:cs typeface="Calibri"/>
            </a:endParaRPr>
          </a:p>
          <a:p>
            <a:r>
              <a:rPr lang="en-GB" sz="1600">
                <a:solidFill>
                  <a:schemeClr val="tx2"/>
                </a:solidFill>
                <a:ea typeface="+mn-lt"/>
                <a:cs typeface="+mn-lt"/>
              </a:rPr>
              <a:t>Dawson, I. (2015) </a:t>
            </a:r>
            <a:r>
              <a:rPr lang="en-GB" sz="1600" i="1">
                <a:solidFill>
                  <a:schemeClr val="tx2"/>
                </a:solidFill>
                <a:ea typeface="+mn-lt"/>
                <a:cs typeface="+mn-lt"/>
              </a:rPr>
              <a:t>Enquiry: developing puzzling, enjoyable, effective historical investigations</a:t>
            </a:r>
            <a:r>
              <a:rPr lang="en-GB" sz="1600">
                <a:solidFill>
                  <a:schemeClr val="tx2"/>
                </a:solidFill>
                <a:ea typeface="+mn-lt"/>
                <a:cs typeface="+mn-lt"/>
              </a:rPr>
              <a:t>. </a:t>
            </a:r>
            <a:r>
              <a:rPr lang="en-GB" sz="1600" i="1">
                <a:solidFill>
                  <a:schemeClr val="tx2"/>
                </a:solidFill>
                <a:ea typeface="+mn-lt"/>
                <a:cs typeface="+mn-lt"/>
              </a:rPr>
              <a:t>Primary History</a:t>
            </a:r>
            <a:r>
              <a:rPr lang="en-GB" sz="1600">
                <a:solidFill>
                  <a:schemeClr val="tx2"/>
                </a:solidFill>
                <a:ea typeface="+mn-lt"/>
                <a:cs typeface="+mn-lt"/>
              </a:rPr>
              <a:t>, 70, pp. 8–14. Available at: </a:t>
            </a:r>
            <a:r>
              <a:rPr lang="en-GB" sz="1600">
                <a:solidFill>
                  <a:schemeClr val="tx2"/>
                </a:solidFill>
                <a:ea typeface="+mn-lt"/>
                <a:cs typeface="+mn-lt"/>
                <a:hlinkClick r:id="rId2">
                  <a:extLst>
                    <a:ext uri="{A12FA001-AC4F-418D-AE19-62706E023703}">
                      <ahyp:hlinkClr xmlns:ahyp="http://schemas.microsoft.com/office/drawing/2018/hyperlinkcolor" val="tx"/>
                    </a:ext>
                  </a:extLst>
                </a:hlinkClick>
              </a:rPr>
              <a:t>Thinking History</a:t>
            </a:r>
            <a:r>
              <a:rPr lang="en-GB" sz="1600">
                <a:solidFill>
                  <a:schemeClr val="tx2"/>
                </a:solidFill>
                <a:ea typeface="+mn-lt"/>
                <a:cs typeface="+mn-lt"/>
              </a:rPr>
              <a:t> (Accessed: 6 July 2026).</a:t>
            </a:r>
          </a:p>
          <a:p>
            <a:r>
              <a:rPr lang="en-GB" sz="1600">
                <a:solidFill>
                  <a:schemeClr val="tx2"/>
                </a:solidFill>
                <a:ea typeface="Calibri"/>
                <a:cs typeface="Calibri"/>
              </a:rPr>
              <a:t>Gruenewald, D. A. (2003). The best of both worlds: A critical pedagogy of place. </a:t>
            </a:r>
            <a:r>
              <a:rPr lang="en-GB" sz="1600" i="1">
                <a:solidFill>
                  <a:schemeClr val="tx2"/>
                </a:solidFill>
                <a:ea typeface="Calibri"/>
                <a:cs typeface="Calibri"/>
              </a:rPr>
              <a:t>Educational Researcher, 32</a:t>
            </a:r>
            <a:r>
              <a:rPr lang="en-GB" sz="1600">
                <a:solidFill>
                  <a:schemeClr val="tx2"/>
                </a:solidFill>
                <a:ea typeface="Calibri"/>
                <a:cs typeface="Calibri"/>
              </a:rPr>
              <a:t>(4), 3–12. </a:t>
            </a:r>
            <a:r>
              <a:rPr lang="en-GB" sz="1600">
                <a:solidFill>
                  <a:schemeClr val="tx2"/>
                </a:solidFill>
                <a:ea typeface="Calibri"/>
                <a:cs typeface="Calibri"/>
                <a:hlinkClick r:id="rId3"/>
              </a:rPr>
              <a:t>https://doi.org/10.3102/0013189X032004003</a:t>
            </a:r>
            <a:endParaRPr lang="en-GB" sz="1600">
              <a:ea typeface="Calibri"/>
              <a:cs typeface="Calibri"/>
            </a:endParaRPr>
          </a:p>
          <a:p>
            <a:r>
              <a:rPr lang="en-GB" sz="1600">
                <a:solidFill>
                  <a:schemeClr val="tx2"/>
                </a:solidFill>
                <a:ea typeface="Calibri"/>
                <a:cs typeface="Calibri"/>
              </a:rPr>
              <a:t>Israel, A. L. (2012). </a:t>
            </a:r>
            <a:r>
              <a:rPr lang="en-GB" sz="1600" i="1">
                <a:solidFill>
                  <a:schemeClr val="tx2"/>
                </a:solidFill>
                <a:ea typeface="Calibri"/>
                <a:cs typeface="Calibri"/>
              </a:rPr>
              <a:t>Place-based education: A review of historical precedent, promise, and practice</a:t>
            </a:r>
            <a:r>
              <a:rPr lang="en-GB" sz="1600">
                <a:solidFill>
                  <a:schemeClr val="tx2"/>
                </a:solidFill>
                <a:ea typeface="Calibri"/>
                <a:cs typeface="Calibri"/>
              </a:rPr>
              <a:t>. Journal of Sustainability Education, 3.</a:t>
            </a:r>
            <a:endParaRPr lang="en-GB" sz="1600">
              <a:ea typeface="Calibri"/>
              <a:cs typeface="Calibri"/>
            </a:endParaRPr>
          </a:p>
          <a:p>
            <a:r>
              <a:rPr lang="en-GB" sz="1600">
                <a:solidFill>
                  <a:schemeClr val="tx2"/>
                </a:solidFill>
                <a:ea typeface="+mn-lt"/>
                <a:cs typeface="+mn-lt"/>
              </a:rPr>
              <a:t>Lomas, T. (2019) ‘Getting to grips with concepts in primary history’, </a:t>
            </a:r>
            <a:r>
              <a:rPr lang="en-GB" sz="1600" i="1">
                <a:solidFill>
                  <a:schemeClr val="tx2"/>
                </a:solidFill>
                <a:ea typeface="+mn-lt"/>
                <a:cs typeface="+mn-lt"/>
              </a:rPr>
              <a:t>Primary History</a:t>
            </a:r>
            <a:r>
              <a:rPr lang="en-GB" sz="1600">
                <a:solidFill>
                  <a:schemeClr val="tx2"/>
                </a:solidFill>
                <a:ea typeface="+mn-lt"/>
                <a:cs typeface="+mn-lt"/>
              </a:rPr>
              <a:t>, 82. Historical Association. Available at: </a:t>
            </a:r>
            <a:r>
              <a:rPr lang="en-GB" sz="1600">
                <a:solidFill>
                  <a:schemeClr val="tx2"/>
                </a:solidFill>
                <a:ea typeface="+mn-lt"/>
                <a:cs typeface="+mn-lt"/>
                <a:hlinkClick r:id="rId4"/>
              </a:rPr>
              <a:t>Historical Association</a:t>
            </a:r>
            <a:r>
              <a:rPr lang="en-GB" sz="1600">
                <a:solidFill>
                  <a:schemeClr val="tx2"/>
                </a:solidFill>
                <a:ea typeface="+mn-lt"/>
                <a:cs typeface="+mn-lt"/>
              </a:rPr>
              <a:t> (Accessed: 8 July 2026). </a:t>
            </a:r>
            <a:endParaRPr lang="en-GB" sz="1600">
              <a:solidFill>
                <a:schemeClr val="tx2"/>
              </a:solidFill>
              <a:ea typeface="Calibri"/>
              <a:cs typeface="Calibri"/>
            </a:endParaRPr>
          </a:p>
          <a:p>
            <a:r>
              <a:rPr lang="en-GB" sz="1600">
                <a:solidFill>
                  <a:schemeClr val="tx2"/>
                </a:solidFill>
                <a:ea typeface="Calibri"/>
                <a:cs typeface="Calibri"/>
              </a:rPr>
              <a:t>Smith, G. A. (2002). Place-based education: Learning to be where we are. </a:t>
            </a:r>
            <a:r>
              <a:rPr lang="en-GB" sz="1600" i="1">
                <a:solidFill>
                  <a:schemeClr val="tx2"/>
                </a:solidFill>
                <a:ea typeface="Calibri"/>
                <a:cs typeface="Calibri"/>
              </a:rPr>
              <a:t>Phi Delta </a:t>
            </a:r>
            <a:r>
              <a:rPr lang="en-GB" sz="1600" i="1" err="1">
                <a:solidFill>
                  <a:schemeClr val="tx2"/>
                </a:solidFill>
                <a:ea typeface="Calibri"/>
                <a:cs typeface="Calibri"/>
              </a:rPr>
              <a:t>Kappan</a:t>
            </a:r>
            <a:r>
              <a:rPr lang="en-GB" sz="1600" i="1">
                <a:solidFill>
                  <a:schemeClr val="tx2"/>
                </a:solidFill>
                <a:ea typeface="Calibri"/>
                <a:cs typeface="Calibri"/>
              </a:rPr>
              <a:t>, 83</a:t>
            </a:r>
            <a:r>
              <a:rPr lang="en-GB" sz="1600">
                <a:solidFill>
                  <a:schemeClr val="tx2"/>
                </a:solidFill>
                <a:ea typeface="Calibri"/>
                <a:cs typeface="Calibri"/>
              </a:rPr>
              <a:t>(8), 584–594. </a:t>
            </a:r>
            <a:r>
              <a:rPr lang="en-GB" sz="1600">
                <a:solidFill>
                  <a:srgbClr val="44546A"/>
                </a:solidFill>
                <a:ea typeface="Calibri"/>
                <a:cs typeface="Calibri"/>
                <a:hlinkClick r:id="rId5">
                  <a:extLst>
                    <a:ext uri="{A12FA001-AC4F-418D-AE19-62706E023703}">
                      <ahyp:hlinkClr xmlns:ahyp="http://schemas.microsoft.com/office/drawing/2018/hyperlinkcolor" val="tx"/>
                    </a:ext>
                  </a:extLst>
                </a:hlinkClick>
              </a:rPr>
              <a:t>https://doi.org/10.1177/003172170208300806</a:t>
            </a:r>
            <a:endParaRPr lang="en-GB" sz="1600">
              <a:ea typeface="Calibri"/>
              <a:cs typeface="Calibri"/>
            </a:endParaRPr>
          </a:p>
          <a:p>
            <a:r>
              <a:rPr lang="en-GB" sz="1600">
                <a:solidFill>
                  <a:schemeClr val="tx2"/>
                </a:solidFill>
                <a:ea typeface="Calibri"/>
                <a:cs typeface="Calibri"/>
              </a:rPr>
              <a:t>Sobel, D. (2004). </a:t>
            </a:r>
            <a:r>
              <a:rPr lang="en-GB" sz="1600" i="1">
                <a:solidFill>
                  <a:schemeClr val="tx2"/>
                </a:solidFill>
                <a:ea typeface="Calibri"/>
                <a:cs typeface="Calibri"/>
              </a:rPr>
              <a:t>Place-based education: Connecting classrooms and communities</a:t>
            </a:r>
            <a:r>
              <a:rPr lang="en-GB" sz="1600">
                <a:solidFill>
                  <a:schemeClr val="tx2"/>
                </a:solidFill>
                <a:ea typeface="Calibri"/>
                <a:cs typeface="Calibri"/>
              </a:rPr>
              <a:t>. Orion Society.</a:t>
            </a:r>
            <a:endParaRPr lang="en-GB" sz="1600">
              <a:ea typeface="Calibri"/>
              <a:cs typeface="Calibri"/>
            </a:endParaRPr>
          </a:p>
          <a:p>
            <a:r>
              <a:rPr lang="en-GB" sz="1600">
                <a:solidFill>
                  <a:schemeClr val="tx2"/>
                </a:solidFill>
                <a:ea typeface="Calibri"/>
                <a:cs typeface="Calibri"/>
              </a:rPr>
              <a:t>Waite, S. (2013). Knowing your place in the world: How place and culture support and obstruct educational aims. </a:t>
            </a:r>
            <a:r>
              <a:rPr lang="en-GB" sz="1600" i="1">
                <a:solidFill>
                  <a:schemeClr val="tx2"/>
                </a:solidFill>
                <a:ea typeface="Calibri"/>
                <a:cs typeface="Calibri"/>
              </a:rPr>
              <a:t>Cambridge Journal of Education, 43</a:t>
            </a:r>
            <a:r>
              <a:rPr lang="en-GB" sz="1600">
                <a:solidFill>
                  <a:schemeClr val="tx2"/>
                </a:solidFill>
                <a:ea typeface="Calibri"/>
                <a:cs typeface="Calibri"/>
              </a:rPr>
              <a:t>(4), 413–433. </a:t>
            </a:r>
            <a:r>
              <a:rPr lang="en-GB" sz="1600">
                <a:solidFill>
                  <a:schemeClr val="tx2"/>
                </a:solidFill>
                <a:ea typeface="Calibri"/>
                <a:cs typeface="Calibri"/>
                <a:hlinkClick r:id="rId6"/>
              </a:rPr>
              <a:t>https://doi.org/10.1080/0305764X.2013.792787</a:t>
            </a:r>
            <a:endParaRPr lang="en-GB" sz="1600">
              <a:ea typeface="Calibri"/>
              <a:cs typeface="Calibri"/>
            </a:endParaRPr>
          </a:p>
          <a:p>
            <a:r>
              <a:rPr lang="en-GB" sz="1600">
                <a:solidFill>
                  <a:schemeClr val="tx2"/>
                </a:solidFill>
                <a:ea typeface="Calibri"/>
                <a:cs typeface="Calibri"/>
              </a:rPr>
              <a:t>Yemini, M., Engel, L., &amp; Ben Simon, A. (2023). Place-based education—A systematic review of literature. </a:t>
            </a:r>
            <a:r>
              <a:rPr lang="en-GB" sz="1600" i="1">
                <a:solidFill>
                  <a:schemeClr val="tx2"/>
                </a:solidFill>
                <a:ea typeface="Calibri"/>
                <a:cs typeface="Calibri"/>
              </a:rPr>
              <a:t>Educational Review, 75</a:t>
            </a:r>
            <a:r>
              <a:rPr lang="en-GB" sz="1600">
                <a:solidFill>
                  <a:schemeClr val="tx2"/>
                </a:solidFill>
                <a:ea typeface="Calibri"/>
                <a:cs typeface="Calibri"/>
              </a:rPr>
              <a:t>(4), 685–702. </a:t>
            </a:r>
            <a:r>
              <a:rPr lang="en-GB" sz="1600">
                <a:solidFill>
                  <a:schemeClr val="tx2"/>
                </a:solidFill>
                <a:ea typeface="Calibri"/>
                <a:cs typeface="Calibri"/>
                <a:hlinkClick r:id="rId7"/>
              </a:rPr>
              <a:t>https://doi.org/10.1080/00131911.2021.1965395</a:t>
            </a:r>
            <a:endParaRPr lang="en-US"/>
          </a:p>
        </p:txBody>
      </p:sp>
    </p:spTree>
    <p:extLst>
      <p:ext uri="{BB962C8B-B14F-4D97-AF65-F5344CB8AC3E}">
        <p14:creationId xmlns:p14="http://schemas.microsoft.com/office/powerpoint/2010/main" val="33607506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DEFD5"/>
        </a:solidFill>
        <a:effectLst/>
      </p:bgPr>
    </p:bg>
    <p:spTree>
      <p:nvGrpSpPr>
        <p:cNvPr id="1" name="">
          <a:extLst>
            <a:ext uri="{FF2B5EF4-FFF2-40B4-BE49-F238E27FC236}">
              <a16:creationId xmlns:a16="http://schemas.microsoft.com/office/drawing/2014/main" id="{3341BEBB-9207-4EEC-FF11-7DCD196347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F37EFC-B284-FED4-74C7-441FCE7ADB65}"/>
              </a:ext>
            </a:extLst>
          </p:cNvPr>
          <p:cNvSpPr>
            <a:spLocks noGrp="1"/>
          </p:cNvSpPr>
          <p:nvPr>
            <p:ph type="title"/>
          </p:nvPr>
        </p:nvSpPr>
        <p:spPr>
          <a:xfrm>
            <a:off x="1198181" y="5396"/>
            <a:ext cx="9795637" cy="1104857"/>
          </a:xfrm>
        </p:spPr>
        <p:txBody>
          <a:bodyPr vert="horz" lIns="91440" tIns="45720" rIns="91440" bIns="45720" rtlCol="0" anchor="b">
            <a:normAutofit/>
          </a:bodyPr>
          <a:lstStyle/>
          <a:p>
            <a:r>
              <a:rPr lang="en-US" sz="3600" b="1">
                <a:solidFill>
                  <a:srgbClr val="002060"/>
                </a:solidFill>
                <a:ea typeface="Calibri"/>
                <a:cs typeface="Calibri"/>
              </a:rPr>
              <a:t>Our Approach </a:t>
            </a:r>
          </a:p>
        </p:txBody>
      </p:sp>
      <p:pic>
        <p:nvPicPr>
          <p:cNvPr id="6" name="Picture 5" descr="A group of people walking in a church&#10;&#10;AI-generated content may be incorrect.">
            <a:extLst>
              <a:ext uri="{FF2B5EF4-FFF2-40B4-BE49-F238E27FC236}">
                <a16:creationId xmlns:a16="http://schemas.microsoft.com/office/drawing/2014/main" id="{0DB29BCD-DDD4-C667-A787-071AA8B2AA93}"/>
              </a:ext>
            </a:extLst>
          </p:cNvPr>
          <p:cNvPicPr>
            <a:picLocks noChangeAspect="1"/>
          </p:cNvPicPr>
          <p:nvPr/>
        </p:nvPicPr>
        <p:blipFill>
          <a:blip r:embed="rId3"/>
          <a:srcRect r="400" b="-299"/>
          <a:stretch>
            <a:fillRect/>
          </a:stretch>
        </p:blipFill>
        <p:spPr>
          <a:xfrm>
            <a:off x="4157617" y="1402664"/>
            <a:ext cx="2926953" cy="3965693"/>
          </a:xfrm>
          <a:prstGeom prst="rect">
            <a:avLst/>
          </a:prstGeom>
        </p:spPr>
      </p:pic>
      <p:pic>
        <p:nvPicPr>
          <p:cNvPr id="4" name="Content Placeholder 3" descr="A group of people walking on a bridge&#10;&#10;AI-generated content may be incorrect.">
            <a:extLst>
              <a:ext uri="{FF2B5EF4-FFF2-40B4-BE49-F238E27FC236}">
                <a16:creationId xmlns:a16="http://schemas.microsoft.com/office/drawing/2014/main" id="{91A2F3E7-65C7-24BD-716B-5B55058140EA}"/>
              </a:ext>
            </a:extLst>
          </p:cNvPr>
          <p:cNvPicPr>
            <a:picLocks noGrp="1" noChangeAspect="1"/>
          </p:cNvPicPr>
          <p:nvPr>
            <p:ph idx="1"/>
          </p:nvPr>
        </p:nvPicPr>
        <p:blipFill>
          <a:blip r:embed="rId4"/>
          <a:stretch>
            <a:fillRect/>
          </a:stretch>
        </p:blipFill>
        <p:spPr>
          <a:xfrm>
            <a:off x="299712" y="1412691"/>
            <a:ext cx="3138922" cy="3955667"/>
          </a:xfrm>
          <a:prstGeom prst="rect">
            <a:avLst/>
          </a:prstGeom>
        </p:spPr>
      </p:pic>
      <p:pic>
        <p:nvPicPr>
          <p:cNvPr id="5" name="Picture 4" descr="A group of people outside a stone building&#10;&#10;AI-generated content may be incorrect.">
            <a:extLst>
              <a:ext uri="{FF2B5EF4-FFF2-40B4-BE49-F238E27FC236}">
                <a16:creationId xmlns:a16="http://schemas.microsoft.com/office/drawing/2014/main" id="{7A2D4686-E617-72C1-8196-26A366CB9159}"/>
              </a:ext>
            </a:extLst>
          </p:cNvPr>
          <p:cNvPicPr>
            <a:picLocks noChangeAspect="1"/>
          </p:cNvPicPr>
          <p:nvPr/>
        </p:nvPicPr>
        <p:blipFill>
          <a:blip r:embed="rId5"/>
          <a:stretch>
            <a:fillRect/>
          </a:stretch>
        </p:blipFill>
        <p:spPr>
          <a:xfrm>
            <a:off x="7760082" y="1392639"/>
            <a:ext cx="3226879" cy="3972607"/>
          </a:xfrm>
          <a:prstGeom prst="rect">
            <a:avLst/>
          </a:prstGeom>
        </p:spPr>
      </p:pic>
      <p:sp>
        <p:nvSpPr>
          <p:cNvPr id="7" name="TextBox 6">
            <a:extLst>
              <a:ext uri="{FF2B5EF4-FFF2-40B4-BE49-F238E27FC236}">
                <a16:creationId xmlns:a16="http://schemas.microsoft.com/office/drawing/2014/main" id="{19F4696E-3298-EE73-DD04-EBFC9152C3C1}"/>
              </a:ext>
            </a:extLst>
          </p:cNvPr>
          <p:cNvSpPr txBox="1"/>
          <p:nvPr/>
        </p:nvSpPr>
        <p:spPr>
          <a:xfrm>
            <a:off x="303918" y="5508232"/>
            <a:ext cx="2745054"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a:solidFill>
                  <a:srgbClr val="002060"/>
                </a:solidFill>
                <a:ea typeface="Calibri"/>
                <a:cs typeface="Calibri"/>
              </a:rPr>
              <a:t>Foundation Year: </a:t>
            </a:r>
          </a:p>
          <a:p>
            <a:pPr algn="ctr"/>
            <a:r>
              <a:rPr lang="en-US">
                <a:solidFill>
                  <a:srgbClr val="002060"/>
                </a:solidFill>
                <a:ea typeface="Calibri"/>
                <a:cs typeface="Calibri"/>
              </a:rPr>
              <a:t>Historical Contexts of Education, Childhood and Counselling</a:t>
            </a:r>
          </a:p>
        </p:txBody>
      </p:sp>
      <p:sp>
        <p:nvSpPr>
          <p:cNvPr id="8" name="TextBox 7">
            <a:extLst>
              <a:ext uri="{FF2B5EF4-FFF2-40B4-BE49-F238E27FC236}">
                <a16:creationId xmlns:a16="http://schemas.microsoft.com/office/drawing/2014/main" id="{7CACA6F8-FF21-6866-4471-84CD70C5EE5D}"/>
              </a:ext>
            </a:extLst>
          </p:cNvPr>
          <p:cNvSpPr txBox="1"/>
          <p:nvPr/>
        </p:nvSpPr>
        <p:spPr>
          <a:xfrm>
            <a:off x="4334497" y="5508232"/>
            <a:ext cx="2745054"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a:solidFill>
                  <a:srgbClr val="002060"/>
                </a:solidFill>
                <a:ea typeface="Calibri"/>
                <a:cs typeface="Calibri"/>
              </a:rPr>
              <a:t>Primary Education:</a:t>
            </a:r>
          </a:p>
          <a:p>
            <a:pPr algn="ctr"/>
            <a:r>
              <a:rPr lang="en-US">
                <a:solidFill>
                  <a:srgbClr val="002060"/>
                </a:solidFill>
                <a:ea typeface="Calibri"/>
                <a:cs typeface="Calibri"/>
              </a:rPr>
              <a:t>Year 1 &amp; 2, Wider Curriculum, Primary History</a:t>
            </a:r>
          </a:p>
        </p:txBody>
      </p:sp>
      <p:sp>
        <p:nvSpPr>
          <p:cNvPr id="9" name="TextBox 8">
            <a:extLst>
              <a:ext uri="{FF2B5EF4-FFF2-40B4-BE49-F238E27FC236}">
                <a16:creationId xmlns:a16="http://schemas.microsoft.com/office/drawing/2014/main" id="{1F4DE703-4927-28C5-C365-E2B969288CBB}"/>
              </a:ext>
            </a:extLst>
          </p:cNvPr>
          <p:cNvSpPr txBox="1"/>
          <p:nvPr/>
        </p:nvSpPr>
        <p:spPr>
          <a:xfrm>
            <a:off x="8234733" y="5508232"/>
            <a:ext cx="2745054"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a:solidFill>
                  <a:srgbClr val="002060"/>
                </a:solidFill>
                <a:ea typeface="Calibri"/>
                <a:cs typeface="Calibri"/>
              </a:rPr>
              <a:t>Primary Education:</a:t>
            </a:r>
          </a:p>
          <a:p>
            <a:pPr algn="ctr"/>
            <a:r>
              <a:rPr lang="en-US">
                <a:solidFill>
                  <a:srgbClr val="002060"/>
                </a:solidFill>
                <a:ea typeface="Calibri"/>
                <a:cs typeface="Calibri"/>
              </a:rPr>
              <a:t>Year 3, Learning Outside the Classroom</a:t>
            </a:r>
          </a:p>
        </p:txBody>
      </p:sp>
    </p:spTree>
    <p:extLst>
      <p:ext uri="{BB962C8B-B14F-4D97-AF65-F5344CB8AC3E}">
        <p14:creationId xmlns:p14="http://schemas.microsoft.com/office/powerpoint/2010/main" val="10999845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ECCC"/>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C7950E-5EFD-5303-119B-D4D145AA9DC9}"/>
              </a:ext>
            </a:extLst>
          </p:cNvPr>
          <p:cNvSpPr>
            <a:spLocks noGrp="1"/>
          </p:cNvSpPr>
          <p:nvPr>
            <p:ph type="title"/>
          </p:nvPr>
        </p:nvSpPr>
        <p:spPr>
          <a:xfrm>
            <a:off x="355600" y="343020"/>
            <a:ext cx="11480800" cy="1361088"/>
          </a:xfrm>
        </p:spPr>
        <p:txBody>
          <a:bodyPr>
            <a:normAutofit/>
          </a:bodyPr>
          <a:lstStyle/>
          <a:p>
            <a:pPr algn="ctr"/>
            <a:r>
              <a:rPr lang="en-GB" sz="3600"/>
              <a:t>🕵️ </a:t>
            </a:r>
            <a:r>
              <a:rPr lang="en-GB" sz="3600">
                <a:ea typeface="+mj-lt"/>
                <a:cs typeface="+mj-lt"/>
              </a:rPr>
              <a:t>Building Historical Thinking Through Local Places</a:t>
            </a:r>
            <a:r>
              <a:rPr lang="en-GB" sz="3600">
                <a:solidFill>
                  <a:srgbClr val="002060"/>
                </a:solidFill>
              </a:rPr>
              <a:t>🧩</a:t>
            </a:r>
            <a:endParaRPr lang="en-US" sz="4000"/>
          </a:p>
        </p:txBody>
      </p:sp>
      <p:sp>
        <p:nvSpPr>
          <p:cNvPr id="9" name="Content Placeholder 2">
            <a:extLst>
              <a:ext uri="{FF2B5EF4-FFF2-40B4-BE49-F238E27FC236}">
                <a16:creationId xmlns:a16="http://schemas.microsoft.com/office/drawing/2014/main" id="{5B2D0A42-0D28-347B-165E-7245BC10DE24}"/>
              </a:ext>
            </a:extLst>
          </p:cNvPr>
          <p:cNvSpPr>
            <a:spLocks noGrp="1"/>
          </p:cNvSpPr>
          <p:nvPr/>
        </p:nvSpPr>
        <p:spPr bwMode="auto">
          <a:xfrm>
            <a:off x="352014" y="1547601"/>
            <a:ext cx="5525523" cy="3301248"/>
          </a:xfrm>
          <a:prstGeom prst="rect">
            <a:avLst/>
          </a:prstGeom>
          <a:noFill/>
          <a:ln>
            <a:noFill/>
          </a:ln>
        </p:spPr>
        <p:txBody>
          <a:bodyPr vert="horz" wrap="square" lIns="121920" tIns="60960" rIns="121920" bIns="60960" numCol="1" anchor="t" anchorCtr="0" compatLnSpc="1">
            <a:prstTxWarp prst="textNoShape">
              <a:avLst/>
            </a:prstTxWarp>
          </a:bodyPr>
          <a:lstStyle>
            <a:lvl1pPr marL="257168" indent="-257168"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1pPr>
            <a:lvl2pPr marL="557199" indent="-214308" algn="l" rtl="0" eaLnBrk="0" fontAlgn="base" hangingPunct="0">
              <a:spcBef>
                <a:spcPct val="20000"/>
              </a:spcBef>
              <a:spcAft>
                <a:spcPct val="0"/>
              </a:spcAft>
              <a:buFont typeface="Arial" panose="020B0604020202020204" pitchFamily="34" charset="0"/>
              <a:buChar char="–"/>
              <a:defRPr sz="2100" kern="1200">
                <a:solidFill>
                  <a:schemeClr val="tx1"/>
                </a:solidFill>
                <a:latin typeface="+mn-lt"/>
                <a:ea typeface="+mn-ea"/>
                <a:cs typeface="+mn-cs"/>
              </a:defRPr>
            </a:lvl2pPr>
            <a:lvl3pPr marL="857228" indent="-171446" algn="l" rtl="0" eaLnBrk="0" fontAlgn="base" hangingPunct="0">
              <a:spcBef>
                <a:spcPct val="20000"/>
              </a:spcBef>
              <a:spcAft>
                <a:spcPct val="0"/>
              </a:spcAft>
              <a:buFont typeface="Arial" panose="020B0604020202020204" pitchFamily="34" charset="0"/>
              <a:buChar char="•"/>
              <a:defRPr sz="1800" kern="1200">
                <a:solidFill>
                  <a:schemeClr val="tx1"/>
                </a:solidFill>
                <a:latin typeface="+mn-lt"/>
                <a:ea typeface="+mn-ea"/>
                <a:cs typeface="+mn-cs"/>
              </a:defRPr>
            </a:lvl3pPr>
            <a:lvl4pPr marL="1200120" indent="-171446" algn="l"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4pPr>
            <a:lvl5pPr marL="1543012" indent="-171446" algn="l"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a:buNone/>
            </a:pPr>
            <a:r>
              <a:rPr lang="en-US">
                <a:solidFill>
                  <a:srgbClr val="002060"/>
                </a:solidFill>
                <a:ea typeface="Calibri"/>
                <a:cs typeface="Calibri"/>
              </a:rPr>
              <a:t>🕰️Time, change, chronology​</a:t>
            </a:r>
          </a:p>
          <a:p>
            <a:pPr marL="0" indent="0">
              <a:buNone/>
            </a:pPr>
            <a:r>
              <a:rPr lang="en-US">
                <a:solidFill>
                  <a:srgbClr val="002060"/>
                </a:solidFill>
                <a:ea typeface="Calibri"/>
                <a:cs typeface="Calibri"/>
              </a:rPr>
              <a:t>➡️ Reasons and results​</a:t>
            </a:r>
          </a:p>
          <a:p>
            <a:pPr marL="0" indent="0">
              <a:buNone/>
            </a:pPr>
            <a:r>
              <a:rPr lang="en-US">
                <a:solidFill>
                  <a:srgbClr val="002060"/>
                </a:solidFill>
                <a:ea typeface="Calibri"/>
                <a:cs typeface="Calibri"/>
              </a:rPr>
              <a:t>💬Interpretations​</a:t>
            </a:r>
          </a:p>
          <a:p>
            <a:pPr marL="0" indent="0">
              <a:buNone/>
            </a:pPr>
            <a:r>
              <a:rPr lang="en-US">
                <a:solidFill>
                  <a:srgbClr val="002060"/>
                </a:solidFill>
                <a:ea typeface="Calibri"/>
                <a:cs typeface="Calibri"/>
              </a:rPr>
              <a:t>📸 Historical evidence ​</a:t>
            </a:r>
          </a:p>
          <a:p>
            <a:pPr marL="0" indent="0">
              <a:buNone/>
            </a:pPr>
            <a:r>
              <a:rPr lang="en-US">
                <a:solidFill>
                  <a:srgbClr val="002060"/>
                </a:solidFill>
                <a:ea typeface="Calibri"/>
                <a:cs typeface="Calibri"/>
              </a:rPr>
              <a:t>🏅Significance​</a:t>
            </a:r>
            <a:endParaRPr lang="en-US" sz="2000">
              <a:solidFill>
                <a:srgbClr val="002060"/>
              </a:solidFill>
              <a:ea typeface="Calibri"/>
              <a:cs typeface="Calibri"/>
            </a:endParaRPr>
          </a:p>
          <a:p>
            <a:pPr marL="0" indent="0" algn="r">
              <a:buNone/>
            </a:pPr>
            <a:endParaRPr lang="en-GB" sz="2000"/>
          </a:p>
        </p:txBody>
      </p:sp>
      <p:sp>
        <p:nvSpPr>
          <p:cNvPr id="6" name="Content Placeholder 5">
            <a:extLst>
              <a:ext uri="{FF2B5EF4-FFF2-40B4-BE49-F238E27FC236}">
                <a16:creationId xmlns:a16="http://schemas.microsoft.com/office/drawing/2014/main" id="{3D57E250-ABF1-A07D-4C48-A5E2B2D1B4B9}"/>
              </a:ext>
            </a:extLst>
          </p:cNvPr>
          <p:cNvSpPr>
            <a:spLocks noGrp="1"/>
          </p:cNvSpPr>
          <p:nvPr>
            <p:ph sz="half" idx="1"/>
          </p:nvPr>
        </p:nvSpPr>
        <p:spPr>
          <a:xfrm>
            <a:off x="7612331" y="1279087"/>
            <a:ext cx="4583255" cy="3306250"/>
          </a:xfrm>
          <a:noFill/>
        </p:spPr>
        <p:txBody>
          <a:bodyPr vert="horz" lIns="91440" tIns="45720" rIns="91440" bIns="45720" rtlCol="0" anchor="t">
            <a:normAutofit/>
          </a:bodyPr>
          <a:lstStyle/>
          <a:p>
            <a:pPr marL="0" indent="0">
              <a:buNone/>
            </a:pPr>
            <a:endParaRPr lang="en-US" sz="2400" b="1">
              <a:ea typeface="Calibri"/>
              <a:cs typeface="Calibri"/>
            </a:endParaRPr>
          </a:p>
          <a:p>
            <a:pPr marL="0" indent="0">
              <a:buNone/>
            </a:pPr>
            <a:r>
              <a:rPr lang="en-GB" sz="2400" b="1">
                <a:solidFill>
                  <a:srgbClr val="002060"/>
                </a:solidFill>
              </a:rPr>
              <a:t>🙏</a:t>
            </a:r>
            <a:r>
              <a:rPr lang="en-GB" sz="2400">
                <a:solidFill>
                  <a:srgbClr val="002060"/>
                </a:solidFill>
              </a:rPr>
              <a:t>Religion </a:t>
            </a:r>
            <a:endParaRPr lang="en-GB" sz="2400">
              <a:solidFill>
                <a:srgbClr val="002060"/>
              </a:solidFill>
              <a:ea typeface="Calibri"/>
              <a:cs typeface="Calibri"/>
            </a:endParaRPr>
          </a:p>
          <a:p>
            <a:pPr marL="0" indent="0">
              <a:buNone/>
            </a:pPr>
            <a:r>
              <a:rPr lang="en-GB" sz="2400">
                <a:solidFill>
                  <a:srgbClr val="002060"/>
                </a:solidFill>
                <a:ea typeface="Calibri"/>
                <a:cs typeface="Calibri"/>
              </a:rPr>
              <a:t>🤝Trade</a:t>
            </a:r>
            <a:r>
              <a:rPr lang="en-US" sz="2400">
                <a:solidFill>
                  <a:srgbClr val="002060"/>
                </a:solidFill>
                <a:ea typeface="Calibri"/>
                <a:cs typeface="Calibri"/>
              </a:rPr>
              <a:t> </a:t>
            </a:r>
          </a:p>
          <a:p>
            <a:pPr marL="0" indent="0">
              <a:buNone/>
            </a:pPr>
            <a:r>
              <a:rPr lang="en-GB" sz="2400">
                <a:solidFill>
                  <a:srgbClr val="002060"/>
                </a:solidFill>
                <a:ea typeface="Calibri"/>
                <a:cs typeface="Calibri"/>
              </a:rPr>
              <a:t>🏡Settlement</a:t>
            </a:r>
            <a:r>
              <a:rPr lang="en-GB" sz="2400" b="1">
                <a:solidFill>
                  <a:srgbClr val="002060"/>
                </a:solidFill>
                <a:ea typeface="Calibri"/>
                <a:cs typeface="Calibri"/>
              </a:rPr>
              <a:t> </a:t>
            </a:r>
            <a:r>
              <a:rPr lang="en-US" sz="2400" b="1">
                <a:solidFill>
                  <a:srgbClr val="002060"/>
                </a:solidFill>
                <a:ea typeface="Calibri"/>
                <a:cs typeface="Calibri"/>
              </a:rPr>
              <a:t> </a:t>
            </a:r>
            <a:endParaRPr lang="en-US" sz="2400">
              <a:solidFill>
                <a:srgbClr val="002060"/>
              </a:solidFill>
              <a:ea typeface="Calibri"/>
              <a:cs typeface="Calibri"/>
            </a:endParaRPr>
          </a:p>
          <a:p>
            <a:pPr marL="0" indent="0">
              <a:buNone/>
            </a:pPr>
            <a:r>
              <a:rPr lang="en-US" sz="2400">
                <a:solidFill>
                  <a:srgbClr val="002060"/>
                </a:solidFill>
                <a:ea typeface="+mn-lt"/>
                <a:cs typeface="+mn-lt"/>
              </a:rPr>
              <a:t>🌍</a:t>
            </a:r>
            <a:r>
              <a:rPr lang="en-US" sz="2400" i="1">
                <a:solidFill>
                  <a:srgbClr val="002060"/>
                </a:solidFill>
                <a:ea typeface="Calibri"/>
                <a:cs typeface="Calibri"/>
              </a:rPr>
              <a:t>Empire</a:t>
            </a:r>
          </a:p>
          <a:p>
            <a:pPr marL="0" indent="0">
              <a:buNone/>
            </a:pPr>
            <a:r>
              <a:rPr lang="en-US" sz="2400">
                <a:solidFill>
                  <a:srgbClr val="002060"/>
                </a:solidFill>
                <a:ea typeface="+mn-lt"/>
                <a:cs typeface="+mn-lt"/>
              </a:rPr>
              <a:t>🎓 </a:t>
            </a:r>
            <a:r>
              <a:rPr lang="en-US" sz="2400" i="1">
                <a:solidFill>
                  <a:srgbClr val="002060"/>
                </a:solidFill>
                <a:ea typeface="+mn-lt"/>
                <a:cs typeface="+mn-lt"/>
              </a:rPr>
              <a:t>Educa</a:t>
            </a:r>
            <a:r>
              <a:rPr lang="en-US" sz="2400" i="1">
                <a:solidFill>
                  <a:srgbClr val="002060"/>
                </a:solidFill>
                <a:ea typeface="Calibri"/>
                <a:cs typeface="Calibri"/>
              </a:rPr>
              <a:t>tion</a:t>
            </a:r>
            <a:endParaRPr lang="en-US" i="1"/>
          </a:p>
          <a:p>
            <a:pPr marL="0" indent="0">
              <a:buNone/>
            </a:pPr>
            <a:endParaRPr lang="en-US" sz="2400">
              <a:ea typeface="Calibri"/>
              <a:cs typeface="Calibri"/>
            </a:endParaRPr>
          </a:p>
          <a:p>
            <a:pPr marL="0" indent="0">
              <a:buNone/>
            </a:pPr>
            <a:endParaRPr lang="en-US" sz="2400" b="1">
              <a:ea typeface="Calibri"/>
              <a:cs typeface="Calibri"/>
            </a:endParaRPr>
          </a:p>
        </p:txBody>
      </p:sp>
      <p:pic>
        <p:nvPicPr>
          <p:cNvPr id="12" name="Picture 11" descr="A group of people walking in a church&#10;&#10;AI-generated content may be incorrect.">
            <a:extLst>
              <a:ext uri="{FF2B5EF4-FFF2-40B4-BE49-F238E27FC236}">
                <a16:creationId xmlns:a16="http://schemas.microsoft.com/office/drawing/2014/main" id="{2D6A3FE7-C411-D94E-15A6-3D924C5CC999}"/>
              </a:ext>
            </a:extLst>
          </p:cNvPr>
          <p:cNvPicPr>
            <a:picLocks noChangeAspect="1"/>
          </p:cNvPicPr>
          <p:nvPr/>
        </p:nvPicPr>
        <p:blipFill>
          <a:blip r:embed="rId3"/>
          <a:stretch>
            <a:fillRect/>
          </a:stretch>
        </p:blipFill>
        <p:spPr>
          <a:xfrm>
            <a:off x="950727" y="4000135"/>
            <a:ext cx="2100836" cy="2756898"/>
          </a:xfrm>
          <a:prstGeom prst="rect">
            <a:avLst/>
          </a:prstGeom>
        </p:spPr>
      </p:pic>
      <p:pic>
        <p:nvPicPr>
          <p:cNvPr id="14" name="Picture 13" descr="A drawing of a wooden building&#10;&#10;AI-generated content may be incorrect.">
            <a:extLst>
              <a:ext uri="{FF2B5EF4-FFF2-40B4-BE49-F238E27FC236}">
                <a16:creationId xmlns:a16="http://schemas.microsoft.com/office/drawing/2014/main" id="{F6E9F81D-7283-3AEC-0B33-3BBD8F4DC2D3}"/>
              </a:ext>
            </a:extLst>
          </p:cNvPr>
          <p:cNvPicPr>
            <a:picLocks noChangeAspect="1"/>
          </p:cNvPicPr>
          <p:nvPr/>
        </p:nvPicPr>
        <p:blipFill>
          <a:blip r:embed="rId4"/>
          <a:stretch>
            <a:fillRect/>
          </a:stretch>
        </p:blipFill>
        <p:spPr>
          <a:xfrm>
            <a:off x="9252094" y="4318187"/>
            <a:ext cx="2584861" cy="2051801"/>
          </a:xfrm>
          <a:prstGeom prst="rect">
            <a:avLst/>
          </a:prstGeom>
        </p:spPr>
      </p:pic>
      <p:pic>
        <p:nvPicPr>
          <p:cNvPr id="16" name="Picture 15" descr="A person with a beard and glasses&#10;&#10;AI-generated content may be incorrect.">
            <a:extLst>
              <a:ext uri="{FF2B5EF4-FFF2-40B4-BE49-F238E27FC236}">
                <a16:creationId xmlns:a16="http://schemas.microsoft.com/office/drawing/2014/main" id="{95C31C02-B64E-5AF3-14BC-A68955076C51}"/>
              </a:ext>
            </a:extLst>
          </p:cNvPr>
          <p:cNvPicPr>
            <a:picLocks noChangeAspect="1"/>
          </p:cNvPicPr>
          <p:nvPr/>
        </p:nvPicPr>
        <p:blipFill>
          <a:blip r:embed="rId5"/>
          <a:srcRect t="297" r="802" b="-1329"/>
          <a:stretch>
            <a:fillRect/>
          </a:stretch>
        </p:blipFill>
        <p:spPr>
          <a:xfrm>
            <a:off x="3766907" y="4026027"/>
            <a:ext cx="2100581" cy="2831285"/>
          </a:xfrm>
          <a:prstGeom prst="rect">
            <a:avLst/>
          </a:prstGeom>
        </p:spPr>
      </p:pic>
      <p:pic>
        <p:nvPicPr>
          <p:cNvPr id="18" name="Picture 17" descr="A postcard with a drawing of a person wearing a deer antler hat&#10;&#10;AI-generated content may be incorrect.">
            <a:extLst>
              <a:ext uri="{FF2B5EF4-FFF2-40B4-BE49-F238E27FC236}">
                <a16:creationId xmlns:a16="http://schemas.microsoft.com/office/drawing/2014/main" id="{E65C2F91-CEE8-A425-7DF3-EDE91C3B8343}"/>
              </a:ext>
            </a:extLst>
          </p:cNvPr>
          <p:cNvPicPr>
            <a:picLocks noChangeAspect="1"/>
          </p:cNvPicPr>
          <p:nvPr/>
        </p:nvPicPr>
        <p:blipFill>
          <a:blip r:embed="rId6"/>
          <a:stretch>
            <a:fillRect/>
          </a:stretch>
        </p:blipFill>
        <p:spPr>
          <a:xfrm>
            <a:off x="6391456" y="4348411"/>
            <a:ext cx="2444115" cy="2065838"/>
          </a:xfrm>
          <a:prstGeom prst="rect">
            <a:avLst/>
          </a:prstGeom>
        </p:spPr>
      </p:pic>
      <p:sp>
        <p:nvSpPr>
          <p:cNvPr id="3" name="TextBox 2">
            <a:extLst>
              <a:ext uri="{FF2B5EF4-FFF2-40B4-BE49-F238E27FC236}">
                <a16:creationId xmlns:a16="http://schemas.microsoft.com/office/drawing/2014/main" id="{92EF1991-6D7C-C5CB-5F91-DEB24CD4A219}"/>
              </a:ext>
            </a:extLst>
          </p:cNvPr>
          <p:cNvSpPr txBox="1"/>
          <p:nvPr/>
        </p:nvSpPr>
        <p:spPr>
          <a:xfrm>
            <a:off x="0" y="3675743"/>
            <a:ext cx="60960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aseline="0">
                <a:solidFill>
                  <a:srgbClr val="002060"/>
                </a:solidFill>
                <a:latin typeface="Calibri"/>
              </a:rPr>
              <a:t>Lomas, 2019</a:t>
            </a:r>
            <a:r>
              <a:rPr sz="1800">
                <a:latin typeface="Calibri"/>
                <a:ea typeface="Calibri"/>
                <a:cs typeface="Calibri"/>
              </a:rPr>
              <a:t>​</a:t>
            </a:r>
            <a:endParaRPr lang="en-US"/>
          </a:p>
          <a:p>
            <a:pPr algn="ctr"/>
            <a:endParaRPr lang="en-US"/>
          </a:p>
        </p:txBody>
      </p:sp>
    </p:spTree>
    <p:extLst>
      <p:ext uri="{BB962C8B-B14F-4D97-AF65-F5344CB8AC3E}">
        <p14:creationId xmlns:p14="http://schemas.microsoft.com/office/powerpoint/2010/main" val="35283938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DEFD5"/>
        </a:solidFill>
        <a:effectLst/>
      </p:bgPr>
    </p:bg>
    <p:spTree>
      <p:nvGrpSpPr>
        <p:cNvPr id="1" name="">
          <a:extLst>
            <a:ext uri="{FF2B5EF4-FFF2-40B4-BE49-F238E27FC236}">
              <a16:creationId xmlns:a16="http://schemas.microsoft.com/office/drawing/2014/main" id="{3AAAD406-4C66-12A4-BD0B-C0E782B186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03D195-4B08-BA8F-85BB-1A712250F061}"/>
              </a:ext>
            </a:extLst>
          </p:cNvPr>
          <p:cNvSpPr>
            <a:spLocks noGrp="1"/>
          </p:cNvSpPr>
          <p:nvPr>
            <p:ph type="title"/>
          </p:nvPr>
        </p:nvSpPr>
        <p:spPr>
          <a:xfrm>
            <a:off x="587103" y="156528"/>
            <a:ext cx="11081657" cy="1325563"/>
          </a:xfrm>
        </p:spPr>
        <p:txBody>
          <a:bodyPr/>
          <a:lstStyle/>
          <a:p>
            <a:r>
              <a:rPr lang="en-GB" b="1">
                <a:solidFill>
                  <a:srgbClr val="002060"/>
                </a:solidFill>
                <a:latin typeface="Calibri"/>
                <a:ea typeface="Calibri"/>
                <a:cs typeface="Calibri"/>
              </a:rPr>
              <a:t>Student Voice – place-based approaches</a:t>
            </a:r>
          </a:p>
        </p:txBody>
      </p:sp>
      <p:sp>
        <p:nvSpPr>
          <p:cNvPr id="3" name="Content Placeholder 2">
            <a:extLst>
              <a:ext uri="{FF2B5EF4-FFF2-40B4-BE49-F238E27FC236}">
                <a16:creationId xmlns:a16="http://schemas.microsoft.com/office/drawing/2014/main" id="{A087443C-EE5C-6EF2-09C0-B1454A47CECE}"/>
              </a:ext>
            </a:extLst>
          </p:cNvPr>
          <p:cNvSpPr>
            <a:spLocks noGrp="1"/>
          </p:cNvSpPr>
          <p:nvPr>
            <p:ph idx="1"/>
          </p:nvPr>
        </p:nvSpPr>
        <p:spPr>
          <a:xfrm>
            <a:off x="204960" y="1329506"/>
            <a:ext cx="11775857" cy="4914537"/>
          </a:xfrm>
        </p:spPr>
        <p:txBody>
          <a:bodyPr vert="horz" lIns="91440" tIns="45720" rIns="91440" bIns="45720" rtlCol="0" anchor="t">
            <a:noAutofit/>
          </a:bodyPr>
          <a:lstStyle/>
          <a:p>
            <a:endParaRPr lang="en-GB" sz="900">
              <a:solidFill>
                <a:srgbClr val="002060"/>
              </a:solidFill>
              <a:latin typeface="Calibri"/>
              <a:ea typeface="Calibri"/>
              <a:cs typeface="Calibri"/>
            </a:endParaRPr>
          </a:p>
          <a:p>
            <a:pPr marL="0" indent="0">
              <a:lnSpc>
                <a:spcPct val="114999"/>
              </a:lnSpc>
              <a:spcBef>
                <a:spcPct val="0"/>
              </a:spcBef>
              <a:spcAft>
                <a:spcPts val="1067"/>
              </a:spcAft>
              <a:buNone/>
            </a:pPr>
            <a:r>
              <a:rPr lang="en-US" sz="2000" i="1">
                <a:solidFill>
                  <a:srgbClr val="002060"/>
                </a:solidFill>
                <a:ea typeface="Calibri"/>
                <a:cs typeface="Calibri"/>
              </a:rPr>
              <a:t>If you're in a school in York and you're teaching the Romans and </a:t>
            </a:r>
            <a:r>
              <a:rPr lang="en-US" sz="2000" b="1" i="1">
                <a:solidFill>
                  <a:srgbClr val="002060"/>
                </a:solidFill>
                <a:ea typeface="Calibri"/>
                <a:cs typeface="Calibri"/>
              </a:rPr>
              <a:t>you can talk about things that the children are seeing every day</a:t>
            </a:r>
            <a:r>
              <a:rPr lang="en-US" sz="2000" i="1">
                <a:solidFill>
                  <a:srgbClr val="002060"/>
                </a:solidFill>
                <a:ea typeface="Calibri"/>
                <a:cs typeface="Calibri"/>
              </a:rPr>
              <a:t>, I think like having that like local link…is really helpful.</a:t>
            </a:r>
            <a:endParaRPr lang="en-GB" sz="2000">
              <a:solidFill>
                <a:srgbClr val="002060"/>
              </a:solidFill>
              <a:ea typeface="Calibri"/>
              <a:cs typeface="Calibri"/>
            </a:endParaRPr>
          </a:p>
          <a:p>
            <a:pPr marL="0" indent="0" algn="r">
              <a:lnSpc>
                <a:spcPct val="114999"/>
              </a:lnSpc>
              <a:spcBef>
                <a:spcPct val="0"/>
              </a:spcBef>
              <a:spcAft>
                <a:spcPts val="1067"/>
              </a:spcAft>
              <a:buNone/>
            </a:pPr>
            <a:r>
              <a:rPr lang="en-US" sz="2000" i="1">
                <a:solidFill>
                  <a:srgbClr val="002060"/>
                </a:solidFill>
                <a:ea typeface="Calibri"/>
                <a:cs typeface="Calibri"/>
              </a:rPr>
              <a:t>Poppy</a:t>
            </a:r>
            <a:endParaRPr lang="en-GB" sz="2000">
              <a:solidFill>
                <a:srgbClr val="002060"/>
              </a:solidFill>
              <a:ea typeface="Calibri"/>
              <a:cs typeface="Calibri"/>
            </a:endParaRPr>
          </a:p>
          <a:p>
            <a:pPr marL="0" indent="0">
              <a:lnSpc>
                <a:spcPct val="114999"/>
              </a:lnSpc>
              <a:spcBef>
                <a:spcPct val="0"/>
              </a:spcBef>
              <a:spcAft>
                <a:spcPts val="1067"/>
              </a:spcAft>
              <a:buNone/>
            </a:pPr>
            <a:r>
              <a:rPr lang="en-GB" sz="2000" i="1">
                <a:solidFill>
                  <a:srgbClr val="002060"/>
                </a:solidFill>
                <a:ea typeface="Calibri"/>
                <a:cs typeface="Calibri"/>
              </a:rPr>
              <a:t>I can link it specifically to them rather than just the whole of Britain, because…</a:t>
            </a:r>
            <a:r>
              <a:rPr lang="en-GB" sz="2000" b="1" i="1">
                <a:solidFill>
                  <a:srgbClr val="002060"/>
                </a:solidFill>
                <a:ea typeface="Calibri"/>
                <a:cs typeface="Calibri"/>
              </a:rPr>
              <a:t>it's hard to imagine the whole of Britain, but if they could just imagine their village, then that's a little bit easier for them to do</a:t>
            </a:r>
            <a:r>
              <a:rPr lang="en-GB" sz="2000" i="1">
                <a:solidFill>
                  <a:srgbClr val="002060"/>
                </a:solidFill>
                <a:ea typeface="Calibri"/>
                <a:cs typeface="Calibri"/>
              </a:rPr>
              <a:t>….  </a:t>
            </a:r>
            <a:r>
              <a:rPr lang="en-GB" sz="2000" b="1" i="1">
                <a:solidFill>
                  <a:srgbClr val="002060"/>
                </a:solidFill>
                <a:ea typeface="Calibri"/>
                <a:cs typeface="Calibri"/>
              </a:rPr>
              <a:t>if I'd have learned about specifically to where I lived, it would probably have stuck a lot more. And then I think it would have been easier to understand as well. </a:t>
            </a:r>
            <a:endParaRPr lang="en-GB" sz="2000">
              <a:solidFill>
                <a:srgbClr val="002060"/>
              </a:solidFill>
              <a:ea typeface="Calibri"/>
              <a:cs typeface="Calibri"/>
            </a:endParaRPr>
          </a:p>
          <a:p>
            <a:pPr marL="0" indent="0" algn="r">
              <a:lnSpc>
                <a:spcPct val="114999"/>
              </a:lnSpc>
              <a:spcBef>
                <a:spcPct val="0"/>
              </a:spcBef>
              <a:spcAft>
                <a:spcPts val="1067"/>
              </a:spcAft>
              <a:buNone/>
            </a:pPr>
            <a:r>
              <a:rPr lang="en-GB" sz="2000" i="1">
                <a:solidFill>
                  <a:srgbClr val="002060"/>
                </a:solidFill>
                <a:ea typeface="Calibri"/>
                <a:cs typeface="Calibri"/>
              </a:rPr>
              <a:t>Olivia </a:t>
            </a:r>
            <a:endParaRPr lang="en-US" sz="2000">
              <a:solidFill>
                <a:srgbClr val="002060"/>
              </a:solidFill>
              <a:ea typeface="Calibri"/>
              <a:cs typeface="Calibri"/>
            </a:endParaRPr>
          </a:p>
          <a:p>
            <a:pPr marL="0" indent="0">
              <a:lnSpc>
                <a:spcPct val="114999"/>
              </a:lnSpc>
              <a:spcBef>
                <a:spcPct val="0"/>
              </a:spcBef>
              <a:spcAft>
                <a:spcPts val="1067"/>
              </a:spcAft>
              <a:buNone/>
            </a:pPr>
            <a:r>
              <a:rPr lang="en-GB" sz="2000" i="1">
                <a:solidFill>
                  <a:srgbClr val="002060"/>
                </a:solidFill>
                <a:ea typeface="Calibri"/>
                <a:cs typeface="Calibri"/>
              </a:rPr>
              <a:t>I work [in York]… every time </a:t>
            </a:r>
            <a:r>
              <a:rPr lang="en-GB" sz="2000" b="1" i="1">
                <a:solidFill>
                  <a:srgbClr val="002060"/>
                </a:solidFill>
                <a:ea typeface="Calibri"/>
                <a:cs typeface="Calibri"/>
              </a:rPr>
              <a:t>I'd think this used to be where the Romans used to live. </a:t>
            </a:r>
            <a:r>
              <a:rPr lang="en-GB" sz="2000" i="1">
                <a:solidFill>
                  <a:srgbClr val="002060"/>
                </a:solidFill>
                <a:ea typeface="Calibri"/>
                <a:cs typeface="Calibri"/>
              </a:rPr>
              <a:t>And it's things like that that </a:t>
            </a:r>
            <a:r>
              <a:rPr lang="en-GB" sz="2000" b="1" i="1">
                <a:solidFill>
                  <a:srgbClr val="002060"/>
                </a:solidFill>
                <a:ea typeface="Calibri"/>
                <a:cs typeface="Calibri"/>
              </a:rPr>
              <a:t>makes the connection so much stronger.</a:t>
            </a:r>
            <a:r>
              <a:rPr lang="en-GB" sz="2000" i="1">
                <a:solidFill>
                  <a:srgbClr val="002060"/>
                </a:solidFill>
                <a:ea typeface="Calibri"/>
                <a:cs typeface="Calibri"/>
              </a:rPr>
              <a:t> It just sits in your mind …So I think that was a really key part that I want to take forward in my teaching.  …</a:t>
            </a:r>
            <a:r>
              <a:rPr lang="en-GB" sz="2000" b="1" i="1">
                <a:solidFill>
                  <a:srgbClr val="002060"/>
                </a:solidFill>
                <a:ea typeface="Calibri"/>
                <a:cs typeface="Calibri"/>
              </a:rPr>
              <a:t>I think this linking it to the local area is more poignant for [pupils]</a:t>
            </a:r>
            <a:endParaRPr lang="en-GB" sz="2000">
              <a:solidFill>
                <a:srgbClr val="002060"/>
              </a:solidFill>
              <a:ea typeface="Calibri"/>
              <a:cs typeface="Calibri"/>
            </a:endParaRPr>
          </a:p>
          <a:p>
            <a:pPr marL="0" indent="0" algn="r">
              <a:lnSpc>
                <a:spcPct val="114999"/>
              </a:lnSpc>
              <a:spcBef>
                <a:spcPct val="0"/>
              </a:spcBef>
              <a:spcAft>
                <a:spcPts val="1067"/>
              </a:spcAft>
              <a:buNone/>
            </a:pPr>
            <a:r>
              <a:rPr lang="en-GB" sz="2000" i="1">
                <a:solidFill>
                  <a:srgbClr val="002060"/>
                </a:solidFill>
                <a:ea typeface="Calibri"/>
                <a:cs typeface="Calibri"/>
              </a:rPr>
              <a:t>Sophie</a:t>
            </a:r>
            <a:endParaRPr lang="en-US" sz="2000">
              <a:solidFill>
                <a:srgbClr val="002060"/>
              </a:solidFill>
              <a:ea typeface="Calibri"/>
              <a:cs typeface="Calibri"/>
            </a:endParaRPr>
          </a:p>
          <a:p>
            <a:endParaRPr lang="en-GB" sz="1100">
              <a:solidFill>
                <a:srgbClr val="002060"/>
              </a:solidFill>
              <a:latin typeface="Aptos"/>
              <a:ea typeface="Calibri"/>
              <a:cs typeface="Calibri"/>
            </a:endParaRPr>
          </a:p>
          <a:p>
            <a:endParaRPr lang="en-GB" sz="1100">
              <a:solidFill>
                <a:srgbClr val="002060"/>
              </a:solidFill>
              <a:latin typeface="Aptos"/>
              <a:ea typeface="Calibri"/>
              <a:cs typeface="Calibri"/>
            </a:endParaRPr>
          </a:p>
          <a:p>
            <a:pPr>
              <a:lnSpc>
                <a:spcPct val="100000"/>
              </a:lnSpc>
              <a:spcBef>
                <a:spcPct val="20000"/>
              </a:spcBef>
              <a:spcAft>
                <a:spcPct val="0"/>
              </a:spcAft>
            </a:pPr>
            <a:endParaRPr lang="en-US" sz="4800" b="1" i="1">
              <a:solidFill>
                <a:srgbClr val="002060"/>
              </a:solidFill>
              <a:ea typeface="Calibri"/>
              <a:cs typeface="Calibri"/>
            </a:endParaRPr>
          </a:p>
        </p:txBody>
      </p:sp>
    </p:spTree>
    <p:extLst>
      <p:ext uri="{BB962C8B-B14F-4D97-AF65-F5344CB8AC3E}">
        <p14:creationId xmlns:p14="http://schemas.microsoft.com/office/powerpoint/2010/main" val="4005821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DEFD5"/>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E093E82-1B92-8DEB-0D66-21D86D6EDEA4}"/>
              </a:ext>
            </a:extLst>
          </p:cNvPr>
          <p:cNvPicPr>
            <a:picLocks noChangeAspect="1"/>
          </p:cNvPicPr>
          <p:nvPr/>
        </p:nvPicPr>
        <p:blipFill>
          <a:blip r:embed="rId3"/>
          <a:srcRect r="211" b="75332"/>
          <a:stretch>
            <a:fillRect/>
          </a:stretch>
        </p:blipFill>
        <p:spPr>
          <a:xfrm>
            <a:off x="3488793" y="5285797"/>
            <a:ext cx="4596539" cy="1573137"/>
          </a:xfrm>
          <a:prstGeom prst="rect">
            <a:avLst/>
          </a:prstGeom>
        </p:spPr>
      </p:pic>
      <p:pic>
        <p:nvPicPr>
          <p:cNvPr id="5" name="Picture 4">
            <a:extLst>
              <a:ext uri="{FF2B5EF4-FFF2-40B4-BE49-F238E27FC236}">
                <a16:creationId xmlns:a16="http://schemas.microsoft.com/office/drawing/2014/main" id="{12C50CAD-D175-C7DC-6E25-A85EFB6E80A5}"/>
              </a:ext>
            </a:extLst>
          </p:cNvPr>
          <p:cNvPicPr>
            <a:picLocks noChangeAspect="1"/>
          </p:cNvPicPr>
          <p:nvPr/>
        </p:nvPicPr>
        <p:blipFill>
          <a:blip r:embed="rId4"/>
          <a:srcRect t="49851" r="211" b="3423"/>
          <a:stretch>
            <a:fillRect/>
          </a:stretch>
        </p:blipFill>
        <p:spPr>
          <a:xfrm>
            <a:off x="108809" y="1494973"/>
            <a:ext cx="5423850" cy="3614896"/>
          </a:xfrm>
          <a:prstGeom prst="rect">
            <a:avLst/>
          </a:prstGeom>
        </p:spPr>
      </p:pic>
      <p:sp>
        <p:nvSpPr>
          <p:cNvPr id="2" name="TextBox 1">
            <a:extLst>
              <a:ext uri="{FF2B5EF4-FFF2-40B4-BE49-F238E27FC236}">
                <a16:creationId xmlns:a16="http://schemas.microsoft.com/office/drawing/2014/main" id="{FB92B4FC-18AD-5FCF-6E2F-CCC431A21197}"/>
              </a:ext>
            </a:extLst>
          </p:cNvPr>
          <p:cNvSpPr txBox="1"/>
          <p:nvPr/>
        </p:nvSpPr>
        <p:spPr>
          <a:xfrm>
            <a:off x="1860097" y="292553"/>
            <a:ext cx="7334250"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b="1">
                <a:solidFill>
                  <a:srgbClr val="002060"/>
                </a:solidFill>
                <a:ea typeface="Calibri"/>
                <a:cs typeface="Calibri"/>
              </a:rPr>
              <a:t>How do we use local places?</a:t>
            </a:r>
          </a:p>
          <a:p>
            <a:r>
              <a:rPr lang="en-US" sz="3600" b="1">
                <a:solidFill>
                  <a:srgbClr val="002060"/>
                </a:solidFill>
                <a:ea typeface="Calibri"/>
                <a:cs typeface="Calibri"/>
              </a:rPr>
              <a:t>Our enquiry process</a:t>
            </a:r>
          </a:p>
        </p:txBody>
      </p:sp>
      <p:pic>
        <p:nvPicPr>
          <p:cNvPr id="6" name="Picture 5" descr="A group of dolls with different colors&#10;&#10;AI-generated content may be incorrect.">
            <a:extLst>
              <a:ext uri="{FF2B5EF4-FFF2-40B4-BE49-F238E27FC236}">
                <a16:creationId xmlns:a16="http://schemas.microsoft.com/office/drawing/2014/main" id="{C68724D6-88E5-8A61-4CF7-D6F36752C01C}"/>
              </a:ext>
            </a:extLst>
          </p:cNvPr>
          <p:cNvPicPr>
            <a:picLocks noChangeAspect="1"/>
          </p:cNvPicPr>
          <p:nvPr/>
        </p:nvPicPr>
        <p:blipFill>
          <a:blip r:embed="rId5"/>
          <a:srcRect t="163" r="-155" b="12860"/>
          <a:stretch>
            <a:fillRect/>
          </a:stretch>
        </p:blipFill>
        <p:spPr>
          <a:xfrm>
            <a:off x="5908221" y="1494291"/>
            <a:ext cx="5760368" cy="3502951"/>
          </a:xfrm>
          <a:prstGeom prst="rect">
            <a:avLst/>
          </a:prstGeom>
        </p:spPr>
      </p:pic>
    </p:spTree>
    <p:extLst>
      <p:ext uri="{BB962C8B-B14F-4D97-AF65-F5344CB8AC3E}">
        <p14:creationId xmlns:p14="http://schemas.microsoft.com/office/powerpoint/2010/main" val="17598978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A586E9-6AA2-E8C0-C4A7-3125F0F08B83}"/>
            </a:ext>
          </a:extLst>
        </p:cNvPr>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9203DE33-2CD4-4CA8-9AF3-37C3B6513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0AF57B88-1D4C-41FA-A761-EC1DD10C35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1100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D2548F45-5164-4ABB-8212-7F293FDED8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9565" y="2659404"/>
            <a:ext cx="4355594" cy="4040742"/>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descr="A map of a city&#10;&#10;AI-generated content may be incorrect.">
            <a:extLst>
              <a:ext uri="{FF2B5EF4-FFF2-40B4-BE49-F238E27FC236}">
                <a16:creationId xmlns:a16="http://schemas.microsoft.com/office/drawing/2014/main" id="{1664D762-5D7F-5E3C-4DC4-0F4E4EAD2203}"/>
              </a:ext>
            </a:extLst>
          </p:cNvPr>
          <p:cNvPicPr>
            <a:picLocks noGrp="1" noChangeAspect="1"/>
          </p:cNvPicPr>
          <p:nvPr>
            <p:ph idx="1"/>
          </p:nvPr>
        </p:nvPicPr>
        <p:blipFill>
          <a:blip r:embed="rId3"/>
          <a:srcRect r="15741" b="2"/>
          <a:stretch>
            <a:fillRect/>
          </a:stretch>
        </p:blipFill>
        <p:spPr>
          <a:xfrm>
            <a:off x="4038599" y="10"/>
            <a:ext cx="8160026" cy="6875809"/>
          </a:xfrm>
          <a:prstGeom prst="rect">
            <a:avLst/>
          </a:prstGeom>
        </p:spPr>
      </p:pic>
      <p:sp>
        <p:nvSpPr>
          <p:cNvPr id="29" name="Freeform: Shape 28">
            <a:extLst>
              <a:ext uri="{FF2B5EF4-FFF2-40B4-BE49-F238E27FC236}">
                <a16:creationId xmlns:a16="http://schemas.microsoft.com/office/drawing/2014/main" id="{5E81CCFB-7BEF-4186-86FB-D09450B4D0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D8E3BE37-F24B-F98C-092C-6386382C888B}"/>
              </a:ext>
            </a:extLst>
          </p:cNvPr>
          <p:cNvSpPr>
            <a:spLocks noGrp="1"/>
          </p:cNvSpPr>
          <p:nvPr>
            <p:ph type="title"/>
          </p:nvPr>
        </p:nvSpPr>
        <p:spPr>
          <a:xfrm>
            <a:off x="534473" y="2950387"/>
            <a:ext cx="3052293" cy="3531403"/>
          </a:xfrm>
        </p:spPr>
        <p:txBody>
          <a:bodyPr vert="horz" lIns="91440" tIns="45720" rIns="91440" bIns="45720" rtlCol="0" anchor="t">
            <a:normAutofit/>
          </a:bodyPr>
          <a:lstStyle/>
          <a:p>
            <a:pPr algn="r"/>
            <a:r>
              <a:rPr lang="en-US" sz="3400" b="1">
                <a:solidFill>
                  <a:srgbClr val="FFFFFF"/>
                </a:solidFill>
              </a:rPr>
              <a:t>Hidden Story 1:</a:t>
            </a:r>
            <a:br>
              <a:rPr lang="en-US" sz="3400" b="1"/>
            </a:br>
            <a:br>
              <a:rPr lang="en-US" sz="3400" b="1"/>
            </a:br>
            <a:r>
              <a:rPr lang="en-US" sz="3400" b="1">
                <a:solidFill>
                  <a:srgbClr val="FFFFFF"/>
                </a:solidFill>
              </a:rPr>
              <a:t> What can one burial tell us about life in Eboracum? </a:t>
            </a:r>
          </a:p>
        </p:txBody>
      </p:sp>
    </p:spTree>
    <p:extLst>
      <p:ext uri="{BB962C8B-B14F-4D97-AF65-F5344CB8AC3E}">
        <p14:creationId xmlns:p14="http://schemas.microsoft.com/office/powerpoint/2010/main" val="40727380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5c8ae38e-f85b-4309-b7ec-862815a37aee}" enabled="0" method="" siteId="{5c8ae38e-f85b-4309-b7ec-862815a37aee}" removed="1"/>
</clbl:labelList>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Widescreen</PresentationFormat>
  <Slides>40</Slides>
  <Notes>35</Notes>
  <HiddenSlides>0</HiddenSlides>
  <ScaleCrop>false</ScaleCrop>
  <HeadingPairs>
    <vt:vector size="4" baseType="variant">
      <vt:variant>
        <vt:lpstr>Theme</vt:lpstr>
      </vt:variant>
      <vt:variant>
        <vt:i4>1</vt:i4>
      </vt:variant>
      <vt:variant>
        <vt:lpstr>Slide Titles</vt:lpstr>
      </vt:variant>
      <vt:variant>
        <vt:i4>40</vt:i4>
      </vt:variant>
    </vt:vector>
  </HeadingPairs>
  <TitlesOfParts>
    <vt:vector size="41" baseType="lpstr">
      <vt:lpstr>Office Theme</vt:lpstr>
      <vt:lpstr> Workshop 1A: Primary  Making the Past Real Through Local Places KS1-2  Steph Jach and Dr. Jen Huntsley </vt:lpstr>
      <vt:lpstr>Making the Past Real Through Local Places </vt:lpstr>
      <vt:lpstr>By the end of this workshop, we will:</vt:lpstr>
      <vt:lpstr>Why use local places? A place-based approach</vt:lpstr>
      <vt:lpstr>Our Approach </vt:lpstr>
      <vt:lpstr>🕵️ Building Historical Thinking Through Local Places🧩</vt:lpstr>
      <vt:lpstr>Student Voice – place-based approaches</vt:lpstr>
      <vt:lpstr>PowerPoint Presentation</vt:lpstr>
      <vt:lpstr>Hidden Story 1:   What can one burial tell us about life in Eboracum? </vt:lpstr>
      <vt:lpstr>Historical Context Key Substantive Knowledge </vt:lpstr>
      <vt:lpstr>An archaeological discovery in 1901....</vt:lpstr>
      <vt:lpstr>Stage 1: What do we notice?</vt:lpstr>
      <vt:lpstr>Stage 4: Investigating further evidence   Provide more information and evidence for children to explore to see if they can find answers to their questions (evidence pack). </vt:lpstr>
      <vt:lpstr>Stage 4:  Further evidence – Chronological Context </vt:lpstr>
      <vt:lpstr>Stage 5: Stronger Conclusions  Develop stronger conclusions supported by evidence. </vt:lpstr>
      <vt:lpstr>Stage 6: The Bigger Picture:  Developing a more substantial enquiry </vt:lpstr>
      <vt:lpstr>Stage 6: Connecting to the Bigger Picture (Situating the enquiry within substantive and disciplinary concepts)</vt:lpstr>
      <vt:lpstr>Hidden Story 2: Leeds Trinity</vt:lpstr>
      <vt:lpstr>Historical Context</vt:lpstr>
      <vt:lpstr>Stage 1: What do you notice? </vt:lpstr>
      <vt:lpstr>Stage 4:  New Historical Evidence  Provide more information and evidence for children to explore to see if they can find answers to their questions.    </vt:lpstr>
      <vt:lpstr>Stage 4:  New Historical Evidence   </vt:lpstr>
      <vt:lpstr>Stage 4:  New Historical Evidence   </vt:lpstr>
      <vt:lpstr>Stage 4:  New Historical Evidence   </vt:lpstr>
      <vt:lpstr>Notice things that surprise you.  Ask historical questions about what you see.  Collect three pieces of evidence that you think tell an interesting story.  Don't try to answer every question. They're there to help you look more carefully. Choose the prompts that help you investigate the campus.</vt:lpstr>
      <vt:lpstr>Stage 4 Campus Exploration: Making Sense of Our Evidence</vt:lpstr>
      <vt:lpstr>Stage 4:  New Historical Evidence  </vt:lpstr>
      <vt:lpstr>Stage 4:  New Historical Evidence Chronological Context</vt:lpstr>
      <vt:lpstr>Stage 4:  New Historical Evidence  Wider Historical Context</vt:lpstr>
      <vt:lpstr>Stage 5: Stronger Conclusions </vt:lpstr>
      <vt:lpstr>Stage 6: The Bigger Picture:  Developing a more substantial enquiry </vt:lpstr>
      <vt:lpstr>Stage 6: Connecting to the Bigger Picture (Situating the enquiry within substantive and disciplinary concepts)</vt:lpstr>
      <vt:lpstr>How could this enquiry process help us uncover the hidden stories in our own communities?</vt:lpstr>
      <vt:lpstr>A student teacher's perspective...</vt:lpstr>
      <vt:lpstr>Conclusions </vt:lpstr>
      <vt:lpstr>PowerPoint Presentation</vt:lpstr>
      <vt:lpstr>Feedback</vt:lpstr>
      <vt:lpstr>Image Credits</vt:lpstr>
      <vt:lpstr>Image Credits</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Inclusive PowerPoint presentations</dc:title>
  <dc:creator>Lucy Sors</dc:creator>
  <cp:revision>1</cp:revision>
  <dcterms:created xsi:type="dcterms:W3CDTF">2024-09-13T10:12:38Z</dcterms:created>
  <dcterms:modified xsi:type="dcterms:W3CDTF">2026-07-10T14:28:12Z</dcterms:modified>
</cp:coreProperties>
</file>