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26"/>
  </p:notesMasterIdLst>
  <p:sldIdLst>
    <p:sldId id="256" r:id="rId5"/>
    <p:sldId id="257" r:id="rId6"/>
    <p:sldId id="261" r:id="rId7"/>
    <p:sldId id="260" r:id="rId8"/>
    <p:sldId id="262" r:id="rId9"/>
    <p:sldId id="258" r:id="rId10"/>
    <p:sldId id="259" r:id="rId11"/>
    <p:sldId id="263" r:id="rId12"/>
    <p:sldId id="264" r:id="rId13"/>
    <p:sldId id="265" r:id="rId14"/>
    <p:sldId id="266" r:id="rId15"/>
    <p:sldId id="267" r:id="rId16"/>
    <p:sldId id="268" r:id="rId17"/>
    <p:sldId id="275" r:id="rId18"/>
    <p:sldId id="276" r:id="rId19"/>
    <p:sldId id="269" r:id="rId20"/>
    <p:sldId id="271" r:id="rId21"/>
    <p:sldId id="272" r:id="rId22"/>
    <p:sldId id="274" r:id="rId23"/>
    <p:sldId id="273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4DD00F74-FF46-3B43-A8B8-9D111843F549}">
          <p14:sldIdLst>
            <p14:sldId id="256"/>
            <p14:sldId id="257"/>
            <p14:sldId id="261"/>
            <p14:sldId id="260"/>
            <p14:sldId id="262"/>
            <p14:sldId id="258"/>
            <p14:sldId id="259"/>
            <p14:sldId id="263"/>
            <p14:sldId id="264"/>
            <p14:sldId id="265"/>
            <p14:sldId id="266"/>
            <p14:sldId id="267"/>
            <p14:sldId id="268"/>
            <p14:sldId id="275"/>
            <p14:sldId id="276"/>
            <p14:sldId id="269"/>
            <p14:sldId id="271"/>
            <p14:sldId id="272"/>
            <p14:sldId id="274"/>
            <p14:sldId id="273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CCD389-4020-8BB5-C843-13267134E437}" v="270" dt="2021-05-19T11:11:28.314"/>
    <p1510:client id="{96FE5366-EABE-E926-67B9-CF841857AFB7}" v="2499" dt="2021-05-18T20:36:49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00"/>
  </p:normalViewPr>
  <p:slideViewPr>
    <p:cSldViewPr snapToGrid="0" snapToObjects="1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0D8B6E-6AE3-40CB-9CE1-611669CC414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E30171D-6AE9-4260-9812-78188BFB1E45}">
      <dgm:prSet/>
      <dgm:spPr/>
      <dgm:t>
        <a:bodyPr/>
        <a:lstStyle/>
        <a:p>
          <a:r>
            <a:rPr lang="en-AU"/>
            <a:t>Alienation of significant numbers of teachers and students from education </a:t>
          </a:r>
          <a:r>
            <a:rPr lang="en-GB"/>
            <a:t>(Hascher &amp; Hadjar, 2018; Oleksiyenko, 2018; Tsang, 2018)</a:t>
          </a:r>
          <a:r>
            <a:rPr lang="en-AU"/>
            <a:t> </a:t>
          </a:r>
          <a:endParaRPr lang="en-US"/>
        </a:p>
      </dgm:t>
    </dgm:pt>
    <dgm:pt modelId="{EA61FC34-E9A7-4F9C-AE6A-B73B37DDCEC2}" type="parTrans" cxnId="{8D220BC5-27F0-4490-929C-11EAAC5205B6}">
      <dgm:prSet/>
      <dgm:spPr/>
      <dgm:t>
        <a:bodyPr/>
        <a:lstStyle/>
        <a:p>
          <a:endParaRPr lang="en-US"/>
        </a:p>
      </dgm:t>
    </dgm:pt>
    <dgm:pt modelId="{488A2FA9-46AA-4777-801A-8EDE61519D3B}" type="sibTrans" cxnId="{8D220BC5-27F0-4490-929C-11EAAC5205B6}">
      <dgm:prSet/>
      <dgm:spPr/>
      <dgm:t>
        <a:bodyPr/>
        <a:lstStyle/>
        <a:p>
          <a:endParaRPr lang="en-US"/>
        </a:p>
      </dgm:t>
    </dgm:pt>
    <dgm:pt modelId="{D3CE4D37-FE91-4249-BF9B-ED5C4D9D4C2A}">
      <dgm:prSet/>
      <dgm:spPr/>
      <dgm:t>
        <a:bodyPr/>
        <a:lstStyle/>
        <a:p>
          <a:r>
            <a:rPr lang="en-AU"/>
            <a:t>Characterisation of schools in a range of global contexts have as exam ‘factories’ </a:t>
          </a:r>
          <a:r>
            <a:rPr lang="en-GB"/>
            <a:t>(Coffield &amp; Williamson, 2011; Hutchings, 2016; Kulz, 2017)</a:t>
          </a:r>
          <a:r>
            <a:rPr lang="en-AU"/>
            <a:t> </a:t>
          </a:r>
          <a:endParaRPr lang="en-US"/>
        </a:p>
      </dgm:t>
    </dgm:pt>
    <dgm:pt modelId="{5C3BECE1-7C8F-4603-9F01-C279BF0715BD}" type="parTrans" cxnId="{7543225D-A106-42D8-AD70-1006102CB406}">
      <dgm:prSet/>
      <dgm:spPr/>
      <dgm:t>
        <a:bodyPr/>
        <a:lstStyle/>
        <a:p>
          <a:endParaRPr lang="en-US"/>
        </a:p>
      </dgm:t>
    </dgm:pt>
    <dgm:pt modelId="{FD290E14-E874-4532-8330-80786A484D68}" type="sibTrans" cxnId="{7543225D-A106-42D8-AD70-1006102CB406}">
      <dgm:prSet/>
      <dgm:spPr/>
      <dgm:t>
        <a:bodyPr/>
        <a:lstStyle/>
        <a:p>
          <a:endParaRPr lang="en-US"/>
        </a:p>
      </dgm:t>
    </dgm:pt>
    <dgm:pt modelId="{CF7892ED-805F-4DEF-849F-4E7C7C9945B5}">
      <dgm:prSet/>
      <dgm:spPr/>
      <dgm:t>
        <a:bodyPr/>
        <a:lstStyle/>
        <a:p>
          <a:r>
            <a:rPr lang="en-AU"/>
            <a:t>Growth of authoritarian models of schooling, involving ‘zero-tolerance’, ‘no-excuses’ disciplinary approaches </a:t>
          </a:r>
          <a:endParaRPr lang="en-US"/>
        </a:p>
      </dgm:t>
    </dgm:pt>
    <dgm:pt modelId="{586E0F6A-C0F1-486E-8EE9-C195DD4B9E06}" type="parTrans" cxnId="{17CAB290-346B-46FD-B2A3-CDB9B063B3E5}">
      <dgm:prSet/>
      <dgm:spPr/>
      <dgm:t>
        <a:bodyPr/>
        <a:lstStyle/>
        <a:p>
          <a:endParaRPr lang="en-US"/>
        </a:p>
      </dgm:t>
    </dgm:pt>
    <dgm:pt modelId="{2F5D4ECD-339F-4B51-AC2A-BAB782C9A547}" type="sibTrans" cxnId="{17CAB290-346B-46FD-B2A3-CDB9B063B3E5}">
      <dgm:prSet/>
      <dgm:spPr/>
      <dgm:t>
        <a:bodyPr/>
        <a:lstStyle/>
        <a:p>
          <a:endParaRPr lang="en-US"/>
        </a:p>
      </dgm:t>
    </dgm:pt>
    <dgm:pt modelId="{FBAFA57B-896D-CA4F-A868-66B58B2B97D0}" type="pres">
      <dgm:prSet presAssocID="{250D8B6E-6AE3-40CB-9CE1-611669CC414D}" presName="vert0" presStyleCnt="0">
        <dgm:presLayoutVars>
          <dgm:dir/>
          <dgm:animOne val="branch"/>
          <dgm:animLvl val="lvl"/>
        </dgm:presLayoutVars>
      </dgm:prSet>
      <dgm:spPr/>
    </dgm:pt>
    <dgm:pt modelId="{0F97AEAE-B51E-0544-B36C-B8E7FDEFB004}" type="pres">
      <dgm:prSet presAssocID="{4E30171D-6AE9-4260-9812-78188BFB1E45}" presName="thickLine" presStyleLbl="alignNode1" presStyleIdx="0" presStyleCnt="3"/>
      <dgm:spPr/>
    </dgm:pt>
    <dgm:pt modelId="{696F5F4A-FD71-474C-B658-A186DACCFF37}" type="pres">
      <dgm:prSet presAssocID="{4E30171D-6AE9-4260-9812-78188BFB1E45}" presName="horz1" presStyleCnt="0"/>
      <dgm:spPr/>
    </dgm:pt>
    <dgm:pt modelId="{F7B004BC-86F5-1B48-8E0D-E3F765960D3E}" type="pres">
      <dgm:prSet presAssocID="{4E30171D-6AE9-4260-9812-78188BFB1E45}" presName="tx1" presStyleLbl="revTx" presStyleIdx="0" presStyleCnt="3"/>
      <dgm:spPr/>
    </dgm:pt>
    <dgm:pt modelId="{9B744142-4635-C047-832F-CFA54A2C2DCF}" type="pres">
      <dgm:prSet presAssocID="{4E30171D-6AE9-4260-9812-78188BFB1E45}" presName="vert1" presStyleCnt="0"/>
      <dgm:spPr/>
    </dgm:pt>
    <dgm:pt modelId="{D1C29CBA-CC46-F046-93E5-368260D612F0}" type="pres">
      <dgm:prSet presAssocID="{D3CE4D37-FE91-4249-BF9B-ED5C4D9D4C2A}" presName="thickLine" presStyleLbl="alignNode1" presStyleIdx="1" presStyleCnt="3"/>
      <dgm:spPr/>
    </dgm:pt>
    <dgm:pt modelId="{634E3294-148F-3847-AC96-C999CEC0BFBF}" type="pres">
      <dgm:prSet presAssocID="{D3CE4D37-FE91-4249-BF9B-ED5C4D9D4C2A}" presName="horz1" presStyleCnt="0"/>
      <dgm:spPr/>
    </dgm:pt>
    <dgm:pt modelId="{9B9CF20C-C553-B84B-A160-9A6AA2989C5E}" type="pres">
      <dgm:prSet presAssocID="{D3CE4D37-FE91-4249-BF9B-ED5C4D9D4C2A}" presName="tx1" presStyleLbl="revTx" presStyleIdx="1" presStyleCnt="3"/>
      <dgm:spPr/>
    </dgm:pt>
    <dgm:pt modelId="{9E969C7B-9D19-9B4A-8245-07D19054A303}" type="pres">
      <dgm:prSet presAssocID="{D3CE4D37-FE91-4249-BF9B-ED5C4D9D4C2A}" presName="vert1" presStyleCnt="0"/>
      <dgm:spPr/>
    </dgm:pt>
    <dgm:pt modelId="{2D0B0E20-D889-0C47-9A61-56D9E9DD2A45}" type="pres">
      <dgm:prSet presAssocID="{CF7892ED-805F-4DEF-849F-4E7C7C9945B5}" presName="thickLine" presStyleLbl="alignNode1" presStyleIdx="2" presStyleCnt="3"/>
      <dgm:spPr/>
    </dgm:pt>
    <dgm:pt modelId="{F902CC05-6EF1-E849-9B7B-252AC83D81D5}" type="pres">
      <dgm:prSet presAssocID="{CF7892ED-805F-4DEF-849F-4E7C7C9945B5}" presName="horz1" presStyleCnt="0"/>
      <dgm:spPr/>
    </dgm:pt>
    <dgm:pt modelId="{B5A81CF2-D9DC-C945-BEF8-227313A67F9B}" type="pres">
      <dgm:prSet presAssocID="{CF7892ED-805F-4DEF-849F-4E7C7C9945B5}" presName="tx1" presStyleLbl="revTx" presStyleIdx="2" presStyleCnt="3"/>
      <dgm:spPr/>
    </dgm:pt>
    <dgm:pt modelId="{D11464B8-4A67-104F-BB19-12481B6DA58D}" type="pres">
      <dgm:prSet presAssocID="{CF7892ED-805F-4DEF-849F-4E7C7C9945B5}" presName="vert1" presStyleCnt="0"/>
      <dgm:spPr/>
    </dgm:pt>
  </dgm:ptLst>
  <dgm:cxnLst>
    <dgm:cxn modelId="{FA922312-E2FA-1E4A-B9C2-1FF009A754BE}" type="presOf" srcId="{250D8B6E-6AE3-40CB-9CE1-611669CC414D}" destId="{FBAFA57B-896D-CA4F-A868-66B58B2B97D0}" srcOrd="0" destOrd="0" presId="urn:microsoft.com/office/officeart/2008/layout/LinedList"/>
    <dgm:cxn modelId="{7543225D-A106-42D8-AD70-1006102CB406}" srcId="{250D8B6E-6AE3-40CB-9CE1-611669CC414D}" destId="{D3CE4D37-FE91-4249-BF9B-ED5C4D9D4C2A}" srcOrd="1" destOrd="0" parTransId="{5C3BECE1-7C8F-4603-9F01-C279BF0715BD}" sibTransId="{FD290E14-E874-4532-8330-80786A484D68}"/>
    <dgm:cxn modelId="{17CAB290-346B-46FD-B2A3-CDB9B063B3E5}" srcId="{250D8B6E-6AE3-40CB-9CE1-611669CC414D}" destId="{CF7892ED-805F-4DEF-849F-4E7C7C9945B5}" srcOrd="2" destOrd="0" parTransId="{586E0F6A-C0F1-486E-8EE9-C195DD4B9E06}" sibTransId="{2F5D4ECD-339F-4B51-AC2A-BAB782C9A547}"/>
    <dgm:cxn modelId="{66A27A9C-9191-414D-81E9-6D269F42F96C}" type="presOf" srcId="{4E30171D-6AE9-4260-9812-78188BFB1E45}" destId="{F7B004BC-86F5-1B48-8E0D-E3F765960D3E}" srcOrd="0" destOrd="0" presId="urn:microsoft.com/office/officeart/2008/layout/LinedList"/>
    <dgm:cxn modelId="{B649F59E-A8D7-FD43-A120-41518ED50A4B}" type="presOf" srcId="{CF7892ED-805F-4DEF-849F-4E7C7C9945B5}" destId="{B5A81CF2-D9DC-C945-BEF8-227313A67F9B}" srcOrd="0" destOrd="0" presId="urn:microsoft.com/office/officeart/2008/layout/LinedList"/>
    <dgm:cxn modelId="{1655E6AE-39D4-334D-84A0-436A4186E004}" type="presOf" srcId="{D3CE4D37-FE91-4249-BF9B-ED5C4D9D4C2A}" destId="{9B9CF20C-C553-B84B-A160-9A6AA2989C5E}" srcOrd="0" destOrd="0" presId="urn:microsoft.com/office/officeart/2008/layout/LinedList"/>
    <dgm:cxn modelId="{8D220BC5-27F0-4490-929C-11EAAC5205B6}" srcId="{250D8B6E-6AE3-40CB-9CE1-611669CC414D}" destId="{4E30171D-6AE9-4260-9812-78188BFB1E45}" srcOrd="0" destOrd="0" parTransId="{EA61FC34-E9A7-4F9C-AE6A-B73B37DDCEC2}" sibTransId="{488A2FA9-46AA-4777-801A-8EDE61519D3B}"/>
    <dgm:cxn modelId="{706C7A36-BD87-A94B-A04B-674D1C934F38}" type="presParOf" srcId="{FBAFA57B-896D-CA4F-A868-66B58B2B97D0}" destId="{0F97AEAE-B51E-0544-B36C-B8E7FDEFB004}" srcOrd="0" destOrd="0" presId="urn:microsoft.com/office/officeart/2008/layout/LinedList"/>
    <dgm:cxn modelId="{21F77694-E65E-AA4F-92B6-1923EF5A1B97}" type="presParOf" srcId="{FBAFA57B-896D-CA4F-A868-66B58B2B97D0}" destId="{696F5F4A-FD71-474C-B658-A186DACCFF37}" srcOrd="1" destOrd="0" presId="urn:microsoft.com/office/officeart/2008/layout/LinedList"/>
    <dgm:cxn modelId="{95C54C95-8938-EC4E-AC00-B5327B860646}" type="presParOf" srcId="{696F5F4A-FD71-474C-B658-A186DACCFF37}" destId="{F7B004BC-86F5-1B48-8E0D-E3F765960D3E}" srcOrd="0" destOrd="0" presId="urn:microsoft.com/office/officeart/2008/layout/LinedList"/>
    <dgm:cxn modelId="{CCCDF232-C4D2-B749-95EA-80DA3F6C42C9}" type="presParOf" srcId="{696F5F4A-FD71-474C-B658-A186DACCFF37}" destId="{9B744142-4635-C047-832F-CFA54A2C2DCF}" srcOrd="1" destOrd="0" presId="urn:microsoft.com/office/officeart/2008/layout/LinedList"/>
    <dgm:cxn modelId="{F7ADABEB-162A-E844-90AA-DEC9A9B8C5F9}" type="presParOf" srcId="{FBAFA57B-896D-CA4F-A868-66B58B2B97D0}" destId="{D1C29CBA-CC46-F046-93E5-368260D612F0}" srcOrd="2" destOrd="0" presId="urn:microsoft.com/office/officeart/2008/layout/LinedList"/>
    <dgm:cxn modelId="{F9F00052-1980-CD4F-B6D7-3B017E65F725}" type="presParOf" srcId="{FBAFA57B-896D-CA4F-A868-66B58B2B97D0}" destId="{634E3294-148F-3847-AC96-C999CEC0BFBF}" srcOrd="3" destOrd="0" presId="urn:microsoft.com/office/officeart/2008/layout/LinedList"/>
    <dgm:cxn modelId="{9290380A-64AE-3741-80D0-C240B92B1425}" type="presParOf" srcId="{634E3294-148F-3847-AC96-C999CEC0BFBF}" destId="{9B9CF20C-C553-B84B-A160-9A6AA2989C5E}" srcOrd="0" destOrd="0" presId="urn:microsoft.com/office/officeart/2008/layout/LinedList"/>
    <dgm:cxn modelId="{F4A84D75-FF95-BA4E-981A-F81449505EBA}" type="presParOf" srcId="{634E3294-148F-3847-AC96-C999CEC0BFBF}" destId="{9E969C7B-9D19-9B4A-8245-07D19054A303}" srcOrd="1" destOrd="0" presId="urn:microsoft.com/office/officeart/2008/layout/LinedList"/>
    <dgm:cxn modelId="{11C4FA2F-C4CE-2C40-80F5-5F25F1227EA1}" type="presParOf" srcId="{FBAFA57B-896D-CA4F-A868-66B58B2B97D0}" destId="{2D0B0E20-D889-0C47-9A61-56D9E9DD2A45}" srcOrd="4" destOrd="0" presId="urn:microsoft.com/office/officeart/2008/layout/LinedList"/>
    <dgm:cxn modelId="{01262375-02C4-BF40-A480-B217F2C6BC45}" type="presParOf" srcId="{FBAFA57B-896D-CA4F-A868-66B58B2B97D0}" destId="{F902CC05-6EF1-E849-9B7B-252AC83D81D5}" srcOrd="5" destOrd="0" presId="urn:microsoft.com/office/officeart/2008/layout/LinedList"/>
    <dgm:cxn modelId="{FF9FF9F3-5A87-D342-9475-0363DEF2FDD8}" type="presParOf" srcId="{F902CC05-6EF1-E849-9B7B-252AC83D81D5}" destId="{B5A81CF2-D9DC-C945-BEF8-227313A67F9B}" srcOrd="0" destOrd="0" presId="urn:microsoft.com/office/officeart/2008/layout/LinedList"/>
    <dgm:cxn modelId="{E07C985D-306A-CC4A-86DF-C801432ADF20}" type="presParOf" srcId="{F902CC05-6EF1-E849-9B7B-252AC83D81D5}" destId="{D11464B8-4A67-104F-BB19-12481B6DA58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7AEAE-B51E-0544-B36C-B8E7FDEFB004}">
      <dsp:nvSpPr>
        <dsp:cNvPr id="0" name=""/>
        <dsp:cNvSpPr/>
      </dsp:nvSpPr>
      <dsp:spPr>
        <a:xfrm>
          <a:off x="0" y="2602"/>
          <a:ext cx="6096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004BC-86F5-1B48-8E0D-E3F765960D3E}">
      <dsp:nvSpPr>
        <dsp:cNvPr id="0" name=""/>
        <dsp:cNvSpPr/>
      </dsp:nvSpPr>
      <dsp:spPr>
        <a:xfrm>
          <a:off x="0" y="2602"/>
          <a:ext cx="6096000" cy="1774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Alienation of significant numbers of teachers and students from education </a:t>
          </a:r>
          <a:r>
            <a:rPr lang="en-GB" sz="2400" kern="1200"/>
            <a:t>(Hascher &amp; Hadjar, 2018; Oleksiyenko, 2018; Tsang, 2018)</a:t>
          </a:r>
          <a:r>
            <a:rPr lang="en-AU" sz="2400" kern="1200"/>
            <a:t> </a:t>
          </a:r>
          <a:endParaRPr lang="en-US" sz="2400" kern="1200"/>
        </a:p>
      </dsp:txBody>
      <dsp:txXfrm>
        <a:off x="0" y="2602"/>
        <a:ext cx="6096000" cy="1774691"/>
      </dsp:txXfrm>
    </dsp:sp>
    <dsp:sp modelId="{D1C29CBA-CC46-F046-93E5-368260D612F0}">
      <dsp:nvSpPr>
        <dsp:cNvPr id="0" name=""/>
        <dsp:cNvSpPr/>
      </dsp:nvSpPr>
      <dsp:spPr>
        <a:xfrm>
          <a:off x="0" y="1777294"/>
          <a:ext cx="6096000" cy="0"/>
        </a:xfrm>
        <a:prstGeom prst="line">
          <a:avLst/>
        </a:prstGeom>
        <a:solidFill>
          <a:schemeClr val="accent2">
            <a:hueOff val="1597608"/>
            <a:satOff val="-19575"/>
            <a:lumOff val="-10294"/>
            <a:alphaOff val="0"/>
          </a:schemeClr>
        </a:solidFill>
        <a:ln w="12700" cap="flat" cmpd="sng" algn="ctr">
          <a:solidFill>
            <a:schemeClr val="accent2">
              <a:hueOff val="1597608"/>
              <a:satOff val="-19575"/>
              <a:lumOff val="-10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CF20C-C553-B84B-A160-9A6AA2989C5E}">
      <dsp:nvSpPr>
        <dsp:cNvPr id="0" name=""/>
        <dsp:cNvSpPr/>
      </dsp:nvSpPr>
      <dsp:spPr>
        <a:xfrm>
          <a:off x="0" y="1777294"/>
          <a:ext cx="6096000" cy="1774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Characterisation of schools in a range of global contexts have as exam ‘factories’ </a:t>
          </a:r>
          <a:r>
            <a:rPr lang="en-GB" sz="2400" kern="1200"/>
            <a:t>(Coffield &amp; Williamson, 2011; Hutchings, 2016; Kulz, 2017)</a:t>
          </a:r>
          <a:r>
            <a:rPr lang="en-AU" sz="2400" kern="1200"/>
            <a:t> </a:t>
          </a:r>
          <a:endParaRPr lang="en-US" sz="2400" kern="1200"/>
        </a:p>
      </dsp:txBody>
      <dsp:txXfrm>
        <a:off x="0" y="1777294"/>
        <a:ext cx="6096000" cy="1774691"/>
      </dsp:txXfrm>
    </dsp:sp>
    <dsp:sp modelId="{2D0B0E20-D889-0C47-9A61-56D9E9DD2A45}">
      <dsp:nvSpPr>
        <dsp:cNvPr id="0" name=""/>
        <dsp:cNvSpPr/>
      </dsp:nvSpPr>
      <dsp:spPr>
        <a:xfrm>
          <a:off x="0" y="3551985"/>
          <a:ext cx="6096000" cy="0"/>
        </a:xfrm>
        <a:prstGeom prst="line">
          <a:avLst/>
        </a:prstGeom>
        <a:solidFill>
          <a:schemeClr val="accent2">
            <a:hueOff val="3195217"/>
            <a:satOff val="-39150"/>
            <a:lumOff val="-20588"/>
            <a:alphaOff val="0"/>
          </a:schemeClr>
        </a:solidFill>
        <a:ln w="12700" cap="flat" cmpd="sng" algn="ctr">
          <a:solidFill>
            <a:schemeClr val="accent2">
              <a:hueOff val="3195217"/>
              <a:satOff val="-39150"/>
              <a:lumOff val="-20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81CF2-D9DC-C945-BEF8-227313A67F9B}">
      <dsp:nvSpPr>
        <dsp:cNvPr id="0" name=""/>
        <dsp:cNvSpPr/>
      </dsp:nvSpPr>
      <dsp:spPr>
        <a:xfrm>
          <a:off x="0" y="3551985"/>
          <a:ext cx="6096000" cy="1774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Growth of authoritarian models of schooling, involving ‘zero-tolerance’, ‘no-excuses’ disciplinary approaches </a:t>
          </a:r>
          <a:endParaRPr lang="en-US" sz="2400" kern="1200"/>
        </a:p>
      </dsp:txBody>
      <dsp:txXfrm>
        <a:off x="0" y="3551985"/>
        <a:ext cx="6096000" cy="17746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A3A6A-0986-F246-9C9D-81FA7481EB24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5098B-E69A-8247-A749-5BCF11CA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04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5098B-E69A-8247-A749-5BCF11CA34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8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4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2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1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2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7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2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7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6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917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70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Schools are 'putting disruptive pupils in TOILET CUBICLES converted into  isolation booths | Daily Mail Online">
            <a:extLst>
              <a:ext uri="{FF2B5EF4-FFF2-40B4-BE49-F238E27FC236}">
                <a16:creationId xmlns:a16="http://schemas.microsoft.com/office/drawing/2014/main" id="{391C4CFA-EC40-C245-9CF8-38070B94B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6" r="1" b="1"/>
          <a:stretch/>
        </p:blipFill>
        <p:spPr bwMode="auto">
          <a:xfrm>
            <a:off x="20" y="10"/>
            <a:ext cx="12191435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72">
            <a:extLst>
              <a:ext uri="{FF2B5EF4-FFF2-40B4-BE49-F238E27FC236}">
                <a16:creationId xmlns:a16="http://schemas.microsoft.com/office/drawing/2014/main" id="{117E1A5F-4E44-495B-9C48-A5314F5BA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199"/>
            <a:ext cx="12192001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40000"/>
                </a:srgbClr>
              </a:gs>
              <a:gs pos="60000">
                <a:srgbClr val="000000">
                  <a:alpha val="4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8FF94-9AEE-6644-8611-ADC2306B6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>
            <a:normAutofit/>
          </a:bodyPr>
          <a:lstStyle/>
          <a:p>
            <a:r>
              <a:rPr lang="en-US" sz="6800">
                <a:solidFill>
                  <a:srgbClr val="FFFFFF"/>
                </a:solidFill>
              </a:rPr>
              <a:t>The banality of education policy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25FB9B-AE4F-7148-83F3-7C540EEA0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8000" cy="198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Discipline as extensive evil in the neoliberal era</a:t>
            </a:r>
          </a:p>
          <a:p>
            <a:r>
              <a:rPr lang="en-US" dirty="0">
                <a:solidFill>
                  <a:srgbClr val="FFFFFF"/>
                </a:solidFill>
              </a:rPr>
              <a:t>Matthew Clarke</a:t>
            </a:r>
          </a:p>
          <a:p>
            <a:r>
              <a:rPr lang="en-US" dirty="0">
                <a:solidFill>
                  <a:srgbClr val="FFFFFF"/>
                </a:solidFill>
              </a:rPr>
              <a:t>Emma Walker</a:t>
            </a:r>
          </a:p>
          <a:p>
            <a:r>
              <a:rPr lang="en-US" dirty="0">
                <a:solidFill>
                  <a:srgbClr val="FFFFFF"/>
                </a:solidFill>
              </a:rPr>
              <a:t>Charlotte Haines Lyon</a:t>
            </a:r>
          </a:p>
        </p:txBody>
      </p:sp>
    </p:spTree>
    <p:extLst>
      <p:ext uri="{BB962C8B-B14F-4D97-AF65-F5344CB8AC3E}">
        <p14:creationId xmlns:p14="http://schemas.microsoft.com/office/powerpoint/2010/main" val="35702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3C909-B0B3-45A5-A373-C20FE852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09650"/>
            <a:ext cx="4400549" cy="1857375"/>
          </a:xfrm>
        </p:spPr>
        <p:txBody>
          <a:bodyPr anchor="b">
            <a:normAutofit/>
          </a:bodyPr>
          <a:lstStyle/>
          <a:p>
            <a:r>
              <a:rPr lang="en-GB"/>
              <a:t>'Sweating the small stuff'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14AC74-D6BB-470E-ACFA-7B2176396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96" r="22823" b="-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8CD61-1D37-401B-9434-CD4751DE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109956"/>
            <a:ext cx="4400549" cy="31670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Broken Windows Theory (Wilson and Kelling, 1982)</a:t>
            </a:r>
          </a:p>
          <a:p>
            <a:r>
              <a:rPr lang="en-GB"/>
              <a:t>Minutiae of control </a:t>
            </a:r>
          </a:p>
          <a:p>
            <a:r>
              <a:rPr lang="en-GB"/>
              <a:t>Halting the possibility of misbehaviour 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63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9FEAAE4-608F-4DE6-97B4-51573869A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5062873" cy="6858003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tx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8B1E2-96CA-4287-8572-E65CEB6A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35" y="1143000"/>
            <a:ext cx="3285045" cy="4572000"/>
          </a:xfrm>
        </p:spPr>
        <p:txBody>
          <a:bodyPr anchor="ctr">
            <a:normAutofit/>
          </a:bodyPr>
          <a:lstStyle/>
          <a:p>
            <a:pPr algn="r"/>
            <a:r>
              <a:rPr lang="en-GB"/>
              <a:t>Isolation and the disciplining of bodies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03C1F1-33AC-4C16-AD56-DD6382C36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08320" y="-1"/>
            <a:ext cx="54864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66E751B-0173-4DAE-BDFD-D5855E48F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24F58DB-B3B0-4265-8312-823370262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7DF55-368D-463F-8E2D-1811B1C09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369" y="1143000"/>
            <a:ext cx="5876395" cy="457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Solitary confinement</a:t>
            </a:r>
          </a:p>
          <a:p>
            <a:r>
              <a:rPr lang="en-GB"/>
              <a:t>Othering – polluting bodies (Sibley, 1995)</a:t>
            </a:r>
          </a:p>
          <a:p>
            <a:r>
              <a:rPr lang="en-GB"/>
              <a:t>Ontological and ethical implications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124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FD213-18F4-4A9C-A0A2-0546667832C4}"/>
              </a:ext>
            </a:extLst>
          </p:cNvPr>
          <p:cNvSpPr txBox="1"/>
          <p:nvPr/>
        </p:nvSpPr>
        <p:spPr>
          <a:xfrm>
            <a:off x="1057522" y="854664"/>
            <a:ext cx="7402665" cy="316074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'Nonincarcerated subjects are free to invest in the fictions of objectivity, autonomy, self-sufficiency, and individuality, all the while relying on their embodied experience of affective and </a:t>
            </a:r>
            <a:r>
              <a:rPr lang="en-US" err="1"/>
              <a:t>intercorporeal</a:t>
            </a:r>
            <a:r>
              <a:rPr lang="en-US"/>
              <a:t> depth to sustain a meaningful sense of Being-in-the-world. Only incarcerated subjects are forced to actually exist in such fictions, or to be broken by them' (Guenther, 2013:187)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6904AF-CB04-4074-8038-1E84BC092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2149357"/>
            <a:ext cx="12191456" cy="2849975"/>
            <a:chOff x="476" y="-3923156"/>
            <a:chExt cx="10667524" cy="249372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74A189-041A-4CCA-8049-673528200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88DA012-BD02-4870-86EF-931F6EF42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1566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AB8F0-208A-4E56-9344-C6A09CF7C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72" y="946205"/>
            <a:ext cx="9955033" cy="1079829"/>
          </a:xfrm>
        </p:spPr>
        <p:txBody>
          <a:bodyPr anchor="ctr">
            <a:normAutofit/>
          </a:bodyPr>
          <a:lstStyle/>
          <a:p>
            <a:r>
              <a:rPr lang="en-GB"/>
              <a:t>English context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3F10F-E335-4EE1-9DF2-A2D4DA519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522" y="3339548"/>
            <a:ext cx="7816134" cy="2943899"/>
          </a:xfrm>
        </p:spPr>
        <p:txBody>
          <a:bodyPr anchor="t">
            <a:normAutofit/>
          </a:bodyPr>
          <a:lstStyle/>
          <a:p>
            <a:pPr marL="457200" indent="-457200"/>
            <a:r>
              <a:rPr lang="en-GB" dirty="0"/>
              <a:t>Strict discipline seen as antidote to inequalities and embedded into New </a:t>
            </a:r>
            <a:r>
              <a:rPr lang="en-GB"/>
              <a:t>Labour Academies project. </a:t>
            </a:r>
            <a:endParaRPr lang="en-US"/>
          </a:p>
          <a:p>
            <a:pPr marL="457200" indent="-457200"/>
            <a:r>
              <a:rPr lang="en-GB"/>
              <a:t>Links to aspiration and Hexis (Bourdieu 2010)</a:t>
            </a:r>
            <a:endParaRPr lang="en-GB" dirty="0"/>
          </a:p>
          <a:p>
            <a:pPr marL="457200" indent="-457200"/>
            <a:r>
              <a:rPr lang="en-GB"/>
              <a:t>Embodiment of the suitable person. 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6904AF-CB04-4074-8038-1E84BC092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544" y="2244769"/>
            <a:ext cx="12191456" cy="2651760"/>
            <a:chOff x="476" y="-3923156"/>
            <a:chExt cx="10667524" cy="249372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74A189-041A-4CCA-8049-673528200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8DA012-BD02-4870-86EF-931F6EF42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2662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9FEAAE4-608F-4DE6-97B4-51573869A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5062873" cy="6858003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tx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855E5-C9A2-448F-A2F1-A11DBD52B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35" y="1143000"/>
            <a:ext cx="3285045" cy="4572000"/>
          </a:xfrm>
        </p:spPr>
        <p:txBody>
          <a:bodyPr anchor="ctr">
            <a:normAutofit/>
          </a:bodyPr>
          <a:lstStyle/>
          <a:p>
            <a:pPr algn="r"/>
            <a:r>
              <a:rPr lang="en-GB"/>
              <a:t>Initial policy analysis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03C1F1-33AC-4C16-AD56-DD6382C36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08320" y="-1"/>
            <a:ext cx="54864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66E751B-0173-4DAE-BDFD-D5855E48F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24F58DB-B3B0-4265-8312-823370262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170F-7582-4DF1-B8A6-47B460BFB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369" y="1143000"/>
            <a:ext cx="5876395" cy="4572000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GB">
                <a:latin typeface="Times New Roman"/>
                <a:cs typeface="Times New Roman"/>
              </a:rPr>
              <a:t>35 behaviour policies and guidance from secondary schools in England</a:t>
            </a:r>
            <a:endParaRPr lang="en-US"/>
          </a:p>
          <a:p>
            <a:r>
              <a:rPr lang="en-GB">
                <a:latin typeface="Times New Roman"/>
                <a:cs typeface="Times New Roman"/>
              </a:rPr>
              <a:t>All maintained secondary schools* in North Yorkshire</a:t>
            </a:r>
          </a:p>
          <a:p>
            <a:r>
              <a:rPr lang="en-GB">
                <a:latin typeface="Times New Roman"/>
                <a:cs typeface="Times New Roman"/>
              </a:rPr>
              <a:t>Largest academy trusts* – five or more schools (NB few had whole trust policies, most had general guidance to be interpreted by individual schools)</a:t>
            </a:r>
          </a:p>
          <a:p>
            <a:r>
              <a:rPr lang="en-GB">
                <a:latin typeface="Times New Roman"/>
                <a:cs typeface="Times New Roman"/>
              </a:rPr>
              <a:t>2 free schools</a:t>
            </a:r>
            <a:endParaRPr lang="en-GB" dirty="0">
              <a:latin typeface="Times New Roman"/>
              <a:cs typeface="Times New Roman"/>
            </a:endParaRPr>
          </a:p>
          <a:p>
            <a:endParaRPr lang="en-GB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GB" sz="2200">
                <a:latin typeface="Times New Roman"/>
                <a:cs typeface="Times New Roman"/>
              </a:rPr>
              <a:t>*Based on 2018/19 Government data tables</a:t>
            </a:r>
            <a:endParaRPr lang="en-GB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3557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B8B1F-6A91-4984-B785-F819543E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523" y="5191421"/>
            <a:ext cx="9947082" cy="973345"/>
          </a:xfrm>
        </p:spPr>
        <p:txBody>
          <a:bodyPr anchor="b">
            <a:normAutofit/>
          </a:bodyPr>
          <a:lstStyle/>
          <a:p>
            <a:r>
              <a:rPr lang="en-GB"/>
              <a:t>Use of Isolation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E1275-2BFB-41FF-A3F3-90EE9BB58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522" y="854664"/>
            <a:ext cx="7402665" cy="31607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>
                <a:ea typeface="+mn-lt"/>
                <a:cs typeface="+mn-lt"/>
              </a:rPr>
              <a:t>‘reflection’, ‘referral’, ‘inclusion’, ‘seclusion’, ‘exclusion’, ‘supervision’ or ‘consequence’. </a:t>
            </a:r>
          </a:p>
          <a:p>
            <a:r>
              <a:rPr lang="en-GB">
                <a:ea typeface="+mn-lt"/>
                <a:cs typeface="+mn-lt"/>
              </a:rPr>
              <a:t>19 out of 20 schools </a:t>
            </a:r>
          </a:p>
          <a:p>
            <a:r>
              <a:rPr lang="en-GB">
                <a:ea typeface="+mn-lt"/>
                <a:cs typeface="+mn-lt"/>
              </a:rPr>
              <a:t>8 out of 15 MATs (but we need to drill down into individual school policies).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6904AF-CB04-4074-8038-1E84BC092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2149357"/>
            <a:ext cx="12191456" cy="2849975"/>
            <a:chOff x="476" y="-3923156"/>
            <a:chExt cx="10667524" cy="249372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74A189-041A-4CCA-8049-673528200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8DA012-BD02-4870-86EF-931F6EF42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7871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E7B23-5A15-4127-9D7C-F541B4CA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72" y="946205"/>
            <a:ext cx="9955033" cy="1079829"/>
          </a:xfrm>
        </p:spPr>
        <p:txBody>
          <a:bodyPr anchor="ctr">
            <a:normAutofit/>
          </a:bodyPr>
          <a:lstStyle/>
          <a:p>
            <a:r>
              <a:rPr lang="en-GB" dirty="0"/>
              <a:t>Uses of Isolation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B3492-9102-463E-8CBA-75A7B23EE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522" y="3339548"/>
            <a:ext cx="7816134" cy="29438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Alternative provision</a:t>
            </a:r>
          </a:p>
          <a:p>
            <a:r>
              <a:rPr lang="en-GB"/>
              <a:t>Stage management – 18 out of 22 full policies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6904AF-CB04-4074-8038-1E84BC092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544" y="2244769"/>
            <a:ext cx="12191456" cy="2651760"/>
            <a:chOff x="476" y="-3923156"/>
            <a:chExt cx="10667524" cy="249372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74A189-041A-4CCA-8049-673528200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8DA012-BD02-4870-86EF-931F6EF42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3494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9340F-3F36-4776-A9BB-275669D3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72" y="946205"/>
            <a:ext cx="9955033" cy="1079829"/>
          </a:xfrm>
        </p:spPr>
        <p:txBody>
          <a:bodyPr anchor="ctr">
            <a:normAutofit/>
          </a:bodyPr>
          <a:lstStyle/>
          <a:p>
            <a:r>
              <a:rPr lang="en-GB" dirty="0"/>
              <a:t>Framing of behaviour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360C5-4688-4392-87E8-8183F954C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522" y="3339548"/>
            <a:ext cx="9095718" cy="294389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/>
              <a:t>Will be carrying out a full discourse analysis</a:t>
            </a:r>
            <a:endParaRPr lang="en-US"/>
          </a:p>
          <a:p>
            <a:r>
              <a:rPr lang="en-GB"/>
              <a:t>Positive Behaviour Policy</a:t>
            </a:r>
            <a:endParaRPr lang="en-GB" dirty="0"/>
          </a:p>
          <a:p>
            <a:r>
              <a:rPr lang="en-GB"/>
              <a:t>Behaviour for Learning</a:t>
            </a:r>
            <a:endParaRPr lang="en-GB" dirty="0"/>
          </a:p>
          <a:p>
            <a:r>
              <a:rPr lang="en-GB"/>
              <a:t>Achievement for All</a:t>
            </a:r>
            <a:endParaRPr lang="en-GB" dirty="0"/>
          </a:p>
          <a:p>
            <a:r>
              <a:rPr lang="en-GB"/>
              <a:t>Levels of disruption and what is seen as serious behavioural issue. </a:t>
            </a:r>
            <a:endParaRPr lang="en-GB" dirty="0"/>
          </a:p>
          <a:p>
            <a:r>
              <a:rPr lang="en-GB"/>
              <a:t>Complex and labyrinthine</a:t>
            </a:r>
            <a:endParaRPr lang="en-GB" dirty="0"/>
          </a:p>
          <a:p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6904AF-CB04-4074-8038-1E84BC092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544" y="2244769"/>
            <a:ext cx="12191456" cy="2651760"/>
            <a:chOff x="476" y="-3923156"/>
            <a:chExt cx="10667524" cy="249372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74A189-041A-4CCA-8049-673528200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8DA012-BD02-4870-86EF-931F6EF42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5746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60197-832B-4BA0-B13C-A2605A1CB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2560319"/>
            <a:ext cx="3937220" cy="3331597"/>
          </a:xfrm>
        </p:spPr>
        <p:txBody>
          <a:bodyPr anchor="b">
            <a:normAutofit/>
          </a:bodyPr>
          <a:lstStyle/>
          <a:p>
            <a:r>
              <a:rPr lang="en-GB" dirty="0"/>
              <a:t>Framing of the students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5CD4CE6-9C5B-452B-80C8-3F0CEFB49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4562" y="2"/>
            <a:ext cx="210312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803B34-1FE8-4362-ADC8-A96D059A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4562" y="2"/>
            <a:ext cx="210312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8DC9-9FB7-4584-8D0D-047E76269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0" y="1296063"/>
            <a:ext cx="5394960" cy="44924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dirty="0"/>
              <a:t>Agent</a:t>
            </a:r>
            <a:endParaRPr lang="en-US" dirty="0"/>
          </a:p>
          <a:p>
            <a:r>
              <a:rPr lang="en-GB" dirty="0"/>
              <a:t>Criminal</a:t>
            </a:r>
          </a:p>
          <a:p>
            <a:r>
              <a:rPr lang="en-GB"/>
              <a:t>In need of control</a:t>
            </a:r>
          </a:p>
          <a:p>
            <a:r>
              <a:rPr lang="en-GB"/>
              <a:t>Wonderous</a:t>
            </a:r>
          </a:p>
          <a:p>
            <a:r>
              <a:rPr lang="en-GB"/>
              <a:t>Conformity v expression</a:t>
            </a:r>
          </a:p>
          <a:p>
            <a:r>
              <a:rPr lang="en-GB"/>
              <a:t>Who knows best?</a:t>
            </a:r>
          </a:p>
          <a:p>
            <a:r>
              <a:rPr lang="en-GB"/>
              <a:t>Focus on good or bad behaviour</a:t>
            </a:r>
          </a:p>
          <a:p>
            <a:r>
              <a:rPr lang="en-GB"/>
              <a:t>Punishment</a:t>
            </a:r>
          </a:p>
          <a:p>
            <a:r>
              <a:rPr lang="en-GB"/>
              <a:t>Restoration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657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9FEAAE4-608F-4DE6-97B4-51573869A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5062873" cy="6858003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tx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067E7-5D50-4110-B901-1F2EEA74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35" y="1143000"/>
            <a:ext cx="3285045" cy="4572000"/>
          </a:xfrm>
        </p:spPr>
        <p:txBody>
          <a:bodyPr anchor="ctr">
            <a:normAutofit/>
          </a:bodyPr>
          <a:lstStyle/>
          <a:p>
            <a:pPr algn="r"/>
            <a:r>
              <a:rPr lang="en-GB" dirty="0"/>
              <a:t>Initial conclusions</a:t>
            </a:r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03C1F1-33AC-4C16-AD56-DD6382C36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08320" y="-1"/>
            <a:ext cx="54864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66E751B-0173-4DAE-BDFD-D5855E48F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24F58DB-B3B0-4265-8312-823370262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6EE67-6386-48C8-8FB2-336EDD3D7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369" y="1143000"/>
            <a:ext cx="5876395" cy="457200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GB" dirty="0"/>
              <a:t>Problematic for a range of reasons</a:t>
            </a:r>
          </a:p>
          <a:p>
            <a:pPr lvl="1"/>
            <a:r>
              <a:rPr lang="en-GB"/>
              <a:t>Doesn't work – behaviour, climate etc (Skiba et al 2008)</a:t>
            </a:r>
          </a:p>
          <a:p>
            <a:pPr lvl="1"/>
            <a:r>
              <a:rPr lang="en-GB"/>
              <a:t>Race issues – esp in US context</a:t>
            </a:r>
          </a:p>
          <a:p>
            <a:pPr lvl="1"/>
            <a:r>
              <a:rPr lang="en-GB"/>
              <a:t>Ableist (Mills and Thomson 2018)</a:t>
            </a:r>
          </a:p>
          <a:p>
            <a:pPr lvl="1"/>
            <a:r>
              <a:rPr lang="en-GB" dirty="0"/>
              <a:t>What are we setting students up to do and be?</a:t>
            </a:r>
          </a:p>
          <a:p>
            <a:pPr lvl="1"/>
            <a:r>
              <a:rPr lang="en-GB" dirty="0"/>
              <a:t>Staff are caught up in a </a:t>
            </a:r>
            <a:r>
              <a:rPr lang="en-GB"/>
              <a:t>performative web, that is both difficult for them personally as well as the pupils. </a:t>
            </a:r>
          </a:p>
        </p:txBody>
      </p:sp>
    </p:spTree>
    <p:extLst>
      <p:ext uri="{BB962C8B-B14F-4D97-AF65-F5344CB8AC3E}">
        <p14:creationId xmlns:p14="http://schemas.microsoft.com/office/powerpoint/2010/main" val="308222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8383FD-44F1-0744-98D2-70A73EDD2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72" y="946205"/>
            <a:ext cx="9955033" cy="1079829"/>
          </a:xfrm>
        </p:spPr>
        <p:txBody>
          <a:bodyPr anchor="ctr">
            <a:normAutofit/>
          </a:bodyPr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B189D-3C8D-1143-8B76-DEEBA2198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522" y="3339548"/>
            <a:ext cx="7816134" cy="2943899"/>
          </a:xfrm>
        </p:spPr>
        <p:txBody>
          <a:bodyPr anchor="t">
            <a:normAutofit/>
          </a:bodyPr>
          <a:lstStyle/>
          <a:p>
            <a:r>
              <a:rPr lang="en-US" dirty="0"/>
              <a:t>Empirical and conceptual background</a:t>
            </a:r>
          </a:p>
          <a:p>
            <a:r>
              <a:rPr lang="en-US" dirty="0"/>
              <a:t>‘Zero tolerance’ and ‘isolation’ as banal education policy</a:t>
            </a:r>
          </a:p>
          <a:p>
            <a:r>
              <a:rPr lang="en-US" dirty="0"/>
              <a:t>Implications and discussion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6904AF-CB04-4074-8038-1E84BC092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544" y="2244769"/>
            <a:ext cx="12191456" cy="2651760"/>
            <a:chOff x="476" y="-3923156"/>
            <a:chExt cx="10667524" cy="249372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74A189-041A-4CCA-8049-673528200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8DA012-BD02-4870-86EF-931F6EF42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6139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A6794-03ED-4844-B8BF-D064B0242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72" y="946205"/>
            <a:ext cx="9955033" cy="1079829"/>
          </a:xfrm>
        </p:spPr>
        <p:txBody>
          <a:bodyPr anchor="ctr">
            <a:normAutofit/>
          </a:bodyPr>
          <a:lstStyle/>
          <a:p>
            <a:r>
              <a:rPr lang="en-GB"/>
              <a:t>Research project going forward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FEAEF-1DA7-4692-B03F-7AB275AD3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522" y="3339548"/>
            <a:ext cx="7816134" cy="29438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Discourse Analysis of policies</a:t>
            </a:r>
            <a:endParaRPr lang="en-GB" dirty="0"/>
          </a:p>
          <a:p>
            <a:r>
              <a:rPr lang="en-GB" dirty="0"/>
              <a:t>Interviews with</a:t>
            </a:r>
            <a:r>
              <a:rPr lang="en-GB"/>
              <a:t> school staff and students.</a:t>
            </a:r>
            <a:endParaRPr lang="en-GB" dirty="0"/>
          </a:p>
          <a:p>
            <a:r>
              <a:rPr lang="en-GB"/>
              <a:t>Survey some parents' groups.</a:t>
            </a:r>
            <a:endParaRPr lang="en-GB" dirty="0"/>
          </a:p>
          <a:p>
            <a:r>
              <a:rPr lang="en-GB" dirty="0"/>
              <a:t>How can we move towards a more relational approach?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6904AF-CB04-4074-8038-1E84BC092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544" y="2244769"/>
            <a:ext cx="12191456" cy="2651760"/>
            <a:chOff x="476" y="-3923156"/>
            <a:chExt cx="10667524" cy="249372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74A189-041A-4CCA-8049-673528200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8DA012-BD02-4870-86EF-931F6EF42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3794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EB5C-6438-49B2-94DF-A0DDC8B05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977901"/>
            <a:ext cx="9144000" cy="825500"/>
          </a:xfrm>
        </p:spPr>
        <p:txBody>
          <a:bodyPr>
            <a:normAutofit/>
          </a:bodyPr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EA93D-67AE-40FF-993F-FBAFE1F5F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0" y="1803401"/>
            <a:ext cx="11328400" cy="4787900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r>
              <a:rPr lang="en-GB" sz="4300" dirty="0"/>
              <a:t>Arendt, H. (1963). </a:t>
            </a:r>
            <a:r>
              <a:rPr lang="en-GB" sz="4300" i="1" dirty="0"/>
              <a:t>Eichmann in Jerusalem: A report on the banality of evil</a:t>
            </a:r>
            <a:r>
              <a:rPr lang="en-GB" sz="4300" dirty="0"/>
              <a:t>. London:</a:t>
            </a:r>
            <a:r>
              <a:rPr lang="en-AU" sz="4300" dirty="0"/>
              <a:t> </a:t>
            </a:r>
            <a:r>
              <a:rPr lang="en-GB" sz="4300" dirty="0"/>
              <a:t>Penguin.</a:t>
            </a:r>
            <a:endParaRPr lang="en-AU" sz="4300" dirty="0"/>
          </a:p>
          <a:p>
            <a:r>
              <a:rPr lang="en-GB" sz="4300" dirty="0">
                <a:ea typeface="+mn-lt"/>
                <a:cs typeface="+mn-lt"/>
              </a:rPr>
              <a:t>Bourdieu, P. (2010). </a:t>
            </a:r>
            <a:r>
              <a:rPr lang="en-GB" sz="4300" i="1" dirty="0">
                <a:ea typeface="+mn-lt"/>
                <a:cs typeface="+mn-lt"/>
              </a:rPr>
              <a:t>Outline of a theory of practice</a:t>
            </a:r>
            <a:r>
              <a:rPr lang="en-GB" sz="4300" dirty="0">
                <a:ea typeface="+mn-lt"/>
                <a:cs typeface="+mn-lt"/>
              </a:rPr>
              <a:t> (25. printing). Cambridge: Cambridge University Press. </a:t>
            </a:r>
            <a:endParaRPr lang="en-GB" sz="4300" dirty="0"/>
          </a:p>
          <a:p>
            <a:r>
              <a:rPr lang="en-GB" sz="4300" dirty="0"/>
              <a:t>Forti, S. (2014). </a:t>
            </a:r>
            <a:r>
              <a:rPr lang="en-GB" sz="4300" i="1" dirty="0"/>
              <a:t>New demons: Rethinking power and evil today</a:t>
            </a:r>
            <a:r>
              <a:rPr lang="en-GB" sz="4300" dirty="0"/>
              <a:t>. Stanford, CA: Stanford</a:t>
            </a:r>
            <a:r>
              <a:rPr lang="en-AU" sz="4300" dirty="0"/>
              <a:t> </a:t>
            </a:r>
            <a:r>
              <a:rPr lang="en-GB" sz="4300" dirty="0"/>
              <a:t>University Press.</a:t>
            </a:r>
            <a:endParaRPr lang="en-AU" sz="4300" dirty="0"/>
          </a:p>
          <a:p>
            <a:r>
              <a:rPr lang="en-GB" sz="4300" dirty="0"/>
              <a:t>Guenther, L. (2013). </a:t>
            </a:r>
            <a:r>
              <a:rPr lang="en-GB" sz="4300" i="1" dirty="0"/>
              <a:t>Solitary confinement: Social death and its afterlives</a:t>
            </a:r>
            <a:r>
              <a:rPr lang="en-GB" sz="4300" dirty="0"/>
              <a:t>. Minneapolis: University of Minnesota Press.</a:t>
            </a:r>
            <a:endParaRPr lang="en-AU" sz="4300" dirty="0"/>
          </a:p>
          <a:p>
            <a:r>
              <a:rPr lang="en-GB" sz="4300" dirty="0">
                <a:ea typeface="+mn-lt"/>
                <a:cs typeface="+mn-lt"/>
              </a:rPr>
              <a:t>Mills, M., &amp; Thomson, P. (2018). </a:t>
            </a:r>
            <a:r>
              <a:rPr lang="en-GB" sz="4300" i="1" dirty="0">
                <a:ea typeface="+mn-lt"/>
                <a:cs typeface="+mn-lt"/>
              </a:rPr>
              <a:t>Investigative research into alternative provision. </a:t>
            </a:r>
            <a:r>
              <a:rPr lang="en-GB" sz="4300" dirty="0">
                <a:ea typeface="+mn-lt"/>
                <a:cs typeface="+mn-lt"/>
              </a:rPr>
              <a:t>Department for Education. https://www.gov.uk/government/publications/investigative-research-into-alternative-provision </a:t>
            </a:r>
            <a:endParaRPr lang="en-GB" sz="4300" dirty="0"/>
          </a:p>
          <a:p>
            <a:r>
              <a:rPr lang="en-GB" sz="4300" dirty="0"/>
              <a:t>Minnich, E. (2017). </a:t>
            </a:r>
            <a:r>
              <a:rPr lang="en-GB" sz="4300" i="1" dirty="0"/>
              <a:t>The evil of banality: On the life and death importance of thinking</a:t>
            </a:r>
            <a:r>
              <a:rPr lang="en-GB" sz="4300" dirty="0"/>
              <a:t>.</a:t>
            </a:r>
            <a:r>
              <a:rPr lang="en-AU" sz="4300" dirty="0"/>
              <a:t> </a:t>
            </a:r>
            <a:r>
              <a:rPr lang="en-GB" sz="4300" dirty="0"/>
              <a:t>Lanham, MD: Rowman &amp; Littlefield Publishers.</a:t>
            </a:r>
            <a:endParaRPr lang="en-AU" sz="4300" dirty="0"/>
          </a:p>
          <a:p>
            <a:r>
              <a:rPr lang="en-GB" sz="4300" dirty="0">
                <a:ea typeface="+mn-lt"/>
                <a:cs typeface="+mn-lt"/>
              </a:rPr>
              <a:t>Skiba, R. J., Reynolds, C. R., Graham, S., </a:t>
            </a:r>
            <a:r>
              <a:rPr lang="en-GB" sz="4300" dirty="0" err="1">
                <a:ea typeface="+mn-lt"/>
                <a:cs typeface="+mn-lt"/>
              </a:rPr>
              <a:t>Sharas</a:t>
            </a:r>
            <a:r>
              <a:rPr lang="en-GB" sz="4300" dirty="0">
                <a:ea typeface="+mn-lt"/>
                <a:cs typeface="+mn-lt"/>
              </a:rPr>
              <a:t>, P., Conoley, J. C., &amp; Garcia-Vazquez, C. (2008). Are zero tolerance policies effective in the schools? An evidentiary review and recommendations. </a:t>
            </a:r>
            <a:r>
              <a:rPr lang="en-GB" sz="4300" i="1" dirty="0">
                <a:ea typeface="+mn-lt"/>
                <a:cs typeface="+mn-lt"/>
              </a:rPr>
              <a:t>American Psychologist, 63</a:t>
            </a:r>
            <a:r>
              <a:rPr lang="en-GB" sz="4300" dirty="0">
                <a:ea typeface="+mn-lt"/>
                <a:cs typeface="+mn-lt"/>
              </a:rPr>
              <a:t>(9), 852-862.</a:t>
            </a:r>
            <a:endParaRPr lang="en-GB" sz="4300"/>
          </a:p>
          <a:p>
            <a:r>
              <a:rPr lang="en-GB" sz="4300" dirty="0"/>
              <a:t>Sibley, D. (1995) </a:t>
            </a:r>
            <a:r>
              <a:rPr lang="en-GB" sz="4300" i="1" dirty="0"/>
              <a:t>Geographies of Exclusion: Society and Difference in the West</a:t>
            </a:r>
            <a:r>
              <a:rPr lang="en-GB" sz="4300" dirty="0"/>
              <a:t>. London: Routledge.</a:t>
            </a:r>
          </a:p>
          <a:p>
            <a:r>
              <a:rPr lang="en-GB" sz="4300" dirty="0"/>
              <a:t>Wilson, J.Q. and Kelling, G. (1982) Broken windows: The police and neighbourhood safety </a:t>
            </a:r>
            <a:r>
              <a:rPr lang="en-GB" sz="4300" i="1" dirty="0"/>
              <a:t>Atlantic Monthly </a:t>
            </a:r>
            <a:r>
              <a:rPr lang="en-GB" sz="4300" dirty="0"/>
              <a:t>29 – 38.</a:t>
            </a:r>
          </a:p>
          <a:p>
            <a:r>
              <a:rPr lang="en-GB" sz="4300" dirty="0" err="1"/>
              <a:t>Zupančič</a:t>
            </a:r>
            <a:r>
              <a:rPr lang="en-GB" sz="4300" dirty="0"/>
              <a:t>, A., Kant, I., &amp; Lacan, J. (2011). </a:t>
            </a:r>
            <a:r>
              <a:rPr lang="en-GB" sz="4300" i="1" dirty="0"/>
              <a:t>Ethics of the real: Kant, Lacan</a:t>
            </a:r>
            <a:r>
              <a:rPr lang="en-GB" sz="4300" dirty="0"/>
              <a:t>. London: Verso.</a:t>
            </a:r>
            <a:endParaRPr lang="en-AU" sz="43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86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DB02BD-FF61-4042-BC21-4EFF543EC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5B645-D958-C247-BDE0-96A7ACAAB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1"/>
            <a:ext cx="3047999" cy="3810000"/>
          </a:xfrm>
        </p:spPr>
        <p:txBody>
          <a:bodyPr anchor="b">
            <a:normAutofit/>
          </a:bodyPr>
          <a:lstStyle/>
          <a:p>
            <a:r>
              <a:rPr lang="en-US"/>
              <a:t>Education: A force for good?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11A85E-38EA-465A-84F9-6230CF743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78285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66290A3-7E80-441D-AA1E-5263326B1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78285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76ACC13-CD1D-40F6-8928-E5338C647C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3701616"/>
              </p:ext>
            </p:extLst>
          </p:nvPr>
        </p:nvGraphicFramePr>
        <p:xfrm>
          <a:off x="5334000" y="766719"/>
          <a:ext cx="6096000" cy="532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7559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A754E-7AD2-FD4A-8A19-06F8A4FDB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981076"/>
            <a:ext cx="6095998" cy="100012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The banality of evil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0921C7B-F5E6-344D-BD7C-9CBAD1776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06"/>
          <a:stretch/>
        </p:blipFill>
        <p:spPr bwMode="auto">
          <a:xfrm>
            <a:off x="7620000" y="10"/>
            <a:ext cx="457200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276687" y="6438981"/>
                </a:moveTo>
                <a:cubicBezTo>
                  <a:pt x="286189" y="6444077"/>
                  <a:pt x="293666" y="6451650"/>
                  <a:pt x="296618" y="6463841"/>
                </a:cubicBezTo>
                <a:lnTo>
                  <a:pt x="296621" y="6463850"/>
                </a:lnTo>
                <a:lnTo>
                  <a:pt x="307605" y="6508052"/>
                </a:lnTo>
                <a:lnTo>
                  <a:pt x="310416" y="6513012"/>
                </a:lnTo>
                <a:lnTo>
                  <a:pt x="312883" y="6521804"/>
                </a:lnTo>
                <a:lnTo>
                  <a:pt x="329221" y="6546195"/>
                </a:lnTo>
                <a:lnTo>
                  <a:pt x="329221" y="6546194"/>
                </a:lnTo>
                <a:lnTo>
                  <a:pt x="310416" y="6513012"/>
                </a:lnTo>
                <a:lnTo>
                  <a:pt x="296621" y="6463850"/>
                </a:lnTo>
                <a:lnTo>
                  <a:pt x="296618" y="6463840"/>
                </a:lnTo>
                <a:close/>
                <a:moveTo>
                  <a:pt x="360891" y="2836172"/>
                </a:moveTo>
                <a:lnTo>
                  <a:pt x="360891" y="2836173"/>
                </a:lnTo>
                <a:cubicBezTo>
                  <a:pt x="364963" y="2839983"/>
                  <a:pt x="368249" y="2844317"/>
                  <a:pt x="369582" y="2848794"/>
                </a:cubicBezTo>
                <a:cubicBezTo>
                  <a:pt x="376249" y="2870416"/>
                  <a:pt x="384441" y="2892181"/>
                  <a:pt x="389490" y="2914328"/>
                </a:cubicBezTo>
                <a:lnTo>
                  <a:pt x="394121" y="2947863"/>
                </a:lnTo>
                <a:lnTo>
                  <a:pt x="390537" y="2982148"/>
                </a:lnTo>
                <a:cubicBezTo>
                  <a:pt x="382441" y="3014153"/>
                  <a:pt x="378631" y="3045777"/>
                  <a:pt x="378845" y="3077401"/>
                </a:cubicBezTo>
                <a:lnTo>
                  <a:pt x="378845" y="3077402"/>
                </a:lnTo>
                <a:lnTo>
                  <a:pt x="378845" y="3077402"/>
                </a:lnTo>
                <a:cubicBezTo>
                  <a:pt x="379059" y="3109026"/>
                  <a:pt x="383298" y="3140650"/>
                  <a:pt x="391299" y="3172655"/>
                </a:cubicBezTo>
                <a:cubicBezTo>
                  <a:pt x="417208" y="3276481"/>
                  <a:pt x="444640" y="3380306"/>
                  <a:pt x="438926" y="3489468"/>
                </a:cubicBezTo>
                <a:cubicBezTo>
                  <a:pt x="437974" y="3507564"/>
                  <a:pt x="449595" y="3529091"/>
                  <a:pt x="461025" y="3544714"/>
                </a:cubicBezTo>
                <a:cubicBezTo>
                  <a:pt x="466455" y="3552191"/>
                  <a:pt x="470634" y="3557716"/>
                  <a:pt x="473569" y="3562321"/>
                </a:cubicBezTo>
                <a:lnTo>
                  <a:pt x="478647" y="3574408"/>
                </a:lnTo>
                <a:lnTo>
                  <a:pt x="476296" y="3587174"/>
                </a:lnTo>
                <a:cubicBezTo>
                  <a:pt x="474277" y="3592232"/>
                  <a:pt x="471027" y="3598435"/>
                  <a:pt x="466549" y="3606817"/>
                </a:cubicBezTo>
                <a:cubicBezTo>
                  <a:pt x="462167" y="3614819"/>
                  <a:pt x="459501" y="3624725"/>
                  <a:pt x="453023" y="3630632"/>
                </a:cubicBezTo>
                <a:cubicBezTo>
                  <a:pt x="436545" y="3645682"/>
                  <a:pt x="430306" y="3662494"/>
                  <a:pt x="428782" y="3680163"/>
                </a:cubicBezTo>
                <a:lnTo>
                  <a:pt x="428782" y="3680164"/>
                </a:lnTo>
                <a:lnTo>
                  <a:pt x="428782" y="3680164"/>
                </a:lnTo>
                <a:lnTo>
                  <a:pt x="432830" y="3734838"/>
                </a:lnTo>
                <a:lnTo>
                  <a:pt x="432448" y="3754652"/>
                </a:lnTo>
                <a:cubicBezTo>
                  <a:pt x="426448" y="3767130"/>
                  <a:pt x="424496" y="3778655"/>
                  <a:pt x="426091" y="3789776"/>
                </a:cubicBezTo>
                <a:lnTo>
                  <a:pt x="426091" y="3789776"/>
                </a:lnTo>
                <a:lnTo>
                  <a:pt x="426091" y="3789777"/>
                </a:lnTo>
                <a:cubicBezTo>
                  <a:pt x="427687" y="3800897"/>
                  <a:pt x="432830" y="3811614"/>
                  <a:pt x="441022" y="3822473"/>
                </a:cubicBezTo>
                <a:lnTo>
                  <a:pt x="455357" y="3852620"/>
                </a:lnTo>
                <a:lnTo>
                  <a:pt x="454577" y="3868764"/>
                </a:lnTo>
                <a:cubicBezTo>
                  <a:pt x="453119" y="3874229"/>
                  <a:pt x="450356" y="3879766"/>
                  <a:pt x="445974" y="3885338"/>
                </a:cubicBezTo>
                <a:cubicBezTo>
                  <a:pt x="426543" y="3910104"/>
                  <a:pt x="416351" y="3935727"/>
                  <a:pt x="414089" y="3962159"/>
                </a:cubicBezTo>
                <a:lnTo>
                  <a:pt x="414089" y="3962160"/>
                </a:lnTo>
                <a:lnTo>
                  <a:pt x="414089" y="3962160"/>
                </a:lnTo>
                <a:cubicBezTo>
                  <a:pt x="411827" y="3988593"/>
                  <a:pt x="417495" y="4015835"/>
                  <a:pt x="429782" y="4043840"/>
                </a:cubicBezTo>
                <a:lnTo>
                  <a:pt x="444904" y="4103826"/>
                </a:lnTo>
                <a:lnTo>
                  <a:pt x="442936" y="4134255"/>
                </a:lnTo>
                <a:cubicBezTo>
                  <a:pt x="441094" y="4144498"/>
                  <a:pt x="438022" y="4154857"/>
                  <a:pt x="433592" y="4165383"/>
                </a:cubicBezTo>
                <a:cubicBezTo>
                  <a:pt x="430163" y="4173480"/>
                  <a:pt x="429592" y="4182767"/>
                  <a:pt x="429687" y="4192387"/>
                </a:cubicBezTo>
                <a:lnTo>
                  <a:pt x="429687" y="4192388"/>
                </a:lnTo>
                <a:lnTo>
                  <a:pt x="429687" y="4192388"/>
                </a:lnTo>
                <a:lnTo>
                  <a:pt x="429782" y="4221391"/>
                </a:lnTo>
                <a:lnTo>
                  <a:pt x="424066" y="4253014"/>
                </a:lnTo>
                <a:cubicBezTo>
                  <a:pt x="411873" y="4277401"/>
                  <a:pt x="396253" y="4300070"/>
                  <a:pt x="384250" y="4324645"/>
                </a:cubicBezTo>
                <a:cubicBezTo>
                  <a:pt x="378536" y="4336457"/>
                  <a:pt x="375488" y="4350554"/>
                  <a:pt x="375296" y="4363890"/>
                </a:cubicBezTo>
                <a:lnTo>
                  <a:pt x="375296" y="4363891"/>
                </a:lnTo>
                <a:lnTo>
                  <a:pt x="375296" y="4363891"/>
                </a:lnTo>
                <a:cubicBezTo>
                  <a:pt x="374344" y="4403326"/>
                  <a:pt x="374344" y="4442762"/>
                  <a:pt x="376058" y="4482005"/>
                </a:cubicBezTo>
                <a:cubicBezTo>
                  <a:pt x="378726" y="4546777"/>
                  <a:pt x="379298" y="4612501"/>
                  <a:pt x="436068" y="4659175"/>
                </a:cubicBezTo>
                <a:cubicBezTo>
                  <a:pt x="440640" y="4662987"/>
                  <a:pt x="443308" y="4671177"/>
                  <a:pt x="444070" y="4677656"/>
                </a:cubicBezTo>
                <a:cubicBezTo>
                  <a:pt x="447689" y="4707565"/>
                  <a:pt x="448071" y="4738236"/>
                  <a:pt x="453977" y="4767765"/>
                </a:cubicBezTo>
                <a:lnTo>
                  <a:pt x="455286" y="4800483"/>
                </a:lnTo>
                <a:lnTo>
                  <a:pt x="440450" y="4828916"/>
                </a:lnTo>
                <a:cubicBezTo>
                  <a:pt x="423877" y="4846490"/>
                  <a:pt x="412446" y="4866958"/>
                  <a:pt x="410740" y="4889275"/>
                </a:cubicBezTo>
                <a:lnTo>
                  <a:pt x="410740" y="4889275"/>
                </a:lnTo>
                <a:lnTo>
                  <a:pt x="410740" y="4889276"/>
                </a:lnTo>
                <a:cubicBezTo>
                  <a:pt x="410172" y="4896714"/>
                  <a:pt x="410683" y="4904358"/>
                  <a:pt x="412445" y="4912169"/>
                </a:cubicBezTo>
                <a:lnTo>
                  <a:pt x="413848" y="4933805"/>
                </a:lnTo>
                <a:lnTo>
                  <a:pt x="409088" y="4952673"/>
                </a:lnTo>
                <a:cubicBezTo>
                  <a:pt x="404302" y="4964604"/>
                  <a:pt x="396729" y="4975511"/>
                  <a:pt x="389013" y="4987037"/>
                </a:cubicBezTo>
                <a:cubicBezTo>
                  <a:pt x="377774" y="5003801"/>
                  <a:pt x="363676" y="5022852"/>
                  <a:pt x="362534" y="5041521"/>
                </a:cubicBezTo>
                <a:cubicBezTo>
                  <a:pt x="360677" y="5073241"/>
                  <a:pt x="338137" y="5101639"/>
                  <a:pt x="336386" y="5133224"/>
                </a:cubicBezTo>
                <a:lnTo>
                  <a:pt x="336386" y="5133225"/>
                </a:lnTo>
                <a:lnTo>
                  <a:pt x="336386" y="5133225"/>
                </a:lnTo>
                <a:lnTo>
                  <a:pt x="343101" y="5166114"/>
                </a:lnTo>
                <a:lnTo>
                  <a:pt x="342411" y="5172090"/>
                </a:lnTo>
                <a:cubicBezTo>
                  <a:pt x="341530" y="5174400"/>
                  <a:pt x="340339" y="5176876"/>
                  <a:pt x="339863" y="5179067"/>
                </a:cubicBezTo>
                <a:lnTo>
                  <a:pt x="339863" y="5179068"/>
                </a:lnTo>
                <a:lnTo>
                  <a:pt x="339863" y="5179068"/>
                </a:lnTo>
                <a:cubicBezTo>
                  <a:pt x="332623" y="5214122"/>
                  <a:pt x="339673" y="5247079"/>
                  <a:pt x="363486" y="5272797"/>
                </a:cubicBezTo>
                <a:cubicBezTo>
                  <a:pt x="379013" y="5289657"/>
                  <a:pt x="387538" y="5307422"/>
                  <a:pt x="390920" y="5326163"/>
                </a:cubicBezTo>
                <a:lnTo>
                  <a:pt x="392366" y="5355014"/>
                </a:lnTo>
                <a:lnTo>
                  <a:pt x="387489" y="5385384"/>
                </a:lnTo>
                <a:cubicBezTo>
                  <a:pt x="384250" y="5398721"/>
                  <a:pt x="381964" y="5412057"/>
                  <a:pt x="379298" y="5425582"/>
                </a:cubicBezTo>
                <a:cubicBezTo>
                  <a:pt x="375488" y="5443870"/>
                  <a:pt x="371486" y="5462351"/>
                  <a:pt x="367676" y="5480637"/>
                </a:cubicBezTo>
                <a:cubicBezTo>
                  <a:pt x="365771" y="5489497"/>
                  <a:pt x="363200" y="5498832"/>
                  <a:pt x="363152" y="5507667"/>
                </a:cubicBezTo>
                <a:lnTo>
                  <a:pt x="363152" y="5507668"/>
                </a:lnTo>
                <a:lnTo>
                  <a:pt x="363152" y="5507668"/>
                </a:lnTo>
                <a:cubicBezTo>
                  <a:pt x="363105" y="5516503"/>
                  <a:pt x="365581" y="5524837"/>
                  <a:pt x="373772" y="5531694"/>
                </a:cubicBezTo>
                <a:lnTo>
                  <a:pt x="383918" y="5547578"/>
                </a:lnTo>
                <a:lnTo>
                  <a:pt x="374344" y="5562746"/>
                </a:lnTo>
                <a:cubicBezTo>
                  <a:pt x="331671" y="5600467"/>
                  <a:pt x="305000" y="5646189"/>
                  <a:pt x="303096" y="5704483"/>
                </a:cubicBezTo>
                <a:cubicBezTo>
                  <a:pt x="302714" y="5716485"/>
                  <a:pt x="300048" y="5728678"/>
                  <a:pt x="297190" y="5740488"/>
                </a:cubicBezTo>
                <a:cubicBezTo>
                  <a:pt x="295475" y="5747728"/>
                  <a:pt x="293569" y="5756493"/>
                  <a:pt x="288425" y="5760873"/>
                </a:cubicBezTo>
                <a:cubicBezTo>
                  <a:pt x="249182" y="5794974"/>
                  <a:pt x="221939" y="5837457"/>
                  <a:pt x="200030" y="5883751"/>
                </a:cubicBezTo>
                <a:cubicBezTo>
                  <a:pt x="192220" y="5900323"/>
                  <a:pt x="184410" y="5918042"/>
                  <a:pt x="182124" y="5935949"/>
                </a:cubicBezTo>
                <a:lnTo>
                  <a:pt x="182124" y="5935950"/>
                </a:lnTo>
                <a:lnTo>
                  <a:pt x="182124" y="5935950"/>
                </a:lnTo>
                <a:cubicBezTo>
                  <a:pt x="179838" y="5954618"/>
                  <a:pt x="183648" y="5974241"/>
                  <a:pt x="185744" y="5993292"/>
                </a:cubicBezTo>
                <a:cubicBezTo>
                  <a:pt x="186886" y="6004532"/>
                  <a:pt x="186696" y="6017486"/>
                  <a:pt x="192220" y="6026441"/>
                </a:cubicBezTo>
                <a:cubicBezTo>
                  <a:pt x="209557" y="6054826"/>
                  <a:pt x="228225" y="6082259"/>
                  <a:pt x="248420" y="6108739"/>
                </a:cubicBezTo>
                <a:lnTo>
                  <a:pt x="262113" y="6133315"/>
                </a:lnTo>
                <a:lnTo>
                  <a:pt x="258413" y="6143190"/>
                </a:lnTo>
                <a:cubicBezTo>
                  <a:pt x="255862" y="6146732"/>
                  <a:pt x="251944" y="6150697"/>
                  <a:pt x="246514" y="6155602"/>
                </a:cubicBezTo>
                <a:cubicBezTo>
                  <a:pt x="224225" y="6175797"/>
                  <a:pt x="212605" y="6200944"/>
                  <a:pt x="207843" y="6228756"/>
                </a:cubicBezTo>
                <a:cubicBezTo>
                  <a:pt x="200412" y="6272764"/>
                  <a:pt x="194126" y="6317151"/>
                  <a:pt x="190506" y="6361539"/>
                </a:cubicBezTo>
                <a:lnTo>
                  <a:pt x="190506" y="6361540"/>
                </a:lnTo>
                <a:lnTo>
                  <a:pt x="190506" y="6361540"/>
                </a:lnTo>
                <a:lnTo>
                  <a:pt x="190704" y="6365039"/>
                </a:lnTo>
                <a:lnTo>
                  <a:pt x="191995" y="6387910"/>
                </a:lnTo>
                <a:lnTo>
                  <a:pt x="194825" y="6393746"/>
                </a:lnTo>
                <a:lnTo>
                  <a:pt x="201413" y="6407333"/>
                </a:lnTo>
                <a:lnTo>
                  <a:pt x="201413" y="6407332"/>
                </a:lnTo>
                <a:lnTo>
                  <a:pt x="194825" y="6393746"/>
                </a:lnTo>
                <a:lnTo>
                  <a:pt x="191995" y="6387910"/>
                </a:lnTo>
                <a:lnTo>
                  <a:pt x="190704" y="6365039"/>
                </a:lnTo>
                <a:lnTo>
                  <a:pt x="190506" y="6361540"/>
                </a:lnTo>
                <a:lnTo>
                  <a:pt x="207843" y="6228757"/>
                </a:lnTo>
                <a:cubicBezTo>
                  <a:pt x="212605" y="6200945"/>
                  <a:pt x="224225" y="6175798"/>
                  <a:pt x="246514" y="6155603"/>
                </a:cubicBezTo>
                <a:cubicBezTo>
                  <a:pt x="257374" y="6145793"/>
                  <a:pt x="262184" y="6139745"/>
                  <a:pt x="262113" y="6133315"/>
                </a:cubicBezTo>
                <a:lnTo>
                  <a:pt x="262113" y="6133315"/>
                </a:lnTo>
                <a:lnTo>
                  <a:pt x="262113" y="6133314"/>
                </a:lnTo>
                <a:cubicBezTo>
                  <a:pt x="262042" y="6126884"/>
                  <a:pt x="257088" y="6120074"/>
                  <a:pt x="248420" y="6108738"/>
                </a:cubicBezTo>
                <a:cubicBezTo>
                  <a:pt x="228225" y="6082258"/>
                  <a:pt x="209557" y="6054825"/>
                  <a:pt x="192220" y="6026440"/>
                </a:cubicBezTo>
                <a:cubicBezTo>
                  <a:pt x="186696" y="6017485"/>
                  <a:pt x="186886" y="6004531"/>
                  <a:pt x="185744" y="5993291"/>
                </a:cubicBezTo>
                <a:cubicBezTo>
                  <a:pt x="184696" y="5983766"/>
                  <a:pt x="183220" y="5974097"/>
                  <a:pt x="182291" y="5964477"/>
                </a:cubicBezTo>
                <a:lnTo>
                  <a:pt x="182124" y="5935950"/>
                </a:lnTo>
                <a:lnTo>
                  <a:pt x="189006" y="5909351"/>
                </a:lnTo>
                <a:cubicBezTo>
                  <a:pt x="192220" y="5900611"/>
                  <a:pt x="196125" y="5892038"/>
                  <a:pt x="200030" y="5883752"/>
                </a:cubicBezTo>
                <a:cubicBezTo>
                  <a:pt x="221939" y="5837458"/>
                  <a:pt x="249182" y="5794975"/>
                  <a:pt x="288425" y="5760874"/>
                </a:cubicBezTo>
                <a:cubicBezTo>
                  <a:pt x="293569" y="5756494"/>
                  <a:pt x="295475" y="5747729"/>
                  <a:pt x="297190" y="5740489"/>
                </a:cubicBezTo>
                <a:cubicBezTo>
                  <a:pt x="300048" y="5728679"/>
                  <a:pt x="302714" y="5716486"/>
                  <a:pt x="303096" y="5704484"/>
                </a:cubicBezTo>
                <a:cubicBezTo>
                  <a:pt x="305000" y="5646190"/>
                  <a:pt x="331671" y="5600468"/>
                  <a:pt x="374344" y="5562747"/>
                </a:cubicBezTo>
                <a:cubicBezTo>
                  <a:pt x="380441" y="5557318"/>
                  <a:pt x="383823" y="5552508"/>
                  <a:pt x="383918" y="5547579"/>
                </a:cubicBezTo>
                <a:lnTo>
                  <a:pt x="383918" y="5547578"/>
                </a:lnTo>
                <a:lnTo>
                  <a:pt x="383918" y="5547578"/>
                </a:lnTo>
                <a:cubicBezTo>
                  <a:pt x="384013" y="5542648"/>
                  <a:pt x="380822" y="5537600"/>
                  <a:pt x="373772" y="5531693"/>
                </a:cubicBezTo>
                <a:cubicBezTo>
                  <a:pt x="369677" y="5528265"/>
                  <a:pt x="367010" y="5524467"/>
                  <a:pt x="365373" y="5520422"/>
                </a:cubicBezTo>
                <a:lnTo>
                  <a:pt x="363152" y="5507668"/>
                </a:lnTo>
                <a:lnTo>
                  <a:pt x="367676" y="5480638"/>
                </a:lnTo>
                <a:cubicBezTo>
                  <a:pt x="371486" y="5462352"/>
                  <a:pt x="375488" y="5443871"/>
                  <a:pt x="379298" y="5425583"/>
                </a:cubicBezTo>
                <a:cubicBezTo>
                  <a:pt x="381964" y="5412058"/>
                  <a:pt x="384250" y="5398722"/>
                  <a:pt x="387489" y="5385385"/>
                </a:cubicBezTo>
                <a:cubicBezTo>
                  <a:pt x="390014" y="5375003"/>
                  <a:pt x="391717" y="5364883"/>
                  <a:pt x="392366" y="5355015"/>
                </a:cubicBezTo>
                <a:lnTo>
                  <a:pt x="392366" y="5355014"/>
                </a:lnTo>
                <a:lnTo>
                  <a:pt x="392366" y="5355014"/>
                </a:lnTo>
                <a:cubicBezTo>
                  <a:pt x="394313" y="5325412"/>
                  <a:pt x="386776" y="5298086"/>
                  <a:pt x="363486" y="5272796"/>
                </a:cubicBezTo>
                <a:cubicBezTo>
                  <a:pt x="351580" y="5259937"/>
                  <a:pt x="343864" y="5245269"/>
                  <a:pt x="340030" y="5229433"/>
                </a:cubicBezTo>
                <a:lnTo>
                  <a:pt x="339863" y="5179068"/>
                </a:lnTo>
                <a:lnTo>
                  <a:pt x="342411" y="5172091"/>
                </a:lnTo>
                <a:cubicBezTo>
                  <a:pt x="343292" y="5169781"/>
                  <a:pt x="343863" y="5167638"/>
                  <a:pt x="343101" y="5166114"/>
                </a:cubicBezTo>
                <a:lnTo>
                  <a:pt x="343101" y="5166114"/>
                </a:lnTo>
                <a:lnTo>
                  <a:pt x="343101" y="5166113"/>
                </a:lnTo>
                <a:lnTo>
                  <a:pt x="336386" y="5133225"/>
                </a:lnTo>
                <a:lnTo>
                  <a:pt x="343531" y="5102461"/>
                </a:lnTo>
                <a:cubicBezTo>
                  <a:pt x="350866" y="5082339"/>
                  <a:pt x="361296" y="5062669"/>
                  <a:pt x="362534" y="5041522"/>
                </a:cubicBezTo>
                <a:cubicBezTo>
                  <a:pt x="363676" y="5022853"/>
                  <a:pt x="377774" y="5003802"/>
                  <a:pt x="389013" y="4987038"/>
                </a:cubicBezTo>
                <a:cubicBezTo>
                  <a:pt x="400587" y="4969748"/>
                  <a:pt x="411839" y="4953853"/>
                  <a:pt x="413848" y="4933805"/>
                </a:cubicBezTo>
                <a:lnTo>
                  <a:pt x="413848" y="4933805"/>
                </a:lnTo>
                <a:lnTo>
                  <a:pt x="413848" y="4933804"/>
                </a:lnTo>
                <a:cubicBezTo>
                  <a:pt x="414517" y="4927122"/>
                  <a:pt x="414160" y="4919978"/>
                  <a:pt x="412445" y="4912168"/>
                </a:cubicBezTo>
                <a:lnTo>
                  <a:pt x="410740" y="4889275"/>
                </a:lnTo>
                <a:lnTo>
                  <a:pt x="415518" y="4867614"/>
                </a:lnTo>
                <a:cubicBezTo>
                  <a:pt x="420638" y="4853635"/>
                  <a:pt x="429401" y="4840633"/>
                  <a:pt x="440450" y="4828917"/>
                </a:cubicBezTo>
                <a:cubicBezTo>
                  <a:pt x="448833" y="4819964"/>
                  <a:pt x="453405" y="4810581"/>
                  <a:pt x="455286" y="4800484"/>
                </a:cubicBezTo>
                <a:lnTo>
                  <a:pt x="455286" y="4800483"/>
                </a:lnTo>
                <a:lnTo>
                  <a:pt x="455286" y="4800483"/>
                </a:lnTo>
                <a:cubicBezTo>
                  <a:pt x="457168" y="4790386"/>
                  <a:pt x="456358" y="4779575"/>
                  <a:pt x="453977" y="4767764"/>
                </a:cubicBezTo>
                <a:cubicBezTo>
                  <a:pt x="448071" y="4738235"/>
                  <a:pt x="447689" y="4707564"/>
                  <a:pt x="444070" y="4677655"/>
                </a:cubicBezTo>
                <a:cubicBezTo>
                  <a:pt x="443308" y="4671176"/>
                  <a:pt x="440640" y="4662986"/>
                  <a:pt x="436068" y="4659174"/>
                </a:cubicBezTo>
                <a:cubicBezTo>
                  <a:pt x="379298" y="4612500"/>
                  <a:pt x="378726" y="4546776"/>
                  <a:pt x="376058" y="4482004"/>
                </a:cubicBezTo>
                <a:lnTo>
                  <a:pt x="375296" y="4363891"/>
                </a:lnTo>
                <a:lnTo>
                  <a:pt x="384250" y="4324646"/>
                </a:lnTo>
                <a:cubicBezTo>
                  <a:pt x="396253" y="4300071"/>
                  <a:pt x="411873" y="4277402"/>
                  <a:pt x="424066" y="4253015"/>
                </a:cubicBezTo>
                <a:cubicBezTo>
                  <a:pt x="428830" y="4243873"/>
                  <a:pt x="429020" y="4232061"/>
                  <a:pt x="429782" y="4221392"/>
                </a:cubicBezTo>
                <a:lnTo>
                  <a:pt x="429782" y="4221391"/>
                </a:lnTo>
                <a:lnTo>
                  <a:pt x="429782" y="4221391"/>
                </a:lnTo>
                <a:lnTo>
                  <a:pt x="429687" y="4192388"/>
                </a:lnTo>
                <a:lnTo>
                  <a:pt x="433592" y="4165384"/>
                </a:lnTo>
                <a:cubicBezTo>
                  <a:pt x="442451" y="4144333"/>
                  <a:pt x="445880" y="4123948"/>
                  <a:pt x="444904" y="4103826"/>
                </a:cubicBezTo>
                <a:lnTo>
                  <a:pt x="444904" y="4103826"/>
                </a:lnTo>
                <a:lnTo>
                  <a:pt x="444904" y="4103825"/>
                </a:lnTo>
                <a:cubicBezTo>
                  <a:pt x="443928" y="4083702"/>
                  <a:pt x="438546" y="4063842"/>
                  <a:pt x="429782" y="4043839"/>
                </a:cubicBezTo>
                <a:cubicBezTo>
                  <a:pt x="423639" y="4029837"/>
                  <a:pt x="419150" y="4016025"/>
                  <a:pt x="416480" y="4002410"/>
                </a:cubicBezTo>
                <a:lnTo>
                  <a:pt x="414089" y="3962160"/>
                </a:lnTo>
                <a:lnTo>
                  <a:pt x="423593" y="3923125"/>
                </a:lnTo>
                <a:cubicBezTo>
                  <a:pt x="428853" y="3910319"/>
                  <a:pt x="436259" y="3897722"/>
                  <a:pt x="445974" y="3885339"/>
                </a:cubicBezTo>
                <a:cubicBezTo>
                  <a:pt x="454738" y="3874195"/>
                  <a:pt x="457024" y="3863193"/>
                  <a:pt x="455357" y="3852620"/>
                </a:cubicBezTo>
                <a:lnTo>
                  <a:pt x="455357" y="3852620"/>
                </a:lnTo>
                <a:lnTo>
                  <a:pt x="455357" y="3852619"/>
                </a:lnTo>
                <a:cubicBezTo>
                  <a:pt x="453691" y="3842046"/>
                  <a:pt x="448071" y="3831902"/>
                  <a:pt x="441022" y="3822472"/>
                </a:cubicBezTo>
                <a:lnTo>
                  <a:pt x="426091" y="3789776"/>
                </a:lnTo>
                <a:lnTo>
                  <a:pt x="432448" y="3754653"/>
                </a:lnTo>
                <a:cubicBezTo>
                  <a:pt x="435116" y="3749126"/>
                  <a:pt x="433782" y="3741316"/>
                  <a:pt x="432830" y="3734838"/>
                </a:cubicBezTo>
                <a:lnTo>
                  <a:pt x="432830" y="3734838"/>
                </a:lnTo>
                <a:lnTo>
                  <a:pt x="432830" y="3734837"/>
                </a:lnTo>
                <a:lnTo>
                  <a:pt x="428782" y="3680164"/>
                </a:lnTo>
                <a:lnTo>
                  <a:pt x="435295" y="3654416"/>
                </a:lnTo>
                <a:cubicBezTo>
                  <a:pt x="439105" y="3646123"/>
                  <a:pt x="444784" y="3638158"/>
                  <a:pt x="453023" y="3630633"/>
                </a:cubicBezTo>
                <a:cubicBezTo>
                  <a:pt x="459501" y="3624726"/>
                  <a:pt x="462167" y="3614820"/>
                  <a:pt x="466549" y="3606818"/>
                </a:cubicBezTo>
                <a:cubicBezTo>
                  <a:pt x="475504" y="3590054"/>
                  <a:pt x="479552" y="3582005"/>
                  <a:pt x="478647" y="3574409"/>
                </a:cubicBezTo>
                <a:lnTo>
                  <a:pt x="478647" y="3574408"/>
                </a:lnTo>
                <a:lnTo>
                  <a:pt x="478647" y="3574408"/>
                </a:lnTo>
                <a:cubicBezTo>
                  <a:pt x="477742" y="3566811"/>
                  <a:pt x="471884" y="3559668"/>
                  <a:pt x="461025" y="3544713"/>
                </a:cubicBezTo>
                <a:cubicBezTo>
                  <a:pt x="449595" y="3529090"/>
                  <a:pt x="437974" y="3507563"/>
                  <a:pt x="438926" y="3489467"/>
                </a:cubicBezTo>
                <a:cubicBezTo>
                  <a:pt x="444640" y="3380305"/>
                  <a:pt x="417208" y="3276480"/>
                  <a:pt x="391299" y="3172654"/>
                </a:cubicBezTo>
                <a:lnTo>
                  <a:pt x="378845" y="3077402"/>
                </a:lnTo>
                <a:lnTo>
                  <a:pt x="390537" y="2982149"/>
                </a:lnTo>
                <a:cubicBezTo>
                  <a:pt x="393490" y="2970576"/>
                  <a:pt x="394491" y="2959157"/>
                  <a:pt x="394121" y="2947863"/>
                </a:cubicBezTo>
                <a:lnTo>
                  <a:pt x="394121" y="2947863"/>
                </a:lnTo>
                <a:lnTo>
                  <a:pt x="394121" y="2947862"/>
                </a:lnTo>
                <a:cubicBezTo>
                  <a:pt x="393014" y="2913982"/>
                  <a:pt x="379583" y="2881226"/>
                  <a:pt x="369582" y="2848793"/>
                </a:cubicBezTo>
                <a:close/>
                <a:moveTo>
                  <a:pt x="845377" y="1508458"/>
                </a:moveTo>
                <a:lnTo>
                  <a:pt x="873470" y="1596213"/>
                </a:lnTo>
                <a:cubicBezTo>
                  <a:pt x="875947" y="1604978"/>
                  <a:pt x="874422" y="1615836"/>
                  <a:pt x="871566" y="1624980"/>
                </a:cubicBezTo>
                <a:cubicBezTo>
                  <a:pt x="861850" y="1656223"/>
                  <a:pt x="837464" y="1676036"/>
                  <a:pt x="814984" y="1697753"/>
                </a:cubicBezTo>
                <a:cubicBezTo>
                  <a:pt x="805078" y="1707279"/>
                  <a:pt x="798030" y="1720423"/>
                  <a:pt x="792316" y="1733188"/>
                </a:cubicBezTo>
                <a:cubicBezTo>
                  <a:pt x="777644" y="1766335"/>
                  <a:pt x="764501" y="1800246"/>
                  <a:pt x="750595" y="1833775"/>
                </a:cubicBezTo>
                <a:cubicBezTo>
                  <a:pt x="749261" y="1837013"/>
                  <a:pt x="745832" y="1839679"/>
                  <a:pt x="742974" y="1842158"/>
                </a:cubicBezTo>
                <a:cubicBezTo>
                  <a:pt x="712873" y="1866922"/>
                  <a:pt x="682584" y="1891497"/>
                  <a:pt x="652483" y="1916454"/>
                </a:cubicBezTo>
                <a:cubicBezTo>
                  <a:pt x="646769" y="1921216"/>
                  <a:pt x="642577" y="1928076"/>
                  <a:pt x="637053" y="1933219"/>
                </a:cubicBezTo>
                <a:cubicBezTo>
                  <a:pt x="629433" y="1940459"/>
                  <a:pt x="622192" y="1949603"/>
                  <a:pt x="613048" y="1953413"/>
                </a:cubicBezTo>
                <a:cubicBezTo>
                  <a:pt x="584283" y="1965224"/>
                  <a:pt x="571899" y="1987894"/>
                  <a:pt x="566565" y="2016469"/>
                </a:cubicBezTo>
                <a:cubicBezTo>
                  <a:pt x="561612" y="2042570"/>
                  <a:pt x="557420" y="2068669"/>
                  <a:pt x="551706" y="2094578"/>
                </a:cubicBezTo>
                <a:cubicBezTo>
                  <a:pt x="544848" y="2126201"/>
                  <a:pt x="537418" y="2157636"/>
                  <a:pt x="529035" y="2188879"/>
                </a:cubicBezTo>
                <a:cubicBezTo>
                  <a:pt x="525415" y="2202404"/>
                  <a:pt x="521225" y="2216692"/>
                  <a:pt x="513795" y="2228314"/>
                </a:cubicBezTo>
                <a:cubicBezTo>
                  <a:pt x="493220" y="2260890"/>
                  <a:pt x="479314" y="2295753"/>
                  <a:pt x="484838" y="2334044"/>
                </a:cubicBezTo>
                <a:cubicBezTo>
                  <a:pt x="489220" y="2364715"/>
                  <a:pt x="477980" y="2390434"/>
                  <a:pt x="460453" y="2409485"/>
                </a:cubicBezTo>
                <a:cubicBezTo>
                  <a:pt x="444546" y="2426822"/>
                  <a:pt x="438402" y="2444777"/>
                  <a:pt x="437521" y="2463017"/>
                </a:cubicBezTo>
                <a:lnTo>
                  <a:pt x="437521" y="2463018"/>
                </a:lnTo>
                <a:lnTo>
                  <a:pt x="437521" y="2463019"/>
                </a:lnTo>
                <a:cubicBezTo>
                  <a:pt x="436640" y="2481259"/>
                  <a:pt x="441021" y="2499786"/>
                  <a:pt x="446164" y="2518265"/>
                </a:cubicBezTo>
                <a:lnTo>
                  <a:pt x="449808" y="2545007"/>
                </a:lnTo>
                <a:lnTo>
                  <a:pt x="445594" y="2571034"/>
                </a:lnTo>
                <a:cubicBezTo>
                  <a:pt x="433592" y="2612945"/>
                  <a:pt x="401015" y="2640950"/>
                  <a:pt x="372440" y="2668001"/>
                </a:cubicBezTo>
                <a:cubicBezTo>
                  <a:pt x="348055" y="2691054"/>
                  <a:pt x="334339" y="2716963"/>
                  <a:pt x="324050" y="2745348"/>
                </a:cubicBezTo>
                <a:lnTo>
                  <a:pt x="324050" y="2745352"/>
                </a:lnTo>
                <a:lnTo>
                  <a:pt x="317719" y="2770757"/>
                </a:lnTo>
                <a:lnTo>
                  <a:pt x="318129" y="2778006"/>
                </a:lnTo>
                <a:lnTo>
                  <a:pt x="317350" y="2782305"/>
                </a:lnTo>
                <a:lnTo>
                  <a:pt x="318550" y="2785440"/>
                </a:lnTo>
                <a:lnTo>
                  <a:pt x="318978" y="2793023"/>
                </a:lnTo>
                <a:lnTo>
                  <a:pt x="328628" y="2811780"/>
                </a:lnTo>
                <a:lnTo>
                  <a:pt x="328631" y="2811787"/>
                </a:lnTo>
                <a:lnTo>
                  <a:pt x="328632" y="2811787"/>
                </a:lnTo>
                <a:lnTo>
                  <a:pt x="328628" y="2811780"/>
                </a:lnTo>
                <a:lnTo>
                  <a:pt x="318550" y="2785440"/>
                </a:lnTo>
                <a:lnTo>
                  <a:pt x="318129" y="2778006"/>
                </a:lnTo>
                <a:lnTo>
                  <a:pt x="324050" y="2745352"/>
                </a:lnTo>
                <a:lnTo>
                  <a:pt x="324050" y="2745349"/>
                </a:lnTo>
                <a:cubicBezTo>
                  <a:pt x="334339" y="2716964"/>
                  <a:pt x="348055" y="2691055"/>
                  <a:pt x="372440" y="2668002"/>
                </a:cubicBezTo>
                <a:cubicBezTo>
                  <a:pt x="401015" y="2640951"/>
                  <a:pt x="433592" y="2612946"/>
                  <a:pt x="445594" y="2571035"/>
                </a:cubicBezTo>
                <a:cubicBezTo>
                  <a:pt x="448166" y="2561986"/>
                  <a:pt x="449642" y="2553556"/>
                  <a:pt x="449809" y="2545007"/>
                </a:cubicBezTo>
                <a:lnTo>
                  <a:pt x="449808" y="2545007"/>
                </a:lnTo>
                <a:lnTo>
                  <a:pt x="449809" y="2545006"/>
                </a:lnTo>
                <a:cubicBezTo>
                  <a:pt x="449975" y="2536458"/>
                  <a:pt x="448832" y="2527790"/>
                  <a:pt x="446164" y="2518264"/>
                </a:cubicBezTo>
                <a:cubicBezTo>
                  <a:pt x="443593" y="2509024"/>
                  <a:pt x="441212" y="2499773"/>
                  <a:pt x="439584" y="2490551"/>
                </a:cubicBezTo>
                <a:lnTo>
                  <a:pt x="437521" y="2463018"/>
                </a:lnTo>
                <a:lnTo>
                  <a:pt x="443352" y="2435913"/>
                </a:lnTo>
                <a:cubicBezTo>
                  <a:pt x="446987" y="2426977"/>
                  <a:pt x="452500" y="2418155"/>
                  <a:pt x="460453" y="2409486"/>
                </a:cubicBezTo>
                <a:cubicBezTo>
                  <a:pt x="477980" y="2390435"/>
                  <a:pt x="489220" y="2364716"/>
                  <a:pt x="484838" y="2334045"/>
                </a:cubicBezTo>
                <a:cubicBezTo>
                  <a:pt x="479314" y="2295754"/>
                  <a:pt x="493220" y="2260891"/>
                  <a:pt x="513795" y="2228315"/>
                </a:cubicBezTo>
                <a:cubicBezTo>
                  <a:pt x="521225" y="2216693"/>
                  <a:pt x="525415" y="2202405"/>
                  <a:pt x="529035" y="2188880"/>
                </a:cubicBezTo>
                <a:cubicBezTo>
                  <a:pt x="537418" y="2157637"/>
                  <a:pt x="544848" y="2126202"/>
                  <a:pt x="551706" y="2094579"/>
                </a:cubicBezTo>
                <a:cubicBezTo>
                  <a:pt x="557420" y="2068670"/>
                  <a:pt x="561612" y="2042571"/>
                  <a:pt x="566565" y="2016470"/>
                </a:cubicBezTo>
                <a:cubicBezTo>
                  <a:pt x="571899" y="1987895"/>
                  <a:pt x="584283" y="1965225"/>
                  <a:pt x="613048" y="1953414"/>
                </a:cubicBezTo>
                <a:cubicBezTo>
                  <a:pt x="622192" y="1949604"/>
                  <a:pt x="629433" y="1940460"/>
                  <a:pt x="637053" y="1933220"/>
                </a:cubicBezTo>
                <a:cubicBezTo>
                  <a:pt x="642577" y="1928077"/>
                  <a:pt x="646769" y="1921217"/>
                  <a:pt x="652483" y="1916455"/>
                </a:cubicBezTo>
                <a:cubicBezTo>
                  <a:pt x="682584" y="1891498"/>
                  <a:pt x="712873" y="1866923"/>
                  <a:pt x="742974" y="1842159"/>
                </a:cubicBezTo>
                <a:cubicBezTo>
                  <a:pt x="745832" y="1839680"/>
                  <a:pt x="749261" y="1837014"/>
                  <a:pt x="750595" y="1833776"/>
                </a:cubicBezTo>
                <a:cubicBezTo>
                  <a:pt x="764501" y="1800247"/>
                  <a:pt x="777645" y="1766336"/>
                  <a:pt x="792316" y="1733189"/>
                </a:cubicBezTo>
                <a:cubicBezTo>
                  <a:pt x="798030" y="1720424"/>
                  <a:pt x="805078" y="1707280"/>
                  <a:pt x="814985" y="1697754"/>
                </a:cubicBezTo>
                <a:cubicBezTo>
                  <a:pt x="837465" y="1676037"/>
                  <a:pt x="861850" y="1656224"/>
                  <a:pt x="871566" y="1624981"/>
                </a:cubicBezTo>
                <a:cubicBezTo>
                  <a:pt x="874423" y="1615837"/>
                  <a:pt x="875948" y="1604979"/>
                  <a:pt x="873471" y="1596214"/>
                </a:cubicBezTo>
                <a:close/>
                <a:moveTo>
                  <a:pt x="820975" y="1453958"/>
                </a:moveTo>
                <a:lnTo>
                  <a:pt x="826772" y="1459073"/>
                </a:lnTo>
                <a:lnTo>
                  <a:pt x="835990" y="1481572"/>
                </a:lnTo>
                <a:lnTo>
                  <a:pt x="826773" y="1459074"/>
                </a:lnTo>
                <a:lnTo>
                  <a:pt x="826772" y="1459073"/>
                </a:lnTo>
                <a:lnTo>
                  <a:pt x="826772" y="1459073"/>
                </a:lnTo>
                <a:close/>
                <a:moveTo>
                  <a:pt x="807579" y="1268758"/>
                </a:moveTo>
                <a:lnTo>
                  <a:pt x="802412" y="1286069"/>
                </a:lnTo>
                <a:cubicBezTo>
                  <a:pt x="787838" y="1306930"/>
                  <a:pt x="781599" y="1328552"/>
                  <a:pt x="780074" y="1350627"/>
                </a:cubicBezTo>
                <a:lnTo>
                  <a:pt x="785669" y="1413840"/>
                </a:lnTo>
                <a:lnTo>
                  <a:pt x="780075" y="1350628"/>
                </a:lnTo>
                <a:cubicBezTo>
                  <a:pt x="781599" y="1328553"/>
                  <a:pt x="787839" y="1306930"/>
                  <a:pt x="802412" y="1286070"/>
                </a:cubicBezTo>
                <a:cubicBezTo>
                  <a:pt x="805555" y="1281689"/>
                  <a:pt x="807127" y="1275402"/>
                  <a:pt x="807579" y="1268758"/>
                </a:cubicBezTo>
                <a:close/>
                <a:moveTo>
                  <a:pt x="865850" y="773035"/>
                </a:moveTo>
                <a:lnTo>
                  <a:pt x="857850" y="854379"/>
                </a:lnTo>
                <a:cubicBezTo>
                  <a:pt x="855564" y="878956"/>
                  <a:pt x="854802" y="903722"/>
                  <a:pt x="826796" y="915343"/>
                </a:cubicBezTo>
                <a:cubicBezTo>
                  <a:pt x="822414" y="917059"/>
                  <a:pt x="819176" y="922773"/>
                  <a:pt x="816318" y="927155"/>
                </a:cubicBezTo>
                <a:cubicBezTo>
                  <a:pt x="772310" y="994785"/>
                  <a:pt x="773454" y="1030980"/>
                  <a:pt x="819938" y="1097087"/>
                </a:cubicBezTo>
                <a:cubicBezTo>
                  <a:pt x="824700" y="1103945"/>
                  <a:pt x="828130" y="1118613"/>
                  <a:pt x="824320" y="1123185"/>
                </a:cubicBezTo>
                <a:cubicBezTo>
                  <a:pt x="808508" y="1142617"/>
                  <a:pt x="801460" y="1162954"/>
                  <a:pt x="799602" y="1184029"/>
                </a:cubicBezTo>
                <a:cubicBezTo>
                  <a:pt x="801460" y="1162954"/>
                  <a:pt x="808509" y="1142618"/>
                  <a:pt x="824321" y="1123186"/>
                </a:cubicBezTo>
                <a:cubicBezTo>
                  <a:pt x="828131" y="1118614"/>
                  <a:pt x="824701" y="1103946"/>
                  <a:pt x="819939" y="1097088"/>
                </a:cubicBezTo>
                <a:cubicBezTo>
                  <a:pt x="773455" y="1030981"/>
                  <a:pt x="772311" y="994786"/>
                  <a:pt x="816319" y="927156"/>
                </a:cubicBezTo>
                <a:cubicBezTo>
                  <a:pt x="819177" y="922774"/>
                  <a:pt x="822415" y="917060"/>
                  <a:pt x="826797" y="915344"/>
                </a:cubicBezTo>
                <a:cubicBezTo>
                  <a:pt x="854802" y="903723"/>
                  <a:pt x="855564" y="878957"/>
                  <a:pt x="857850" y="854380"/>
                </a:cubicBezTo>
                <a:cubicBezTo>
                  <a:pt x="860326" y="827330"/>
                  <a:pt x="863564" y="800277"/>
                  <a:pt x="865850" y="773036"/>
                </a:cubicBezTo>
                <a:close/>
                <a:moveTo>
                  <a:pt x="810449" y="517851"/>
                </a:moveTo>
                <a:lnTo>
                  <a:pt x="819366" y="556047"/>
                </a:lnTo>
                <a:cubicBezTo>
                  <a:pt x="821462" y="564048"/>
                  <a:pt x="826986" y="572622"/>
                  <a:pt x="825844" y="580050"/>
                </a:cubicBezTo>
                <a:cubicBezTo>
                  <a:pt x="822510" y="601578"/>
                  <a:pt x="824939" y="622201"/>
                  <a:pt x="829225" y="642537"/>
                </a:cubicBezTo>
                <a:lnTo>
                  <a:pt x="841749" y="694928"/>
                </a:lnTo>
                <a:lnTo>
                  <a:pt x="829226" y="642538"/>
                </a:lnTo>
                <a:cubicBezTo>
                  <a:pt x="824940" y="622201"/>
                  <a:pt x="822511" y="601579"/>
                  <a:pt x="825845" y="580051"/>
                </a:cubicBezTo>
                <a:cubicBezTo>
                  <a:pt x="826987" y="572623"/>
                  <a:pt x="821463" y="564049"/>
                  <a:pt x="819367" y="556048"/>
                </a:cubicBezTo>
                <a:close/>
                <a:moveTo>
                  <a:pt x="797154" y="298169"/>
                </a:moveTo>
                <a:lnTo>
                  <a:pt x="811936" y="313533"/>
                </a:lnTo>
                <a:cubicBezTo>
                  <a:pt x="816128" y="316389"/>
                  <a:pt x="813842" y="330298"/>
                  <a:pt x="812508" y="338870"/>
                </a:cubicBezTo>
                <a:cubicBezTo>
                  <a:pt x="809650" y="357921"/>
                  <a:pt x="802412" y="376781"/>
                  <a:pt x="802602" y="395640"/>
                </a:cubicBezTo>
                <a:lnTo>
                  <a:pt x="806412" y="367328"/>
                </a:lnTo>
                <a:cubicBezTo>
                  <a:pt x="808555" y="357874"/>
                  <a:pt x="811080" y="348396"/>
                  <a:pt x="812509" y="338871"/>
                </a:cubicBezTo>
                <a:cubicBezTo>
                  <a:pt x="813843" y="330299"/>
                  <a:pt x="816129" y="316390"/>
                  <a:pt x="811937" y="313534"/>
                </a:cubicBezTo>
                <a:close/>
                <a:moveTo>
                  <a:pt x="789609" y="281568"/>
                </a:moveTo>
                <a:lnTo>
                  <a:pt x="794503" y="295415"/>
                </a:lnTo>
                <a:lnTo>
                  <a:pt x="794504" y="295415"/>
                </a:lnTo>
                <a:close/>
                <a:moveTo>
                  <a:pt x="802929" y="24486"/>
                </a:moveTo>
                <a:lnTo>
                  <a:pt x="805191" y="74129"/>
                </a:lnTo>
                <a:cubicBezTo>
                  <a:pt x="803807" y="100174"/>
                  <a:pt x="799302" y="125876"/>
                  <a:pt x="795072" y="151569"/>
                </a:cubicBezTo>
                <a:lnTo>
                  <a:pt x="794873" y="153388"/>
                </a:lnTo>
                <a:lnTo>
                  <a:pt x="791059" y="177271"/>
                </a:lnTo>
                <a:lnTo>
                  <a:pt x="786600" y="228944"/>
                </a:lnTo>
                <a:lnTo>
                  <a:pt x="786600" y="228948"/>
                </a:lnTo>
                <a:lnTo>
                  <a:pt x="786600" y="228949"/>
                </a:lnTo>
                <a:lnTo>
                  <a:pt x="786600" y="228944"/>
                </a:lnTo>
                <a:lnTo>
                  <a:pt x="794873" y="153388"/>
                </a:lnTo>
                <a:lnTo>
                  <a:pt x="799269" y="125861"/>
                </a:lnTo>
                <a:cubicBezTo>
                  <a:pt x="801959" y="108703"/>
                  <a:pt x="804269" y="91492"/>
                  <a:pt x="805192" y="74129"/>
                </a:cubicBezTo>
                <a:close/>
                <a:moveTo>
                  <a:pt x="341402" y="0"/>
                </a:moveTo>
                <a:lnTo>
                  <a:pt x="805510" y="0"/>
                </a:lnTo>
                <a:lnTo>
                  <a:pt x="802792" y="21486"/>
                </a:lnTo>
                <a:lnTo>
                  <a:pt x="805510" y="1"/>
                </a:lnTo>
                <a:lnTo>
                  <a:pt x="4572002" y="2"/>
                </a:lnTo>
                <a:lnTo>
                  <a:pt x="4572002" y="6858002"/>
                </a:lnTo>
                <a:lnTo>
                  <a:pt x="312449" y="6858002"/>
                </a:lnTo>
                <a:lnTo>
                  <a:pt x="312449" y="6858001"/>
                </a:lnTo>
                <a:lnTo>
                  <a:pt x="312449" y="6858001"/>
                </a:lnTo>
                <a:lnTo>
                  <a:pt x="306286" y="6812064"/>
                </a:lnTo>
                <a:lnTo>
                  <a:pt x="311060" y="6776800"/>
                </a:lnTo>
                <a:cubicBezTo>
                  <a:pt x="314156" y="6765164"/>
                  <a:pt x="318906" y="6753698"/>
                  <a:pt x="325764" y="6742553"/>
                </a:cubicBezTo>
                <a:cubicBezTo>
                  <a:pt x="334052" y="6729219"/>
                  <a:pt x="339196" y="6716169"/>
                  <a:pt x="339600" y="6702977"/>
                </a:cubicBezTo>
                <a:lnTo>
                  <a:pt x="339600" y="6702976"/>
                </a:lnTo>
                <a:lnTo>
                  <a:pt x="339600" y="6702976"/>
                </a:lnTo>
                <a:cubicBezTo>
                  <a:pt x="340005" y="6689783"/>
                  <a:pt x="335671" y="6676448"/>
                  <a:pt x="325002" y="6662541"/>
                </a:cubicBezTo>
                <a:cubicBezTo>
                  <a:pt x="321335" y="6657826"/>
                  <a:pt x="319038" y="6651967"/>
                  <a:pt x="317919" y="6645552"/>
                </a:cubicBezTo>
                <a:lnTo>
                  <a:pt x="317907" y="6625225"/>
                </a:lnTo>
                <a:lnTo>
                  <a:pt x="334529" y="6588626"/>
                </a:lnTo>
                <a:cubicBezTo>
                  <a:pt x="340625" y="6582147"/>
                  <a:pt x="346721" y="6575479"/>
                  <a:pt x="357008" y="6564621"/>
                </a:cubicBezTo>
                <a:lnTo>
                  <a:pt x="357008" y="6564620"/>
                </a:lnTo>
                <a:lnTo>
                  <a:pt x="334529" y="6588625"/>
                </a:lnTo>
                <a:cubicBezTo>
                  <a:pt x="326052" y="6597578"/>
                  <a:pt x="320003" y="6611342"/>
                  <a:pt x="317907" y="6625224"/>
                </a:cubicBezTo>
                <a:lnTo>
                  <a:pt x="317907" y="6625225"/>
                </a:lnTo>
                <a:lnTo>
                  <a:pt x="317907" y="6625225"/>
                </a:lnTo>
                <a:cubicBezTo>
                  <a:pt x="315811" y="6639108"/>
                  <a:pt x="317668" y="6653111"/>
                  <a:pt x="325002" y="6662542"/>
                </a:cubicBezTo>
                <a:cubicBezTo>
                  <a:pt x="330337" y="6669496"/>
                  <a:pt x="334087" y="6676306"/>
                  <a:pt x="336454" y="6683027"/>
                </a:cubicBezTo>
                <a:lnTo>
                  <a:pt x="339600" y="6702976"/>
                </a:lnTo>
                <a:lnTo>
                  <a:pt x="325764" y="6742552"/>
                </a:lnTo>
                <a:cubicBezTo>
                  <a:pt x="312048" y="6764841"/>
                  <a:pt x="306762" y="6788417"/>
                  <a:pt x="306286" y="6812063"/>
                </a:cubicBezTo>
                <a:lnTo>
                  <a:pt x="306286" y="6812064"/>
                </a:lnTo>
                <a:lnTo>
                  <a:pt x="306286" y="6812064"/>
                </a:lnTo>
                <a:lnTo>
                  <a:pt x="312449" y="6858001"/>
                </a:lnTo>
                <a:lnTo>
                  <a:pt x="140196" y="6858001"/>
                </a:lnTo>
                <a:lnTo>
                  <a:pt x="130496" y="6815516"/>
                </a:lnTo>
                <a:cubicBezTo>
                  <a:pt x="124972" y="6793035"/>
                  <a:pt x="115065" y="6771319"/>
                  <a:pt x="111445" y="6748458"/>
                </a:cubicBezTo>
                <a:cubicBezTo>
                  <a:pt x="102873" y="6694164"/>
                  <a:pt x="96777" y="6639488"/>
                  <a:pt x="89919" y="6584812"/>
                </a:cubicBezTo>
                <a:cubicBezTo>
                  <a:pt x="82870" y="6528424"/>
                  <a:pt x="75440" y="6472225"/>
                  <a:pt x="69154" y="6415833"/>
                </a:cubicBezTo>
                <a:cubicBezTo>
                  <a:pt x="65914" y="6384972"/>
                  <a:pt x="65344" y="6353919"/>
                  <a:pt x="62296" y="6323058"/>
                </a:cubicBezTo>
                <a:cubicBezTo>
                  <a:pt x="59628" y="6296005"/>
                  <a:pt x="54675" y="6269144"/>
                  <a:pt x="51435" y="6242093"/>
                </a:cubicBezTo>
                <a:cubicBezTo>
                  <a:pt x="48769" y="6218660"/>
                  <a:pt x="47245" y="6195037"/>
                  <a:pt x="44577" y="6171605"/>
                </a:cubicBezTo>
                <a:cubicBezTo>
                  <a:pt x="40197" y="6134075"/>
                  <a:pt x="35243" y="6096736"/>
                  <a:pt x="30671" y="6059397"/>
                </a:cubicBezTo>
                <a:cubicBezTo>
                  <a:pt x="28957" y="6043776"/>
                  <a:pt x="24194" y="6027392"/>
                  <a:pt x="27051" y="6012723"/>
                </a:cubicBezTo>
                <a:cubicBezTo>
                  <a:pt x="34291" y="5975764"/>
                  <a:pt x="32195" y="5939377"/>
                  <a:pt x="27243" y="5902610"/>
                </a:cubicBezTo>
                <a:cubicBezTo>
                  <a:pt x="25526" y="5890037"/>
                  <a:pt x="25908" y="5876511"/>
                  <a:pt x="29147" y="5864318"/>
                </a:cubicBezTo>
                <a:cubicBezTo>
                  <a:pt x="35625" y="5839361"/>
                  <a:pt x="44769" y="5815169"/>
                  <a:pt x="52769" y="5790592"/>
                </a:cubicBezTo>
                <a:cubicBezTo>
                  <a:pt x="53721" y="5787924"/>
                  <a:pt x="53913" y="5784686"/>
                  <a:pt x="54483" y="5781830"/>
                </a:cubicBezTo>
                <a:cubicBezTo>
                  <a:pt x="57724" y="5765635"/>
                  <a:pt x="60962" y="5749634"/>
                  <a:pt x="63820" y="5733440"/>
                </a:cubicBezTo>
                <a:cubicBezTo>
                  <a:pt x="65344" y="5724678"/>
                  <a:pt x="65534" y="5715723"/>
                  <a:pt x="66868" y="5706959"/>
                </a:cubicBezTo>
                <a:cubicBezTo>
                  <a:pt x="72202" y="5673050"/>
                  <a:pt x="63248" y="5635711"/>
                  <a:pt x="86299" y="5606372"/>
                </a:cubicBezTo>
                <a:cubicBezTo>
                  <a:pt x="101159" y="5587321"/>
                  <a:pt x="97729" y="5568842"/>
                  <a:pt x="95443" y="5548460"/>
                </a:cubicBezTo>
                <a:cubicBezTo>
                  <a:pt x="93729" y="5533027"/>
                  <a:pt x="94301" y="5517215"/>
                  <a:pt x="94109" y="5501594"/>
                </a:cubicBezTo>
                <a:cubicBezTo>
                  <a:pt x="93539" y="5474161"/>
                  <a:pt x="93347" y="5446728"/>
                  <a:pt x="92395" y="5419295"/>
                </a:cubicBezTo>
                <a:cubicBezTo>
                  <a:pt x="92015" y="5410531"/>
                  <a:pt x="87251" y="5401579"/>
                  <a:pt x="88013" y="5393005"/>
                </a:cubicBezTo>
                <a:cubicBezTo>
                  <a:pt x="91633" y="5353379"/>
                  <a:pt x="97349" y="5313754"/>
                  <a:pt x="100587" y="5274129"/>
                </a:cubicBezTo>
                <a:cubicBezTo>
                  <a:pt x="102491" y="5251650"/>
                  <a:pt x="98873" y="5228597"/>
                  <a:pt x="101539" y="5206308"/>
                </a:cubicBezTo>
                <a:cubicBezTo>
                  <a:pt x="104587" y="5180591"/>
                  <a:pt x="112397" y="5155445"/>
                  <a:pt x="117162" y="5129916"/>
                </a:cubicBezTo>
                <a:cubicBezTo>
                  <a:pt x="118494" y="5122867"/>
                  <a:pt x="116780" y="5115057"/>
                  <a:pt x="116400" y="5107627"/>
                </a:cubicBezTo>
                <a:cubicBezTo>
                  <a:pt x="116017" y="5099245"/>
                  <a:pt x="115255" y="5091052"/>
                  <a:pt x="115065" y="5082670"/>
                </a:cubicBezTo>
                <a:cubicBezTo>
                  <a:pt x="114683" y="5057141"/>
                  <a:pt x="115255" y="5031614"/>
                  <a:pt x="113921" y="5006086"/>
                </a:cubicBezTo>
                <a:cubicBezTo>
                  <a:pt x="113159" y="4990465"/>
                  <a:pt x="105349" y="4974082"/>
                  <a:pt x="108207" y="4959602"/>
                </a:cubicBezTo>
                <a:cubicBezTo>
                  <a:pt x="113731" y="4930075"/>
                  <a:pt x="101349" y="4900546"/>
                  <a:pt x="111635" y="4871019"/>
                </a:cubicBezTo>
                <a:cubicBezTo>
                  <a:pt x="114683" y="4861873"/>
                  <a:pt x="107063" y="4849300"/>
                  <a:pt x="106683" y="4838250"/>
                </a:cubicBezTo>
                <a:cubicBezTo>
                  <a:pt x="105731" y="4810627"/>
                  <a:pt x="105921" y="4783004"/>
                  <a:pt x="106111" y="4755381"/>
                </a:cubicBezTo>
                <a:cubicBezTo>
                  <a:pt x="106301" y="4730614"/>
                  <a:pt x="103635" y="4704895"/>
                  <a:pt x="108969" y="4681083"/>
                </a:cubicBezTo>
                <a:cubicBezTo>
                  <a:pt x="114683" y="4656126"/>
                  <a:pt x="113921" y="4633647"/>
                  <a:pt x="107445" y="4609452"/>
                </a:cubicBezTo>
                <a:cubicBezTo>
                  <a:pt x="103063" y="4592878"/>
                  <a:pt x="102491" y="4575351"/>
                  <a:pt x="101159" y="4558207"/>
                </a:cubicBezTo>
                <a:cubicBezTo>
                  <a:pt x="99635" y="4539728"/>
                  <a:pt x="103635" y="4519343"/>
                  <a:pt x="97349" y="4502579"/>
                </a:cubicBezTo>
                <a:cubicBezTo>
                  <a:pt x="78678" y="4452665"/>
                  <a:pt x="74678" y="4401419"/>
                  <a:pt x="74678" y="4349222"/>
                </a:cubicBezTo>
                <a:cubicBezTo>
                  <a:pt x="74678" y="4339695"/>
                  <a:pt x="77344" y="4329979"/>
                  <a:pt x="80202" y="4320837"/>
                </a:cubicBezTo>
                <a:cubicBezTo>
                  <a:pt x="97349" y="4267493"/>
                  <a:pt x="95825" y="4213961"/>
                  <a:pt x="85346" y="4159667"/>
                </a:cubicBezTo>
                <a:cubicBezTo>
                  <a:pt x="83060" y="4148427"/>
                  <a:pt x="82678" y="4135854"/>
                  <a:pt x="84964" y="4124614"/>
                </a:cubicBezTo>
                <a:cubicBezTo>
                  <a:pt x="91633" y="4092989"/>
                  <a:pt x="102683" y="4062318"/>
                  <a:pt x="107445" y="4030503"/>
                </a:cubicBezTo>
                <a:cubicBezTo>
                  <a:pt x="115255" y="3977925"/>
                  <a:pt x="88967" y="3932394"/>
                  <a:pt x="71820" y="3885338"/>
                </a:cubicBezTo>
                <a:cubicBezTo>
                  <a:pt x="55627" y="3840569"/>
                  <a:pt x="19050" y="3802467"/>
                  <a:pt x="27243" y="3749506"/>
                </a:cubicBezTo>
                <a:cubicBezTo>
                  <a:pt x="28005" y="3744173"/>
                  <a:pt x="22860" y="3738267"/>
                  <a:pt x="21526" y="3732361"/>
                </a:cubicBezTo>
                <a:cubicBezTo>
                  <a:pt x="17906" y="3716168"/>
                  <a:pt x="13526" y="3699976"/>
                  <a:pt x="11810" y="3683591"/>
                </a:cubicBezTo>
                <a:cubicBezTo>
                  <a:pt x="9524" y="3663589"/>
                  <a:pt x="10286" y="3643204"/>
                  <a:pt x="8382" y="3623201"/>
                </a:cubicBezTo>
                <a:cubicBezTo>
                  <a:pt x="6096" y="3597482"/>
                  <a:pt x="0" y="3572146"/>
                  <a:pt x="0" y="3546617"/>
                </a:cubicBezTo>
                <a:cubicBezTo>
                  <a:pt x="0" y="3526042"/>
                  <a:pt x="7048" y="3505657"/>
                  <a:pt x="10478" y="3485275"/>
                </a:cubicBezTo>
                <a:cubicBezTo>
                  <a:pt x="15240" y="3456508"/>
                  <a:pt x="13906" y="3424883"/>
                  <a:pt x="26098" y="3399546"/>
                </a:cubicBezTo>
                <a:cubicBezTo>
                  <a:pt x="39053" y="3372495"/>
                  <a:pt x="44959" y="3346776"/>
                  <a:pt x="40959" y="3318771"/>
                </a:cubicBezTo>
                <a:cubicBezTo>
                  <a:pt x="39625" y="3309437"/>
                  <a:pt x="31623" y="3297434"/>
                  <a:pt x="23432" y="3293244"/>
                </a:cubicBezTo>
                <a:cubicBezTo>
                  <a:pt x="5144" y="3283908"/>
                  <a:pt x="1904" y="3271145"/>
                  <a:pt x="8192" y="3253809"/>
                </a:cubicBezTo>
                <a:cubicBezTo>
                  <a:pt x="13526" y="3238758"/>
                  <a:pt x="16192" y="3220280"/>
                  <a:pt x="26481" y="3209993"/>
                </a:cubicBezTo>
                <a:cubicBezTo>
                  <a:pt x="55627" y="3180844"/>
                  <a:pt x="56580" y="3143695"/>
                  <a:pt x="64390" y="3107500"/>
                </a:cubicBezTo>
                <a:cubicBezTo>
                  <a:pt x="69154" y="3085403"/>
                  <a:pt x="69344" y="3064827"/>
                  <a:pt x="66106" y="3042728"/>
                </a:cubicBezTo>
                <a:cubicBezTo>
                  <a:pt x="58866" y="2994722"/>
                  <a:pt x="69154" y="2948047"/>
                  <a:pt x="82298" y="2901943"/>
                </a:cubicBezTo>
                <a:cubicBezTo>
                  <a:pt x="91061" y="2871462"/>
                  <a:pt x="96395" y="2840219"/>
                  <a:pt x="105349" y="2809930"/>
                </a:cubicBezTo>
                <a:cubicBezTo>
                  <a:pt x="112207" y="2787259"/>
                  <a:pt x="120400" y="2764590"/>
                  <a:pt x="131448" y="2743826"/>
                </a:cubicBezTo>
                <a:cubicBezTo>
                  <a:pt x="147643" y="2713723"/>
                  <a:pt x="172027" y="2687436"/>
                  <a:pt x="165549" y="2649143"/>
                </a:cubicBezTo>
                <a:cubicBezTo>
                  <a:pt x="159835" y="2615421"/>
                  <a:pt x="171835" y="2584942"/>
                  <a:pt x="183266" y="2554079"/>
                </a:cubicBezTo>
                <a:cubicBezTo>
                  <a:pt x="191648" y="2531409"/>
                  <a:pt x="200222" y="2508742"/>
                  <a:pt x="205556" y="2485307"/>
                </a:cubicBezTo>
                <a:cubicBezTo>
                  <a:pt x="211843" y="2457492"/>
                  <a:pt x="209175" y="2426059"/>
                  <a:pt x="220797" y="2401292"/>
                </a:cubicBezTo>
                <a:cubicBezTo>
                  <a:pt x="232989" y="2375383"/>
                  <a:pt x="224797" y="2353859"/>
                  <a:pt x="221367" y="2330806"/>
                </a:cubicBezTo>
                <a:cubicBezTo>
                  <a:pt x="216033" y="2294039"/>
                  <a:pt x="206126" y="2257459"/>
                  <a:pt x="218701" y="2220312"/>
                </a:cubicBezTo>
                <a:cubicBezTo>
                  <a:pt x="233941" y="2175163"/>
                  <a:pt x="250324" y="2130393"/>
                  <a:pt x="264802" y="2085054"/>
                </a:cubicBezTo>
                <a:cubicBezTo>
                  <a:pt x="270329" y="2067525"/>
                  <a:pt x="272615" y="2048668"/>
                  <a:pt x="275091" y="2030378"/>
                </a:cubicBezTo>
                <a:cubicBezTo>
                  <a:pt x="277187" y="2013043"/>
                  <a:pt x="271853" y="1992279"/>
                  <a:pt x="279853" y="1978940"/>
                </a:cubicBezTo>
                <a:cubicBezTo>
                  <a:pt x="300428" y="1944649"/>
                  <a:pt x="310524" y="1909408"/>
                  <a:pt x="310524" y="1869780"/>
                </a:cubicBezTo>
                <a:cubicBezTo>
                  <a:pt x="310524" y="1854920"/>
                  <a:pt x="319098" y="1840441"/>
                  <a:pt x="320622" y="1825393"/>
                </a:cubicBezTo>
                <a:cubicBezTo>
                  <a:pt x="322526" y="1804816"/>
                  <a:pt x="327671" y="1781194"/>
                  <a:pt x="320430" y="1763287"/>
                </a:cubicBezTo>
                <a:cubicBezTo>
                  <a:pt x="303286" y="1721185"/>
                  <a:pt x="317574" y="1687086"/>
                  <a:pt x="334529" y="1650317"/>
                </a:cubicBezTo>
                <a:cubicBezTo>
                  <a:pt x="351293" y="1614120"/>
                  <a:pt x="364628" y="1576019"/>
                  <a:pt x="375678" y="1537537"/>
                </a:cubicBezTo>
                <a:cubicBezTo>
                  <a:pt x="379678" y="1523059"/>
                  <a:pt x="373010" y="1505724"/>
                  <a:pt x="371678" y="1489720"/>
                </a:cubicBezTo>
                <a:cubicBezTo>
                  <a:pt x="371296" y="1484004"/>
                  <a:pt x="370724" y="1477717"/>
                  <a:pt x="372630" y="1472575"/>
                </a:cubicBezTo>
                <a:cubicBezTo>
                  <a:pt x="390919" y="1422854"/>
                  <a:pt x="404825" y="1372368"/>
                  <a:pt x="395301" y="1318456"/>
                </a:cubicBezTo>
                <a:cubicBezTo>
                  <a:pt x="394347" y="1313504"/>
                  <a:pt x="396443" y="1307978"/>
                  <a:pt x="397777" y="1303024"/>
                </a:cubicBezTo>
                <a:cubicBezTo>
                  <a:pt x="404635" y="1278829"/>
                  <a:pt x="415493" y="1255206"/>
                  <a:pt x="417970" y="1230633"/>
                </a:cubicBezTo>
                <a:cubicBezTo>
                  <a:pt x="424066" y="1170051"/>
                  <a:pt x="426544" y="1109091"/>
                  <a:pt x="430544" y="1048125"/>
                </a:cubicBezTo>
                <a:cubicBezTo>
                  <a:pt x="430734" y="1044315"/>
                  <a:pt x="430734" y="1040315"/>
                  <a:pt x="432068" y="1036887"/>
                </a:cubicBezTo>
                <a:cubicBezTo>
                  <a:pt x="440260" y="1014406"/>
                  <a:pt x="437592" y="994785"/>
                  <a:pt x="421972" y="975733"/>
                </a:cubicBezTo>
                <a:cubicBezTo>
                  <a:pt x="415113" y="967350"/>
                  <a:pt x="411493" y="955920"/>
                  <a:pt x="407683" y="945444"/>
                </a:cubicBezTo>
                <a:cubicBezTo>
                  <a:pt x="401967" y="930011"/>
                  <a:pt x="396443" y="914200"/>
                  <a:pt x="392823" y="898198"/>
                </a:cubicBezTo>
                <a:cubicBezTo>
                  <a:pt x="389395" y="882384"/>
                  <a:pt x="384632" y="865430"/>
                  <a:pt x="387299" y="850189"/>
                </a:cubicBezTo>
                <a:cubicBezTo>
                  <a:pt x="392061" y="822756"/>
                  <a:pt x="402729" y="796655"/>
                  <a:pt x="409779" y="769605"/>
                </a:cubicBezTo>
                <a:cubicBezTo>
                  <a:pt x="412255" y="760270"/>
                  <a:pt x="411873" y="749982"/>
                  <a:pt x="412065" y="740268"/>
                </a:cubicBezTo>
                <a:cubicBezTo>
                  <a:pt x="412635" y="717977"/>
                  <a:pt x="407111" y="695116"/>
                  <a:pt x="422924" y="674923"/>
                </a:cubicBezTo>
                <a:cubicBezTo>
                  <a:pt x="437782" y="656255"/>
                  <a:pt x="433402" y="637392"/>
                  <a:pt x="422162" y="617772"/>
                </a:cubicBezTo>
                <a:cubicBezTo>
                  <a:pt x="414159" y="603673"/>
                  <a:pt x="407873" y="587672"/>
                  <a:pt x="404825" y="571860"/>
                </a:cubicBezTo>
                <a:cubicBezTo>
                  <a:pt x="400635" y="550141"/>
                  <a:pt x="398919" y="528615"/>
                  <a:pt x="401397" y="505182"/>
                </a:cubicBezTo>
                <a:cubicBezTo>
                  <a:pt x="403111" y="488607"/>
                  <a:pt x="403873" y="475081"/>
                  <a:pt x="413969" y="462126"/>
                </a:cubicBezTo>
                <a:cubicBezTo>
                  <a:pt x="415493" y="460032"/>
                  <a:pt x="415875" y="456222"/>
                  <a:pt x="415683" y="453364"/>
                </a:cubicBezTo>
                <a:cubicBezTo>
                  <a:pt x="412445" y="415835"/>
                  <a:pt x="414159" y="378686"/>
                  <a:pt x="416448" y="340774"/>
                </a:cubicBezTo>
                <a:cubicBezTo>
                  <a:pt x="419494" y="292579"/>
                  <a:pt x="410541" y="241901"/>
                  <a:pt x="378536" y="200182"/>
                </a:cubicBezTo>
                <a:cubicBezTo>
                  <a:pt x="373772" y="194085"/>
                  <a:pt x="371678" y="184941"/>
                  <a:pt x="370534" y="176939"/>
                </a:cubicBezTo>
                <a:cubicBezTo>
                  <a:pt x="365582" y="139219"/>
                  <a:pt x="362152" y="101308"/>
                  <a:pt x="356628" y="63587"/>
                </a:cubicBezTo>
                <a:cubicBezTo>
                  <a:pt x="353579" y="43012"/>
                  <a:pt x="350911" y="21486"/>
                  <a:pt x="342529" y="2817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D891F8D6-850A-4554-AF0F-FC18D0F9D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20A7D-59A4-BC4D-9467-ED9C2BE35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6095998" cy="3048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“Eichmann was not Iago and not Macbeth… except for an extraordinary diligence in looking out for his personal advancement he had no motives at all…He </a:t>
            </a:r>
            <a:r>
              <a:rPr lang="en-US" sz="2400" i="1"/>
              <a:t>merely</a:t>
            </a:r>
            <a:r>
              <a:rPr lang="en-US" sz="2400"/>
              <a:t>, to put the matter colloquially, </a:t>
            </a:r>
            <a:r>
              <a:rPr lang="en-US" sz="2400" i="1"/>
              <a:t>never realized what he was doing.”</a:t>
            </a:r>
          </a:p>
          <a:p>
            <a:pPr marL="0" indent="0" algn="r">
              <a:buNone/>
            </a:pPr>
            <a:r>
              <a:rPr lang="en-US" sz="1800"/>
              <a:t>(Arendt, 1963, p. 287)</a:t>
            </a:r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801843F1-9A50-4D34-96E0-A5E4E744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D891F8D6-850A-4554-AF0F-FC18D0F9D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The Evil of Banality: On The Life and Death Importance of Thinking:  Amazon.co.uk: Minnich, Elizabeth K.: 9781442275959: Books">
            <a:extLst>
              <a:ext uri="{FF2B5EF4-FFF2-40B4-BE49-F238E27FC236}">
                <a16:creationId xmlns:a16="http://schemas.microsoft.com/office/drawing/2014/main" id="{67945703-7EC9-1F46-B7AD-B66B5AE3E9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582025" y="1283581"/>
            <a:ext cx="2952750" cy="469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E8F42A-5927-2C47-B984-DD7886C33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405575"/>
            <a:ext cx="6667500" cy="369042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/>
              <a:t>“It just takes a practiced conventionality, a clichéd conscience, emotional conformity, susceptibility to small-scale bribery by salary, goods, and/or status, a sense of isolation, and distrust of the reliability of others that works against taking a differing public stand. It just takes, that is, much of what in better times keeps a society provided with reliable and ambitious workers, status-anxious consumers, polite neighbors, agreeable team players, and citizens who make no waves: an ability to go along thoughtlessly, to play the game.”</a:t>
            </a:r>
          </a:p>
          <a:p>
            <a:pPr algn="r"/>
            <a:r>
              <a:rPr lang="en-US" sz="1900"/>
              <a:t>(</a:t>
            </a:r>
            <a:r>
              <a:rPr lang="en-US" sz="1900" err="1"/>
              <a:t>Minnich</a:t>
            </a:r>
            <a:r>
              <a:rPr lang="en-US" sz="1900"/>
              <a:t>, 2017, p. 2)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9" name="Freeform: Shape 14">
            <a:extLst>
              <a:ext uri="{FF2B5EF4-FFF2-40B4-BE49-F238E27FC236}">
                <a16:creationId xmlns:a16="http://schemas.microsoft.com/office/drawing/2014/main" id="{801843F1-9A50-4D34-96E0-A5E4E744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E2B00-D48C-2243-8885-AD013014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71554"/>
            <a:ext cx="6857999" cy="1172022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evil of banality</a:t>
            </a:r>
          </a:p>
        </p:txBody>
      </p:sp>
    </p:spTree>
    <p:extLst>
      <p:ext uri="{BB962C8B-B14F-4D97-AF65-F5344CB8AC3E}">
        <p14:creationId xmlns:p14="http://schemas.microsoft.com/office/powerpoint/2010/main" val="1301474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1454A-49B3-2047-854B-84C51BFC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981076"/>
            <a:ext cx="6095998" cy="1806574"/>
          </a:xfrm>
        </p:spPr>
        <p:txBody>
          <a:bodyPr anchor="b">
            <a:normAutofit/>
          </a:bodyPr>
          <a:lstStyle/>
          <a:p>
            <a:r>
              <a:rPr lang="en-US"/>
              <a:t>The Dostoevsky Paradigm</a:t>
            </a:r>
          </a:p>
        </p:txBody>
      </p:sp>
      <p:pic>
        <p:nvPicPr>
          <p:cNvPr id="1026" name="Picture 2" descr="Demons by Fyodor Dostoyevsky">
            <a:extLst>
              <a:ext uri="{FF2B5EF4-FFF2-40B4-BE49-F238E27FC236}">
                <a16:creationId xmlns:a16="http://schemas.microsoft.com/office/drawing/2014/main" id="{F446ABE3-FB3F-1947-B68E-2240396FE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r="1" b="1"/>
          <a:stretch/>
        </p:blipFill>
        <p:spPr bwMode="auto">
          <a:xfrm>
            <a:off x="7620000" y="10"/>
            <a:ext cx="457200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276687" y="6438981"/>
                </a:moveTo>
                <a:cubicBezTo>
                  <a:pt x="286189" y="6444077"/>
                  <a:pt x="293666" y="6451650"/>
                  <a:pt x="296618" y="6463841"/>
                </a:cubicBezTo>
                <a:lnTo>
                  <a:pt x="296621" y="6463850"/>
                </a:lnTo>
                <a:lnTo>
                  <a:pt x="307605" y="6508052"/>
                </a:lnTo>
                <a:lnTo>
                  <a:pt x="310416" y="6513012"/>
                </a:lnTo>
                <a:lnTo>
                  <a:pt x="312883" y="6521804"/>
                </a:lnTo>
                <a:lnTo>
                  <a:pt x="329221" y="6546195"/>
                </a:lnTo>
                <a:lnTo>
                  <a:pt x="329221" y="6546194"/>
                </a:lnTo>
                <a:lnTo>
                  <a:pt x="310416" y="6513012"/>
                </a:lnTo>
                <a:lnTo>
                  <a:pt x="296621" y="6463850"/>
                </a:lnTo>
                <a:lnTo>
                  <a:pt x="296618" y="6463840"/>
                </a:lnTo>
                <a:close/>
                <a:moveTo>
                  <a:pt x="360891" y="2836172"/>
                </a:moveTo>
                <a:lnTo>
                  <a:pt x="360891" y="2836173"/>
                </a:lnTo>
                <a:cubicBezTo>
                  <a:pt x="364963" y="2839983"/>
                  <a:pt x="368249" y="2844317"/>
                  <a:pt x="369582" y="2848794"/>
                </a:cubicBezTo>
                <a:cubicBezTo>
                  <a:pt x="376249" y="2870416"/>
                  <a:pt x="384441" y="2892181"/>
                  <a:pt x="389490" y="2914328"/>
                </a:cubicBezTo>
                <a:lnTo>
                  <a:pt x="394121" y="2947863"/>
                </a:lnTo>
                <a:lnTo>
                  <a:pt x="390537" y="2982148"/>
                </a:lnTo>
                <a:cubicBezTo>
                  <a:pt x="382441" y="3014153"/>
                  <a:pt x="378631" y="3045777"/>
                  <a:pt x="378845" y="3077401"/>
                </a:cubicBezTo>
                <a:lnTo>
                  <a:pt x="378845" y="3077402"/>
                </a:lnTo>
                <a:lnTo>
                  <a:pt x="378845" y="3077402"/>
                </a:lnTo>
                <a:cubicBezTo>
                  <a:pt x="379059" y="3109026"/>
                  <a:pt x="383298" y="3140650"/>
                  <a:pt x="391299" y="3172655"/>
                </a:cubicBezTo>
                <a:cubicBezTo>
                  <a:pt x="417208" y="3276481"/>
                  <a:pt x="444640" y="3380306"/>
                  <a:pt x="438926" y="3489468"/>
                </a:cubicBezTo>
                <a:cubicBezTo>
                  <a:pt x="437974" y="3507564"/>
                  <a:pt x="449595" y="3529091"/>
                  <a:pt x="461025" y="3544714"/>
                </a:cubicBezTo>
                <a:cubicBezTo>
                  <a:pt x="466455" y="3552191"/>
                  <a:pt x="470634" y="3557716"/>
                  <a:pt x="473569" y="3562321"/>
                </a:cubicBezTo>
                <a:lnTo>
                  <a:pt x="478647" y="3574408"/>
                </a:lnTo>
                <a:lnTo>
                  <a:pt x="476296" y="3587174"/>
                </a:lnTo>
                <a:cubicBezTo>
                  <a:pt x="474277" y="3592232"/>
                  <a:pt x="471027" y="3598435"/>
                  <a:pt x="466549" y="3606817"/>
                </a:cubicBezTo>
                <a:cubicBezTo>
                  <a:pt x="462167" y="3614819"/>
                  <a:pt x="459501" y="3624725"/>
                  <a:pt x="453023" y="3630632"/>
                </a:cubicBezTo>
                <a:cubicBezTo>
                  <a:pt x="436545" y="3645682"/>
                  <a:pt x="430306" y="3662494"/>
                  <a:pt x="428782" y="3680163"/>
                </a:cubicBezTo>
                <a:lnTo>
                  <a:pt x="428782" y="3680164"/>
                </a:lnTo>
                <a:lnTo>
                  <a:pt x="428782" y="3680164"/>
                </a:lnTo>
                <a:lnTo>
                  <a:pt x="432830" y="3734838"/>
                </a:lnTo>
                <a:lnTo>
                  <a:pt x="432448" y="3754652"/>
                </a:lnTo>
                <a:cubicBezTo>
                  <a:pt x="426448" y="3767130"/>
                  <a:pt x="424496" y="3778655"/>
                  <a:pt x="426091" y="3789776"/>
                </a:cubicBezTo>
                <a:lnTo>
                  <a:pt x="426091" y="3789776"/>
                </a:lnTo>
                <a:lnTo>
                  <a:pt x="426091" y="3789777"/>
                </a:lnTo>
                <a:cubicBezTo>
                  <a:pt x="427687" y="3800897"/>
                  <a:pt x="432830" y="3811614"/>
                  <a:pt x="441022" y="3822473"/>
                </a:cubicBezTo>
                <a:lnTo>
                  <a:pt x="455357" y="3852620"/>
                </a:lnTo>
                <a:lnTo>
                  <a:pt x="454577" y="3868764"/>
                </a:lnTo>
                <a:cubicBezTo>
                  <a:pt x="453119" y="3874229"/>
                  <a:pt x="450356" y="3879766"/>
                  <a:pt x="445974" y="3885338"/>
                </a:cubicBezTo>
                <a:cubicBezTo>
                  <a:pt x="426543" y="3910104"/>
                  <a:pt x="416351" y="3935727"/>
                  <a:pt x="414089" y="3962159"/>
                </a:cubicBezTo>
                <a:lnTo>
                  <a:pt x="414089" y="3962160"/>
                </a:lnTo>
                <a:lnTo>
                  <a:pt x="414089" y="3962160"/>
                </a:lnTo>
                <a:cubicBezTo>
                  <a:pt x="411827" y="3988593"/>
                  <a:pt x="417495" y="4015835"/>
                  <a:pt x="429782" y="4043840"/>
                </a:cubicBezTo>
                <a:lnTo>
                  <a:pt x="444904" y="4103826"/>
                </a:lnTo>
                <a:lnTo>
                  <a:pt x="442936" y="4134255"/>
                </a:lnTo>
                <a:cubicBezTo>
                  <a:pt x="441094" y="4144498"/>
                  <a:pt x="438022" y="4154857"/>
                  <a:pt x="433592" y="4165383"/>
                </a:cubicBezTo>
                <a:cubicBezTo>
                  <a:pt x="430163" y="4173480"/>
                  <a:pt x="429592" y="4182767"/>
                  <a:pt x="429687" y="4192387"/>
                </a:cubicBezTo>
                <a:lnTo>
                  <a:pt x="429687" y="4192388"/>
                </a:lnTo>
                <a:lnTo>
                  <a:pt x="429687" y="4192388"/>
                </a:lnTo>
                <a:lnTo>
                  <a:pt x="429782" y="4221391"/>
                </a:lnTo>
                <a:lnTo>
                  <a:pt x="424066" y="4253014"/>
                </a:lnTo>
                <a:cubicBezTo>
                  <a:pt x="411873" y="4277401"/>
                  <a:pt x="396253" y="4300070"/>
                  <a:pt x="384250" y="4324645"/>
                </a:cubicBezTo>
                <a:cubicBezTo>
                  <a:pt x="378536" y="4336457"/>
                  <a:pt x="375488" y="4350554"/>
                  <a:pt x="375296" y="4363890"/>
                </a:cubicBezTo>
                <a:lnTo>
                  <a:pt x="375296" y="4363891"/>
                </a:lnTo>
                <a:lnTo>
                  <a:pt x="375296" y="4363891"/>
                </a:lnTo>
                <a:cubicBezTo>
                  <a:pt x="374344" y="4403326"/>
                  <a:pt x="374344" y="4442762"/>
                  <a:pt x="376058" y="4482005"/>
                </a:cubicBezTo>
                <a:cubicBezTo>
                  <a:pt x="378726" y="4546777"/>
                  <a:pt x="379298" y="4612501"/>
                  <a:pt x="436068" y="4659175"/>
                </a:cubicBezTo>
                <a:cubicBezTo>
                  <a:pt x="440640" y="4662987"/>
                  <a:pt x="443308" y="4671177"/>
                  <a:pt x="444070" y="4677656"/>
                </a:cubicBezTo>
                <a:cubicBezTo>
                  <a:pt x="447689" y="4707565"/>
                  <a:pt x="448071" y="4738236"/>
                  <a:pt x="453977" y="4767765"/>
                </a:cubicBezTo>
                <a:lnTo>
                  <a:pt x="455286" y="4800483"/>
                </a:lnTo>
                <a:lnTo>
                  <a:pt x="440450" y="4828916"/>
                </a:lnTo>
                <a:cubicBezTo>
                  <a:pt x="423877" y="4846490"/>
                  <a:pt x="412446" y="4866958"/>
                  <a:pt x="410740" y="4889275"/>
                </a:cubicBezTo>
                <a:lnTo>
                  <a:pt x="410740" y="4889275"/>
                </a:lnTo>
                <a:lnTo>
                  <a:pt x="410740" y="4889276"/>
                </a:lnTo>
                <a:cubicBezTo>
                  <a:pt x="410172" y="4896714"/>
                  <a:pt x="410683" y="4904358"/>
                  <a:pt x="412445" y="4912169"/>
                </a:cubicBezTo>
                <a:lnTo>
                  <a:pt x="413848" y="4933805"/>
                </a:lnTo>
                <a:lnTo>
                  <a:pt x="409088" y="4952673"/>
                </a:lnTo>
                <a:cubicBezTo>
                  <a:pt x="404302" y="4964604"/>
                  <a:pt x="396729" y="4975511"/>
                  <a:pt x="389013" y="4987037"/>
                </a:cubicBezTo>
                <a:cubicBezTo>
                  <a:pt x="377774" y="5003801"/>
                  <a:pt x="363676" y="5022852"/>
                  <a:pt x="362534" y="5041521"/>
                </a:cubicBezTo>
                <a:cubicBezTo>
                  <a:pt x="360677" y="5073241"/>
                  <a:pt x="338137" y="5101639"/>
                  <a:pt x="336386" y="5133224"/>
                </a:cubicBezTo>
                <a:lnTo>
                  <a:pt x="336386" y="5133225"/>
                </a:lnTo>
                <a:lnTo>
                  <a:pt x="336386" y="5133225"/>
                </a:lnTo>
                <a:lnTo>
                  <a:pt x="343101" y="5166114"/>
                </a:lnTo>
                <a:lnTo>
                  <a:pt x="342411" y="5172090"/>
                </a:lnTo>
                <a:cubicBezTo>
                  <a:pt x="341530" y="5174400"/>
                  <a:pt x="340339" y="5176876"/>
                  <a:pt x="339863" y="5179067"/>
                </a:cubicBezTo>
                <a:lnTo>
                  <a:pt x="339863" y="5179068"/>
                </a:lnTo>
                <a:lnTo>
                  <a:pt x="339863" y="5179068"/>
                </a:lnTo>
                <a:cubicBezTo>
                  <a:pt x="332623" y="5214122"/>
                  <a:pt x="339673" y="5247079"/>
                  <a:pt x="363486" y="5272797"/>
                </a:cubicBezTo>
                <a:cubicBezTo>
                  <a:pt x="379013" y="5289657"/>
                  <a:pt x="387538" y="5307422"/>
                  <a:pt x="390920" y="5326163"/>
                </a:cubicBezTo>
                <a:lnTo>
                  <a:pt x="392366" y="5355014"/>
                </a:lnTo>
                <a:lnTo>
                  <a:pt x="387489" y="5385384"/>
                </a:lnTo>
                <a:cubicBezTo>
                  <a:pt x="384250" y="5398721"/>
                  <a:pt x="381964" y="5412057"/>
                  <a:pt x="379298" y="5425582"/>
                </a:cubicBezTo>
                <a:cubicBezTo>
                  <a:pt x="375488" y="5443870"/>
                  <a:pt x="371486" y="5462351"/>
                  <a:pt x="367676" y="5480637"/>
                </a:cubicBezTo>
                <a:cubicBezTo>
                  <a:pt x="365771" y="5489497"/>
                  <a:pt x="363200" y="5498832"/>
                  <a:pt x="363152" y="5507667"/>
                </a:cubicBezTo>
                <a:lnTo>
                  <a:pt x="363152" y="5507668"/>
                </a:lnTo>
                <a:lnTo>
                  <a:pt x="363152" y="5507668"/>
                </a:lnTo>
                <a:cubicBezTo>
                  <a:pt x="363105" y="5516503"/>
                  <a:pt x="365581" y="5524837"/>
                  <a:pt x="373772" y="5531694"/>
                </a:cubicBezTo>
                <a:lnTo>
                  <a:pt x="383918" y="5547578"/>
                </a:lnTo>
                <a:lnTo>
                  <a:pt x="374344" y="5562746"/>
                </a:lnTo>
                <a:cubicBezTo>
                  <a:pt x="331671" y="5600467"/>
                  <a:pt x="305000" y="5646189"/>
                  <a:pt x="303096" y="5704483"/>
                </a:cubicBezTo>
                <a:cubicBezTo>
                  <a:pt x="302714" y="5716485"/>
                  <a:pt x="300048" y="5728678"/>
                  <a:pt x="297190" y="5740488"/>
                </a:cubicBezTo>
                <a:cubicBezTo>
                  <a:pt x="295475" y="5747728"/>
                  <a:pt x="293569" y="5756493"/>
                  <a:pt x="288425" y="5760873"/>
                </a:cubicBezTo>
                <a:cubicBezTo>
                  <a:pt x="249182" y="5794974"/>
                  <a:pt x="221939" y="5837457"/>
                  <a:pt x="200030" y="5883751"/>
                </a:cubicBezTo>
                <a:cubicBezTo>
                  <a:pt x="192220" y="5900323"/>
                  <a:pt x="184410" y="5918042"/>
                  <a:pt x="182124" y="5935949"/>
                </a:cubicBezTo>
                <a:lnTo>
                  <a:pt x="182124" y="5935950"/>
                </a:lnTo>
                <a:lnTo>
                  <a:pt x="182124" y="5935950"/>
                </a:lnTo>
                <a:cubicBezTo>
                  <a:pt x="179838" y="5954618"/>
                  <a:pt x="183648" y="5974241"/>
                  <a:pt x="185744" y="5993292"/>
                </a:cubicBezTo>
                <a:cubicBezTo>
                  <a:pt x="186886" y="6004532"/>
                  <a:pt x="186696" y="6017486"/>
                  <a:pt x="192220" y="6026441"/>
                </a:cubicBezTo>
                <a:cubicBezTo>
                  <a:pt x="209557" y="6054826"/>
                  <a:pt x="228225" y="6082259"/>
                  <a:pt x="248420" y="6108739"/>
                </a:cubicBezTo>
                <a:lnTo>
                  <a:pt x="262113" y="6133315"/>
                </a:lnTo>
                <a:lnTo>
                  <a:pt x="258413" y="6143190"/>
                </a:lnTo>
                <a:cubicBezTo>
                  <a:pt x="255862" y="6146732"/>
                  <a:pt x="251944" y="6150697"/>
                  <a:pt x="246514" y="6155602"/>
                </a:cubicBezTo>
                <a:cubicBezTo>
                  <a:pt x="224225" y="6175797"/>
                  <a:pt x="212605" y="6200944"/>
                  <a:pt x="207843" y="6228756"/>
                </a:cubicBezTo>
                <a:cubicBezTo>
                  <a:pt x="200412" y="6272764"/>
                  <a:pt x="194126" y="6317151"/>
                  <a:pt x="190506" y="6361539"/>
                </a:cubicBezTo>
                <a:lnTo>
                  <a:pt x="190506" y="6361540"/>
                </a:lnTo>
                <a:lnTo>
                  <a:pt x="190506" y="6361540"/>
                </a:lnTo>
                <a:lnTo>
                  <a:pt x="190704" y="6365039"/>
                </a:lnTo>
                <a:lnTo>
                  <a:pt x="191995" y="6387910"/>
                </a:lnTo>
                <a:lnTo>
                  <a:pt x="194825" y="6393746"/>
                </a:lnTo>
                <a:lnTo>
                  <a:pt x="201413" y="6407333"/>
                </a:lnTo>
                <a:lnTo>
                  <a:pt x="201413" y="6407332"/>
                </a:lnTo>
                <a:lnTo>
                  <a:pt x="194825" y="6393746"/>
                </a:lnTo>
                <a:lnTo>
                  <a:pt x="191995" y="6387910"/>
                </a:lnTo>
                <a:lnTo>
                  <a:pt x="190704" y="6365039"/>
                </a:lnTo>
                <a:lnTo>
                  <a:pt x="190506" y="6361540"/>
                </a:lnTo>
                <a:lnTo>
                  <a:pt x="207843" y="6228757"/>
                </a:lnTo>
                <a:cubicBezTo>
                  <a:pt x="212605" y="6200945"/>
                  <a:pt x="224225" y="6175798"/>
                  <a:pt x="246514" y="6155603"/>
                </a:cubicBezTo>
                <a:cubicBezTo>
                  <a:pt x="257374" y="6145793"/>
                  <a:pt x="262184" y="6139745"/>
                  <a:pt x="262113" y="6133315"/>
                </a:cubicBezTo>
                <a:lnTo>
                  <a:pt x="262113" y="6133315"/>
                </a:lnTo>
                <a:lnTo>
                  <a:pt x="262113" y="6133314"/>
                </a:lnTo>
                <a:cubicBezTo>
                  <a:pt x="262042" y="6126884"/>
                  <a:pt x="257088" y="6120074"/>
                  <a:pt x="248420" y="6108738"/>
                </a:cubicBezTo>
                <a:cubicBezTo>
                  <a:pt x="228225" y="6082258"/>
                  <a:pt x="209557" y="6054825"/>
                  <a:pt x="192220" y="6026440"/>
                </a:cubicBezTo>
                <a:cubicBezTo>
                  <a:pt x="186696" y="6017485"/>
                  <a:pt x="186886" y="6004531"/>
                  <a:pt x="185744" y="5993291"/>
                </a:cubicBezTo>
                <a:cubicBezTo>
                  <a:pt x="184696" y="5983766"/>
                  <a:pt x="183220" y="5974097"/>
                  <a:pt x="182291" y="5964477"/>
                </a:cubicBezTo>
                <a:lnTo>
                  <a:pt x="182124" y="5935950"/>
                </a:lnTo>
                <a:lnTo>
                  <a:pt x="189006" y="5909351"/>
                </a:lnTo>
                <a:cubicBezTo>
                  <a:pt x="192220" y="5900611"/>
                  <a:pt x="196125" y="5892038"/>
                  <a:pt x="200030" y="5883752"/>
                </a:cubicBezTo>
                <a:cubicBezTo>
                  <a:pt x="221939" y="5837458"/>
                  <a:pt x="249182" y="5794975"/>
                  <a:pt x="288425" y="5760874"/>
                </a:cubicBezTo>
                <a:cubicBezTo>
                  <a:pt x="293569" y="5756494"/>
                  <a:pt x="295475" y="5747729"/>
                  <a:pt x="297190" y="5740489"/>
                </a:cubicBezTo>
                <a:cubicBezTo>
                  <a:pt x="300048" y="5728679"/>
                  <a:pt x="302714" y="5716486"/>
                  <a:pt x="303096" y="5704484"/>
                </a:cubicBezTo>
                <a:cubicBezTo>
                  <a:pt x="305000" y="5646190"/>
                  <a:pt x="331671" y="5600468"/>
                  <a:pt x="374344" y="5562747"/>
                </a:cubicBezTo>
                <a:cubicBezTo>
                  <a:pt x="380441" y="5557318"/>
                  <a:pt x="383823" y="5552508"/>
                  <a:pt x="383918" y="5547579"/>
                </a:cubicBezTo>
                <a:lnTo>
                  <a:pt x="383918" y="5547578"/>
                </a:lnTo>
                <a:lnTo>
                  <a:pt x="383918" y="5547578"/>
                </a:lnTo>
                <a:cubicBezTo>
                  <a:pt x="384013" y="5542648"/>
                  <a:pt x="380822" y="5537600"/>
                  <a:pt x="373772" y="5531693"/>
                </a:cubicBezTo>
                <a:cubicBezTo>
                  <a:pt x="369677" y="5528265"/>
                  <a:pt x="367010" y="5524467"/>
                  <a:pt x="365373" y="5520422"/>
                </a:cubicBezTo>
                <a:lnTo>
                  <a:pt x="363152" y="5507668"/>
                </a:lnTo>
                <a:lnTo>
                  <a:pt x="367676" y="5480638"/>
                </a:lnTo>
                <a:cubicBezTo>
                  <a:pt x="371486" y="5462352"/>
                  <a:pt x="375488" y="5443871"/>
                  <a:pt x="379298" y="5425583"/>
                </a:cubicBezTo>
                <a:cubicBezTo>
                  <a:pt x="381964" y="5412058"/>
                  <a:pt x="384250" y="5398722"/>
                  <a:pt x="387489" y="5385385"/>
                </a:cubicBezTo>
                <a:cubicBezTo>
                  <a:pt x="390014" y="5375003"/>
                  <a:pt x="391717" y="5364883"/>
                  <a:pt x="392366" y="5355015"/>
                </a:cubicBezTo>
                <a:lnTo>
                  <a:pt x="392366" y="5355014"/>
                </a:lnTo>
                <a:lnTo>
                  <a:pt x="392366" y="5355014"/>
                </a:lnTo>
                <a:cubicBezTo>
                  <a:pt x="394313" y="5325412"/>
                  <a:pt x="386776" y="5298086"/>
                  <a:pt x="363486" y="5272796"/>
                </a:cubicBezTo>
                <a:cubicBezTo>
                  <a:pt x="351580" y="5259937"/>
                  <a:pt x="343864" y="5245269"/>
                  <a:pt x="340030" y="5229433"/>
                </a:cubicBezTo>
                <a:lnTo>
                  <a:pt x="339863" y="5179068"/>
                </a:lnTo>
                <a:lnTo>
                  <a:pt x="342411" y="5172091"/>
                </a:lnTo>
                <a:cubicBezTo>
                  <a:pt x="343292" y="5169781"/>
                  <a:pt x="343863" y="5167638"/>
                  <a:pt x="343101" y="5166114"/>
                </a:cubicBezTo>
                <a:lnTo>
                  <a:pt x="343101" y="5166114"/>
                </a:lnTo>
                <a:lnTo>
                  <a:pt x="343101" y="5166113"/>
                </a:lnTo>
                <a:lnTo>
                  <a:pt x="336386" y="5133225"/>
                </a:lnTo>
                <a:lnTo>
                  <a:pt x="343531" y="5102461"/>
                </a:lnTo>
                <a:cubicBezTo>
                  <a:pt x="350866" y="5082339"/>
                  <a:pt x="361296" y="5062669"/>
                  <a:pt x="362534" y="5041522"/>
                </a:cubicBezTo>
                <a:cubicBezTo>
                  <a:pt x="363676" y="5022853"/>
                  <a:pt x="377774" y="5003802"/>
                  <a:pt x="389013" y="4987038"/>
                </a:cubicBezTo>
                <a:cubicBezTo>
                  <a:pt x="400587" y="4969748"/>
                  <a:pt x="411839" y="4953853"/>
                  <a:pt x="413848" y="4933805"/>
                </a:cubicBezTo>
                <a:lnTo>
                  <a:pt x="413848" y="4933805"/>
                </a:lnTo>
                <a:lnTo>
                  <a:pt x="413848" y="4933804"/>
                </a:lnTo>
                <a:cubicBezTo>
                  <a:pt x="414517" y="4927122"/>
                  <a:pt x="414160" y="4919978"/>
                  <a:pt x="412445" y="4912168"/>
                </a:cubicBezTo>
                <a:lnTo>
                  <a:pt x="410740" y="4889275"/>
                </a:lnTo>
                <a:lnTo>
                  <a:pt x="415518" y="4867614"/>
                </a:lnTo>
                <a:cubicBezTo>
                  <a:pt x="420638" y="4853635"/>
                  <a:pt x="429401" y="4840633"/>
                  <a:pt x="440450" y="4828917"/>
                </a:cubicBezTo>
                <a:cubicBezTo>
                  <a:pt x="448833" y="4819964"/>
                  <a:pt x="453405" y="4810581"/>
                  <a:pt x="455286" y="4800484"/>
                </a:cubicBezTo>
                <a:lnTo>
                  <a:pt x="455286" y="4800483"/>
                </a:lnTo>
                <a:lnTo>
                  <a:pt x="455286" y="4800483"/>
                </a:lnTo>
                <a:cubicBezTo>
                  <a:pt x="457168" y="4790386"/>
                  <a:pt x="456358" y="4779575"/>
                  <a:pt x="453977" y="4767764"/>
                </a:cubicBezTo>
                <a:cubicBezTo>
                  <a:pt x="448071" y="4738235"/>
                  <a:pt x="447689" y="4707564"/>
                  <a:pt x="444070" y="4677655"/>
                </a:cubicBezTo>
                <a:cubicBezTo>
                  <a:pt x="443308" y="4671176"/>
                  <a:pt x="440640" y="4662986"/>
                  <a:pt x="436068" y="4659174"/>
                </a:cubicBezTo>
                <a:cubicBezTo>
                  <a:pt x="379298" y="4612500"/>
                  <a:pt x="378726" y="4546776"/>
                  <a:pt x="376058" y="4482004"/>
                </a:cubicBezTo>
                <a:lnTo>
                  <a:pt x="375296" y="4363891"/>
                </a:lnTo>
                <a:lnTo>
                  <a:pt x="384250" y="4324646"/>
                </a:lnTo>
                <a:cubicBezTo>
                  <a:pt x="396253" y="4300071"/>
                  <a:pt x="411873" y="4277402"/>
                  <a:pt x="424066" y="4253015"/>
                </a:cubicBezTo>
                <a:cubicBezTo>
                  <a:pt x="428830" y="4243873"/>
                  <a:pt x="429020" y="4232061"/>
                  <a:pt x="429782" y="4221392"/>
                </a:cubicBezTo>
                <a:lnTo>
                  <a:pt x="429782" y="4221391"/>
                </a:lnTo>
                <a:lnTo>
                  <a:pt x="429782" y="4221391"/>
                </a:lnTo>
                <a:lnTo>
                  <a:pt x="429687" y="4192388"/>
                </a:lnTo>
                <a:lnTo>
                  <a:pt x="433592" y="4165384"/>
                </a:lnTo>
                <a:cubicBezTo>
                  <a:pt x="442451" y="4144333"/>
                  <a:pt x="445880" y="4123948"/>
                  <a:pt x="444904" y="4103826"/>
                </a:cubicBezTo>
                <a:lnTo>
                  <a:pt x="444904" y="4103826"/>
                </a:lnTo>
                <a:lnTo>
                  <a:pt x="444904" y="4103825"/>
                </a:lnTo>
                <a:cubicBezTo>
                  <a:pt x="443928" y="4083702"/>
                  <a:pt x="438546" y="4063842"/>
                  <a:pt x="429782" y="4043839"/>
                </a:cubicBezTo>
                <a:cubicBezTo>
                  <a:pt x="423639" y="4029837"/>
                  <a:pt x="419150" y="4016025"/>
                  <a:pt x="416480" y="4002410"/>
                </a:cubicBezTo>
                <a:lnTo>
                  <a:pt x="414089" y="3962160"/>
                </a:lnTo>
                <a:lnTo>
                  <a:pt x="423593" y="3923125"/>
                </a:lnTo>
                <a:cubicBezTo>
                  <a:pt x="428853" y="3910319"/>
                  <a:pt x="436259" y="3897722"/>
                  <a:pt x="445974" y="3885339"/>
                </a:cubicBezTo>
                <a:cubicBezTo>
                  <a:pt x="454738" y="3874195"/>
                  <a:pt x="457024" y="3863193"/>
                  <a:pt x="455357" y="3852620"/>
                </a:cubicBezTo>
                <a:lnTo>
                  <a:pt x="455357" y="3852620"/>
                </a:lnTo>
                <a:lnTo>
                  <a:pt x="455357" y="3852619"/>
                </a:lnTo>
                <a:cubicBezTo>
                  <a:pt x="453691" y="3842046"/>
                  <a:pt x="448071" y="3831902"/>
                  <a:pt x="441022" y="3822472"/>
                </a:cubicBezTo>
                <a:lnTo>
                  <a:pt x="426091" y="3789776"/>
                </a:lnTo>
                <a:lnTo>
                  <a:pt x="432448" y="3754653"/>
                </a:lnTo>
                <a:cubicBezTo>
                  <a:pt x="435116" y="3749126"/>
                  <a:pt x="433782" y="3741316"/>
                  <a:pt x="432830" y="3734838"/>
                </a:cubicBezTo>
                <a:lnTo>
                  <a:pt x="432830" y="3734838"/>
                </a:lnTo>
                <a:lnTo>
                  <a:pt x="432830" y="3734837"/>
                </a:lnTo>
                <a:lnTo>
                  <a:pt x="428782" y="3680164"/>
                </a:lnTo>
                <a:lnTo>
                  <a:pt x="435295" y="3654416"/>
                </a:lnTo>
                <a:cubicBezTo>
                  <a:pt x="439105" y="3646123"/>
                  <a:pt x="444784" y="3638158"/>
                  <a:pt x="453023" y="3630633"/>
                </a:cubicBezTo>
                <a:cubicBezTo>
                  <a:pt x="459501" y="3624726"/>
                  <a:pt x="462167" y="3614820"/>
                  <a:pt x="466549" y="3606818"/>
                </a:cubicBezTo>
                <a:cubicBezTo>
                  <a:pt x="475504" y="3590054"/>
                  <a:pt x="479552" y="3582005"/>
                  <a:pt x="478647" y="3574409"/>
                </a:cubicBezTo>
                <a:lnTo>
                  <a:pt x="478647" y="3574408"/>
                </a:lnTo>
                <a:lnTo>
                  <a:pt x="478647" y="3574408"/>
                </a:lnTo>
                <a:cubicBezTo>
                  <a:pt x="477742" y="3566811"/>
                  <a:pt x="471884" y="3559668"/>
                  <a:pt x="461025" y="3544713"/>
                </a:cubicBezTo>
                <a:cubicBezTo>
                  <a:pt x="449595" y="3529090"/>
                  <a:pt x="437974" y="3507563"/>
                  <a:pt x="438926" y="3489467"/>
                </a:cubicBezTo>
                <a:cubicBezTo>
                  <a:pt x="444640" y="3380305"/>
                  <a:pt x="417208" y="3276480"/>
                  <a:pt x="391299" y="3172654"/>
                </a:cubicBezTo>
                <a:lnTo>
                  <a:pt x="378845" y="3077402"/>
                </a:lnTo>
                <a:lnTo>
                  <a:pt x="390537" y="2982149"/>
                </a:lnTo>
                <a:cubicBezTo>
                  <a:pt x="393490" y="2970576"/>
                  <a:pt x="394491" y="2959157"/>
                  <a:pt x="394121" y="2947863"/>
                </a:cubicBezTo>
                <a:lnTo>
                  <a:pt x="394121" y="2947863"/>
                </a:lnTo>
                <a:lnTo>
                  <a:pt x="394121" y="2947862"/>
                </a:lnTo>
                <a:cubicBezTo>
                  <a:pt x="393014" y="2913982"/>
                  <a:pt x="379583" y="2881226"/>
                  <a:pt x="369582" y="2848793"/>
                </a:cubicBezTo>
                <a:close/>
                <a:moveTo>
                  <a:pt x="845377" y="1508458"/>
                </a:moveTo>
                <a:lnTo>
                  <a:pt x="873470" y="1596213"/>
                </a:lnTo>
                <a:cubicBezTo>
                  <a:pt x="875947" y="1604978"/>
                  <a:pt x="874422" y="1615836"/>
                  <a:pt x="871566" y="1624980"/>
                </a:cubicBezTo>
                <a:cubicBezTo>
                  <a:pt x="861850" y="1656223"/>
                  <a:pt x="837464" y="1676036"/>
                  <a:pt x="814984" y="1697753"/>
                </a:cubicBezTo>
                <a:cubicBezTo>
                  <a:pt x="805078" y="1707279"/>
                  <a:pt x="798030" y="1720423"/>
                  <a:pt x="792316" y="1733188"/>
                </a:cubicBezTo>
                <a:cubicBezTo>
                  <a:pt x="777644" y="1766335"/>
                  <a:pt x="764501" y="1800246"/>
                  <a:pt x="750595" y="1833775"/>
                </a:cubicBezTo>
                <a:cubicBezTo>
                  <a:pt x="749261" y="1837013"/>
                  <a:pt x="745832" y="1839679"/>
                  <a:pt x="742974" y="1842158"/>
                </a:cubicBezTo>
                <a:cubicBezTo>
                  <a:pt x="712873" y="1866922"/>
                  <a:pt x="682584" y="1891497"/>
                  <a:pt x="652483" y="1916454"/>
                </a:cubicBezTo>
                <a:cubicBezTo>
                  <a:pt x="646769" y="1921216"/>
                  <a:pt x="642577" y="1928076"/>
                  <a:pt x="637053" y="1933219"/>
                </a:cubicBezTo>
                <a:cubicBezTo>
                  <a:pt x="629433" y="1940459"/>
                  <a:pt x="622192" y="1949603"/>
                  <a:pt x="613048" y="1953413"/>
                </a:cubicBezTo>
                <a:cubicBezTo>
                  <a:pt x="584283" y="1965224"/>
                  <a:pt x="571899" y="1987894"/>
                  <a:pt x="566565" y="2016469"/>
                </a:cubicBezTo>
                <a:cubicBezTo>
                  <a:pt x="561612" y="2042570"/>
                  <a:pt x="557420" y="2068669"/>
                  <a:pt x="551706" y="2094578"/>
                </a:cubicBezTo>
                <a:cubicBezTo>
                  <a:pt x="544848" y="2126201"/>
                  <a:pt x="537418" y="2157636"/>
                  <a:pt x="529035" y="2188879"/>
                </a:cubicBezTo>
                <a:cubicBezTo>
                  <a:pt x="525415" y="2202404"/>
                  <a:pt x="521225" y="2216692"/>
                  <a:pt x="513795" y="2228314"/>
                </a:cubicBezTo>
                <a:cubicBezTo>
                  <a:pt x="493220" y="2260890"/>
                  <a:pt x="479314" y="2295753"/>
                  <a:pt x="484838" y="2334044"/>
                </a:cubicBezTo>
                <a:cubicBezTo>
                  <a:pt x="489220" y="2364715"/>
                  <a:pt x="477980" y="2390434"/>
                  <a:pt x="460453" y="2409485"/>
                </a:cubicBezTo>
                <a:cubicBezTo>
                  <a:pt x="444546" y="2426822"/>
                  <a:pt x="438402" y="2444777"/>
                  <a:pt x="437521" y="2463017"/>
                </a:cubicBezTo>
                <a:lnTo>
                  <a:pt x="437521" y="2463018"/>
                </a:lnTo>
                <a:lnTo>
                  <a:pt x="437521" y="2463019"/>
                </a:lnTo>
                <a:cubicBezTo>
                  <a:pt x="436640" y="2481259"/>
                  <a:pt x="441021" y="2499786"/>
                  <a:pt x="446164" y="2518265"/>
                </a:cubicBezTo>
                <a:lnTo>
                  <a:pt x="449808" y="2545007"/>
                </a:lnTo>
                <a:lnTo>
                  <a:pt x="445594" y="2571034"/>
                </a:lnTo>
                <a:cubicBezTo>
                  <a:pt x="433592" y="2612945"/>
                  <a:pt x="401015" y="2640950"/>
                  <a:pt x="372440" y="2668001"/>
                </a:cubicBezTo>
                <a:cubicBezTo>
                  <a:pt x="348055" y="2691054"/>
                  <a:pt x="334339" y="2716963"/>
                  <a:pt x="324050" y="2745348"/>
                </a:cubicBezTo>
                <a:lnTo>
                  <a:pt x="324050" y="2745352"/>
                </a:lnTo>
                <a:lnTo>
                  <a:pt x="317719" y="2770757"/>
                </a:lnTo>
                <a:lnTo>
                  <a:pt x="318129" y="2778006"/>
                </a:lnTo>
                <a:lnTo>
                  <a:pt x="317350" y="2782305"/>
                </a:lnTo>
                <a:lnTo>
                  <a:pt x="318550" y="2785440"/>
                </a:lnTo>
                <a:lnTo>
                  <a:pt x="318978" y="2793023"/>
                </a:lnTo>
                <a:lnTo>
                  <a:pt x="328628" y="2811780"/>
                </a:lnTo>
                <a:lnTo>
                  <a:pt x="328631" y="2811787"/>
                </a:lnTo>
                <a:lnTo>
                  <a:pt x="328632" y="2811787"/>
                </a:lnTo>
                <a:lnTo>
                  <a:pt x="328628" y="2811780"/>
                </a:lnTo>
                <a:lnTo>
                  <a:pt x="318550" y="2785440"/>
                </a:lnTo>
                <a:lnTo>
                  <a:pt x="318129" y="2778006"/>
                </a:lnTo>
                <a:lnTo>
                  <a:pt x="324050" y="2745352"/>
                </a:lnTo>
                <a:lnTo>
                  <a:pt x="324050" y="2745349"/>
                </a:lnTo>
                <a:cubicBezTo>
                  <a:pt x="334339" y="2716964"/>
                  <a:pt x="348055" y="2691055"/>
                  <a:pt x="372440" y="2668002"/>
                </a:cubicBezTo>
                <a:cubicBezTo>
                  <a:pt x="401015" y="2640951"/>
                  <a:pt x="433592" y="2612946"/>
                  <a:pt x="445594" y="2571035"/>
                </a:cubicBezTo>
                <a:cubicBezTo>
                  <a:pt x="448166" y="2561986"/>
                  <a:pt x="449642" y="2553556"/>
                  <a:pt x="449809" y="2545007"/>
                </a:cubicBezTo>
                <a:lnTo>
                  <a:pt x="449808" y="2545007"/>
                </a:lnTo>
                <a:lnTo>
                  <a:pt x="449809" y="2545006"/>
                </a:lnTo>
                <a:cubicBezTo>
                  <a:pt x="449975" y="2536458"/>
                  <a:pt x="448832" y="2527790"/>
                  <a:pt x="446164" y="2518264"/>
                </a:cubicBezTo>
                <a:cubicBezTo>
                  <a:pt x="443593" y="2509024"/>
                  <a:pt x="441212" y="2499773"/>
                  <a:pt x="439584" y="2490551"/>
                </a:cubicBezTo>
                <a:lnTo>
                  <a:pt x="437521" y="2463018"/>
                </a:lnTo>
                <a:lnTo>
                  <a:pt x="443352" y="2435913"/>
                </a:lnTo>
                <a:cubicBezTo>
                  <a:pt x="446987" y="2426977"/>
                  <a:pt x="452500" y="2418155"/>
                  <a:pt x="460453" y="2409486"/>
                </a:cubicBezTo>
                <a:cubicBezTo>
                  <a:pt x="477980" y="2390435"/>
                  <a:pt x="489220" y="2364716"/>
                  <a:pt x="484838" y="2334045"/>
                </a:cubicBezTo>
                <a:cubicBezTo>
                  <a:pt x="479314" y="2295754"/>
                  <a:pt x="493220" y="2260891"/>
                  <a:pt x="513795" y="2228315"/>
                </a:cubicBezTo>
                <a:cubicBezTo>
                  <a:pt x="521225" y="2216693"/>
                  <a:pt x="525415" y="2202405"/>
                  <a:pt x="529035" y="2188880"/>
                </a:cubicBezTo>
                <a:cubicBezTo>
                  <a:pt x="537418" y="2157637"/>
                  <a:pt x="544848" y="2126202"/>
                  <a:pt x="551706" y="2094579"/>
                </a:cubicBezTo>
                <a:cubicBezTo>
                  <a:pt x="557420" y="2068670"/>
                  <a:pt x="561612" y="2042571"/>
                  <a:pt x="566565" y="2016470"/>
                </a:cubicBezTo>
                <a:cubicBezTo>
                  <a:pt x="571899" y="1987895"/>
                  <a:pt x="584283" y="1965225"/>
                  <a:pt x="613048" y="1953414"/>
                </a:cubicBezTo>
                <a:cubicBezTo>
                  <a:pt x="622192" y="1949604"/>
                  <a:pt x="629433" y="1940460"/>
                  <a:pt x="637053" y="1933220"/>
                </a:cubicBezTo>
                <a:cubicBezTo>
                  <a:pt x="642577" y="1928077"/>
                  <a:pt x="646769" y="1921217"/>
                  <a:pt x="652483" y="1916455"/>
                </a:cubicBezTo>
                <a:cubicBezTo>
                  <a:pt x="682584" y="1891498"/>
                  <a:pt x="712873" y="1866923"/>
                  <a:pt x="742974" y="1842159"/>
                </a:cubicBezTo>
                <a:cubicBezTo>
                  <a:pt x="745832" y="1839680"/>
                  <a:pt x="749261" y="1837014"/>
                  <a:pt x="750595" y="1833776"/>
                </a:cubicBezTo>
                <a:cubicBezTo>
                  <a:pt x="764501" y="1800247"/>
                  <a:pt x="777645" y="1766336"/>
                  <a:pt x="792316" y="1733189"/>
                </a:cubicBezTo>
                <a:cubicBezTo>
                  <a:pt x="798030" y="1720424"/>
                  <a:pt x="805078" y="1707280"/>
                  <a:pt x="814985" y="1697754"/>
                </a:cubicBezTo>
                <a:cubicBezTo>
                  <a:pt x="837465" y="1676037"/>
                  <a:pt x="861850" y="1656224"/>
                  <a:pt x="871566" y="1624981"/>
                </a:cubicBezTo>
                <a:cubicBezTo>
                  <a:pt x="874423" y="1615837"/>
                  <a:pt x="875948" y="1604979"/>
                  <a:pt x="873471" y="1596214"/>
                </a:cubicBezTo>
                <a:close/>
                <a:moveTo>
                  <a:pt x="820975" y="1453958"/>
                </a:moveTo>
                <a:lnTo>
                  <a:pt x="826772" y="1459073"/>
                </a:lnTo>
                <a:lnTo>
                  <a:pt x="835990" y="1481572"/>
                </a:lnTo>
                <a:lnTo>
                  <a:pt x="826773" y="1459074"/>
                </a:lnTo>
                <a:lnTo>
                  <a:pt x="826772" y="1459073"/>
                </a:lnTo>
                <a:lnTo>
                  <a:pt x="826772" y="1459073"/>
                </a:lnTo>
                <a:close/>
                <a:moveTo>
                  <a:pt x="807579" y="1268758"/>
                </a:moveTo>
                <a:lnTo>
                  <a:pt x="802412" y="1286069"/>
                </a:lnTo>
                <a:cubicBezTo>
                  <a:pt x="787838" y="1306930"/>
                  <a:pt x="781599" y="1328552"/>
                  <a:pt x="780074" y="1350627"/>
                </a:cubicBezTo>
                <a:lnTo>
                  <a:pt x="785669" y="1413840"/>
                </a:lnTo>
                <a:lnTo>
                  <a:pt x="780075" y="1350628"/>
                </a:lnTo>
                <a:cubicBezTo>
                  <a:pt x="781599" y="1328553"/>
                  <a:pt x="787839" y="1306930"/>
                  <a:pt x="802412" y="1286070"/>
                </a:cubicBezTo>
                <a:cubicBezTo>
                  <a:pt x="805555" y="1281689"/>
                  <a:pt x="807127" y="1275402"/>
                  <a:pt x="807579" y="1268758"/>
                </a:cubicBezTo>
                <a:close/>
                <a:moveTo>
                  <a:pt x="865850" y="773035"/>
                </a:moveTo>
                <a:lnTo>
                  <a:pt x="857850" y="854379"/>
                </a:lnTo>
                <a:cubicBezTo>
                  <a:pt x="855564" y="878956"/>
                  <a:pt x="854802" y="903722"/>
                  <a:pt x="826796" y="915343"/>
                </a:cubicBezTo>
                <a:cubicBezTo>
                  <a:pt x="822414" y="917059"/>
                  <a:pt x="819176" y="922773"/>
                  <a:pt x="816318" y="927155"/>
                </a:cubicBezTo>
                <a:cubicBezTo>
                  <a:pt x="772310" y="994785"/>
                  <a:pt x="773454" y="1030980"/>
                  <a:pt x="819938" y="1097087"/>
                </a:cubicBezTo>
                <a:cubicBezTo>
                  <a:pt x="824700" y="1103945"/>
                  <a:pt x="828130" y="1118613"/>
                  <a:pt x="824320" y="1123185"/>
                </a:cubicBezTo>
                <a:cubicBezTo>
                  <a:pt x="808508" y="1142617"/>
                  <a:pt x="801460" y="1162954"/>
                  <a:pt x="799602" y="1184029"/>
                </a:cubicBezTo>
                <a:cubicBezTo>
                  <a:pt x="801460" y="1162954"/>
                  <a:pt x="808509" y="1142618"/>
                  <a:pt x="824321" y="1123186"/>
                </a:cubicBezTo>
                <a:cubicBezTo>
                  <a:pt x="828131" y="1118614"/>
                  <a:pt x="824701" y="1103946"/>
                  <a:pt x="819939" y="1097088"/>
                </a:cubicBezTo>
                <a:cubicBezTo>
                  <a:pt x="773455" y="1030981"/>
                  <a:pt x="772311" y="994786"/>
                  <a:pt x="816319" y="927156"/>
                </a:cubicBezTo>
                <a:cubicBezTo>
                  <a:pt x="819177" y="922774"/>
                  <a:pt x="822415" y="917060"/>
                  <a:pt x="826797" y="915344"/>
                </a:cubicBezTo>
                <a:cubicBezTo>
                  <a:pt x="854802" y="903723"/>
                  <a:pt x="855564" y="878957"/>
                  <a:pt x="857850" y="854380"/>
                </a:cubicBezTo>
                <a:cubicBezTo>
                  <a:pt x="860326" y="827330"/>
                  <a:pt x="863564" y="800277"/>
                  <a:pt x="865850" y="773036"/>
                </a:cubicBezTo>
                <a:close/>
                <a:moveTo>
                  <a:pt x="810449" y="517851"/>
                </a:moveTo>
                <a:lnTo>
                  <a:pt x="819366" y="556047"/>
                </a:lnTo>
                <a:cubicBezTo>
                  <a:pt x="821462" y="564048"/>
                  <a:pt x="826986" y="572622"/>
                  <a:pt x="825844" y="580050"/>
                </a:cubicBezTo>
                <a:cubicBezTo>
                  <a:pt x="822510" y="601578"/>
                  <a:pt x="824939" y="622201"/>
                  <a:pt x="829225" y="642537"/>
                </a:cubicBezTo>
                <a:lnTo>
                  <a:pt x="841749" y="694928"/>
                </a:lnTo>
                <a:lnTo>
                  <a:pt x="829226" y="642538"/>
                </a:lnTo>
                <a:cubicBezTo>
                  <a:pt x="824940" y="622201"/>
                  <a:pt x="822511" y="601579"/>
                  <a:pt x="825845" y="580051"/>
                </a:cubicBezTo>
                <a:cubicBezTo>
                  <a:pt x="826987" y="572623"/>
                  <a:pt x="821463" y="564049"/>
                  <a:pt x="819367" y="556048"/>
                </a:cubicBezTo>
                <a:close/>
                <a:moveTo>
                  <a:pt x="797154" y="298169"/>
                </a:moveTo>
                <a:lnTo>
                  <a:pt x="811936" y="313533"/>
                </a:lnTo>
                <a:cubicBezTo>
                  <a:pt x="816128" y="316389"/>
                  <a:pt x="813842" y="330298"/>
                  <a:pt x="812508" y="338870"/>
                </a:cubicBezTo>
                <a:cubicBezTo>
                  <a:pt x="809650" y="357921"/>
                  <a:pt x="802412" y="376781"/>
                  <a:pt x="802602" y="395640"/>
                </a:cubicBezTo>
                <a:lnTo>
                  <a:pt x="806412" y="367328"/>
                </a:lnTo>
                <a:cubicBezTo>
                  <a:pt x="808555" y="357874"/>
                  <a:pt x="811080" y="348396"/>
                  <a:pt x="812509" y="338871"/>
                </a:cubicBezTo>
                <a:cubicBezTo>
                  <a:pt x="813843" y="330299"/>
                  <a:pt x="816129" y="316390"/>
                  <a:pt x="811937" y="313534"/>
                </a:cubicBezTo>
                <a:close/>
                <a:moveTo>
                  <a:pt x="789609" y="281568"/>
                </a:moveTo>
                <a:lnTo>
                  <a:pt x="794503" y="295415"/>
                </a:lnTo>
                <a:lnTo>
                  <a:pt x="794504" y="295415"/>
                </a:lnTo>
                <a:close/>
                <a:moveTo>
                  <a:pt x="802929" y="24486"/>
                </a:moveTo>
                <a:lnTo>
                  <a:pt x="805191" y="74129"/>
                </a:lnTo>
                <a:cubicBezTo>
                  <a:pt x="803807" y="100174"/>
                  <a:pt x="799302" y="125876"/>
                  <a:pt x="795072" y="151569"/>
                </a:cubicBezTo>
                <a:lnTo>
                  <a:pt x="794873" y="153388"/>
                </a:lnTo>
                <a:lnTo>
                  <a:pt x="791059" y="177271"/>
                </a:lnTo>
                <a:lnTo>
                  <a:pt x="786600" y="228944"/>
                </a:lnTo>
                <a:lnTo>
                  <a:pt x="786600" y="228948"/>
                </a:lnTo>
                <a:lnTo>
                  <a:pt x="786600" y="228949"/>
                </a:lnTo>
                <a:lnTo>
                  <a:pt x="786600" y="228944"/>
                </a:lnTo>
                <a:lnTo>
                  <a:pt x="794873" y="153388"/>
                </a:lnTo>
                <a:lnTo>
                  <a:pt x="799269" y="125861"/>
                </a:lnTo>
                <a:cubicBezTo>
                  <a:pt x="801959" y="108703"/>
                  <a:pt x="804269" y="91492"/>
                  <a:pt x="805192" y="74129"/>
                </a:cubicBezTo>
                <a:close/>
                <a:moveTo>
                  <a:pt x="341402" y="0"/>
                </a:moveTo>
                <a:lnTo>
                  <a:pt x="805510" y="0"/>
                </a:lnTo>
                <a:lnTo>
                  <a:pt x="802792" y="21486"/>
                </a:lnTo>
                <a:lnTo>
                  <a:pt x="805510" y="1"/>
                </a:lnTo>
                <a:lnTo>
                  <a:pt x="4572002" y="2"/>
                </a:lnTo>
                <a:lnTo>
                  <a:pt x="4572002" y="6858002"/>
                </a:lnTo>
                <a:lnTo>
                  <a:pt x="312449" y="6858002"/>
                </a:lnTo>
                <a:lnTo>
                  <a:pt x="312449" y="6858001"/>
                </a:lnTo>
                <a:lnTo>
                  <a:pt x="312449" y="6858001"/>
                </a:lnTo>
                <a:lnTo>
                  <a:pt x="306286" y="6812064"/>
                </a:lnTo>
                <a:lnTo>
                  <a:pt x="311060" y="6776800"/>
                </a:lnTo>
                <a:cubicBezTo>
                  <a:pt x="314156" y="6765164"/>
                  <a:pt x="318906" y="6753698"/>
                  <a:pt x="325764" y="6742553"/>
                </a:cubicBezTo>
                <a:cubicBezTo>
                  <a:pt x="334052" y="6729219"/>
                  <a:pt x="339196" y="6716169"/>
                  <a:pt x="339600" y="6702977"/>
                </a:cubicBezTo>
                <a:lnTo>
                  <a:pt x="339600" y="6702976"/>
                </a:lnTo>
                <a:lnTo>
                  <a:pt x="339600" y="6702976"/>
                </a:lnTo>
                <a:cubicBezTo>
                  <a:pt x="340005" y="6689783"/>
                  <a:pt x="335671" y="6676448"/>
                  <a:pt x="325002" y="6662541"/>
                </a:cubicBezTo>
                <a:cubicBezTo>
                  <a:pt x="321335" y="6657826"/>
                  <a:pt x="319038" y="6651967"/>
                  <a:pt x="317919" y="6645552"/>
                </a:cubicBezTo>
                <a:lnTo>
                  <a:pt x="317907" y="6625225"/>
                </a:lnTo>
                <a:lnTo>
                  <a:pt x="334529" y="6588626"/>
                </a:lnTo>
                <a:cubicBezTo>
                  <a:pt x="340625" y="6582147"/>
                  <a:pt x="346721" y="6575479"/>
                  <a:pt x="357008" y="6564621"/>
                </a:cubicBezTo>
                <a:lnTo>
                  <a:pt x="357008" y="6564620"/>
                </a:lnTo>
                <a:lnTo>
                  <a:pt x="334529" y="6588625"/>
                </a:lnTo>
                <a:cubicBezTo>
                  <a:pt x="326052" y="6597578"/>
                  <a:pt x="320003" y="6611342"/>
                  <a:pt x="317907" y="6625224"/>
                </a:cubicBezTo>
                <a:lnTo>
                  <a:pt x="317907" y="6625225"/>
                </a:lnTo>
                <a:lnTo>
                  <a:pt x="317907" y="6625225"/>
                </a:lnTo>
                <a:cubicBezTo>
                  <a:pt x="315811" y="6639108"/>
                  <a:pt x="317668" y="6653111"/>
                  <a:pt x="325002" y="6662542"/>
                </a:cubicBezTo>
                <a:cubicBezTo>
                  <a:pt x="330337" y="6669496"/>
                  <a:pt x="334087" y="6676306"/>
                  <a:pt x="336454" y="6683027"/>
                </a:cubicBezTo>
                <a:lnTo>
                  <a:pt x="339600" y="6702976"/>
                </a:lnTo>
                <a:lnTo>
                  <a:pt x="325764" y="6742552"/>
                </a:lnTo>
                <a:cubicBezTo>
                  <a:pt x="312048" y="6764841"/>
                  <a:pt x="306762" y="6788417"/>
                  <a:pt x="306286" y="6812063"/>
                </a:cubicBezTo>
                <a:lnTo>
                  <a:pt x="306286" y="6812064"/>
                </a:lnTo>
                <a:lnTo>
                  <a:pt x="306286" y="6812064"/>
                </a:lnTo>
                <a:lnTo>
                  <a:pt x="312449" y="6858001"/>
                </a:lnTo>
                <a:lnTo>
                  <a:pt x="140196" y="6858001"/>
                </a:lnTo>
                <a:lnTo>
                  <a:pt x="130496" y="6815516"/>
                </a:lnTo>
                <a:cubicBezTo>
                  <a:pt x="124972" y="6793035"/>
                  <a:pt x="115065" y="6771319"/>
                  <a:pt x="111445" y="6748458"/>
                </a:cubicBezTo>
                <a:cubicBezTo>
                  <a:pt x="102873" y="6694164"/>
                  <a:pt x="96777" y="6639488"/>
                  <a:pt x="89919" y="6584812"/>
                </a:cubicBezTo>
                <a:cubicBezTo>
                  <a:pt x="82870" y="6528424"/>
                  <a:pt x="75440" y="6472225"/>
                  <a:pt x="69154" y="6415833"/>
                </a:cubicBezTo>
                <a:cubicBezTo>
                  <a:pt x="65914" y="6384972"/>
                  <a:pt x="65344" y="6353919"/>
                  <a:pt x="62296" y="6323058"/>
                </a:cubicBezTo>
                <a:cubicBezTo>
                  <a:pt x="59628" y="6296005"/>
                  <a:pt x="54675" y="6269144"/>
                  <a:pt x="51435" y="6242093"/>
                </a:cubicBezTo>
                <a:cubicBezTo>
                  <a:pt x="48769" y="6218660"/>
                  <a:pt x="47245" y="6195037"/>
                  <a:pt x="44577" y="6171605"/>
                </a:cubicBezTo>
                <a:cubicBezTo>
                  <a:pt x="40197" y="6134075"/>
                  <a:pt x="35243" y="6096736"/>
                  <a:pt x="30671" y="6059397"/>
                </a:cubicBezTo>
                <a:cubicBezTo>
                  <a:pt x="28957" y="6043776"/>
                  <a:pt x="24194" y="6027392"/>
                  <a:pt x="27051" y="6012723"/>
                </a:cubicBezTo>
                <a:cubicBezTo>
                  <a:pt x="34291" y="5975764"/>
                  <a:pt x="32195" y="5939377"/>
                  <a:pt x="27243" y="5902610"/>
                </a:cubicBezTo>
                <a:cubicBezTo>
                  <a:pt x="25526" y="5890037"/>
                  <a:pt x="25908" y="5876511"/>
                  <a:pt x="29147" y="5864318"/>
                </a:cubicBezTo>
                <a:cubicBezTo>
                  <a:pt x="35625" y="5839361"/>
                  <a:pt x="44769" y="5815169"/>
                  <a:pt x="52769" y="5790592"/>
                </a:cubicBezTo>
                <a:cubicBezTo>
                  <a:pt x="53721" y="5787924"/>
                  <a:pt x="53913" y="5784686"/>
                  <a:pt x="54483" y="5781830"/>
                </a:cubicBezTo>
                <a:cubicBezTo>
                  <a:pt x="57724" y="5765635"/>
                  <a:pt x="60962" y="5749634"/>
                  <a:pt x="63820" y="5733440"/>
                </a:cubicBezTo>
                <a:cubicBezTo>
                  <a:pt x="65344" y="5724678"/>
                  <a:pt x="65534" y="5715723"/>
                  <a:pt x="66868" y="5706959"/>
                </a:cubicBezTo>
                <a:cubicBezTo>
                  <a:pt x="72202" y="5673050"/>
                  <a:pt x="63248" y="5635711"/>
                  <a:pt x="86299" y="5606372"/>
                </a:cubicBezTo>
                <a:cubicBezTo>
                  <a:pt x="101159" y="5587321"/>
                  <a:pt x="97729" y="5568842"/>
                  <a:pt x="95443" y="5548460"/>
                </a:cubicBezTo>
                <a:cubicBezTo>
                  <a:pt x="93729" y="5533027"/>
                  <a:pt x="94301" y="5517215"/>
                  <a:pt x="94109" y="5501594"/>
                </a:cubicBezTo>
                <a:cubicBezTo>
                  <a:pt x="93539" y="5474161"/>
                  <a:pt x="93347" y="5446728"/>
                  <a:pt x="92395" y="5419295"/>
                </a:cubicBezTo>
                <a:cubicBezTo>
                  <a:pt x="92015" y="5410531"/>
                  <a:pt x="87251" y="5401579"/>
                  <a:pt x="88013" y="5393005"/>
                </a:cubicBezTo>
                <a:cubicBezTo>
                  <a:pt x="91633" y="5353379"/>
                  <a:pt x="97349" y="5313754"/>
                  <a:pt x="100587" y="5274129"/>
                </a:cubicBezTo>
                <a:cubicBezTo>
                  <a:pt x="102491" y="5251650"/>
                  <a:pt x="98873" y="5228597"/>
                  <a:pt x="101539" y="5206308"/>
                </a:cubicBezTo>
                <a:cubicBezTo>
                  <a:pt x="104587" y="5180591"/>
                  <a:pt x="112397" y="5155445"/>
                  <a:pt x="117162" y="5129916"/>
                </a:cubicBezTo>
                <a:cubicBezTo>
                  <a:pt x="118494" y="5122867"/>
                  <a:pt x="116780" y="5115057"/>
                  <a:pt x="116400" y="5107627"/>
                </a:cubicBezTo>
                <a:cubicBezTo>
                  <a:pt x="116017" y="5099245"/>
                  <a:pt x="115255" y="5091052"/>
                  <a:pt x="115065" y="5082670"/>
                </a:cubicBezTo>
                <a:cubicBezTo>
                  <a:pt x="114683" y="5057141"/>
                  <a:pt x="115255" y="5031614"/>
                  <a:pt x="113921" y="5006086"/>
                </a:cubicBezTo>
                <a:cubicBezTo>
                  <a:pt x="113159" y="4990465"/>
                  <a:pt x="105349" y="4974082"/>
                  <a:pt x="108207" y="4959602"/>
                </a:cubicBezTo>
                <a:cubicBezTo>
                  <a:pt x="113731" y="4930075"/>
                  <a:pt x="101349" y="4900546"/>
                  <a:pt x="111635" y="4871019"/>
                </a:cubicBezTo>
                <a:cubicBezTo>
                  <a:pt x="114683" y="4861873"/>
                  <a:pt x="107063" y="4849300"/>
                  <a:pt x="106683" y="4838250"/>
                </a:cubicBezTo>
                <a:cubicBezTo>
                  <a:pt x="105731" y="4810627"/>
                  <a:pt x="105921" y="4783004"/>
                  <a:pt x="106111" y="4755381"/>
                </a:cubicBezTo>
                <a:cubicBezTo>
                  <a:pt x="106301" y="4730614"/>
                  <a:pt x="103635" y="4704895"/>
                  <a:pt x="108969" y="4681083"/>
                </a:cubicBezTo>
                <a:cubicBezTo>
                  <a:pt x="114683" y="4656126"/>
                  <a:pt x="113921" y="4633647"/>
                  <a:pt x="107445" y="4609452"/>
                </a:cubicBezTo>
                <a:cubicBezTo>
                  <a:pt x="103063" y="4592878"/>
                  <a:pt x="102491" y="4575351"/>
                  <a:pt x="101159" y="4558207"/>
                </a:cubicBezTo>
                <a:cubicBezTo>
                  <a:pt x="99635" y="4539728"/>
                  <a:pt x="103635" y="4519343"/>
                  <a:pt x="97349" y="4502579"/>
                </a:cubicBezTo>
                <a:cubicBezTo>
                  <a:pt x="78678" y="4452665"/>
                  <a:pt x="74678" y="4401419"/>
                  <a:pt x="74678" y="4349222"/>
                </a:cubicBezTo>
                <a:cubicBezTo>
                  <a:pt x="74678" y="4339695"/>
                  <a:pt x="77344" y="4329979"/>
                  <a:pt x="80202" y="4320837"/>
                </a:cubicBezTo>
                <a:cubicBezTo>
                  <a:pt x="97349" y="4267493"/>
                  <a:pt x="95825" y="4213961"/>
                  <a:pt x="85346" y="4159667"/>
                </a:cubicBezTo>
                <a:cubicBezTo>
                  <a:pt x="83060" y="4148427"/>
                  <a:pt x="82678" y="4135854"/>
                  <a:pt x="84964" y="4124614"/>
                </a:cubicBezTo>
                <a:cubicBezTo>
                  <a:pt x="91633" y="4092989"/>
                  <a:pt x="102683" y="4062318"/>
                  <a:pt x="107445" y="4030503"/>
                </a:cubicBezTo>
                <a:cubicBezTo>
                  <a:pt x="115255" y="3977925"/>
                  <a:pt x="88967" y="3932394"/>
                  <a:pt x="71820" y="3885338"/>
                </a:cubicBezTo>
                <a:cubicBezTo>
                  <a:pt x="55627" y="3840569"/>
                  <a:pt x="19050" y="3802467"/>
                  <a:pt x="27243" y="3749506"/>
                </a:cubicBezTo>
                <a:cubicBezTo>
                  <a:pt x="28005" y="3744173"/>
                  <a:pt x="22860" y="3738267"/>
                  <a:pt x="21526" y="3732361"/>
                </a:cubicBezTo>
                <a:cubicBezTo>
                  <a:pt x="17906" y="3716168"/>
                  <a:pt x="13526" y="3699976"/>
                  <a:pt x="11810" y="3683591"/>
                </a:cubicBezTo>
                <a:cubicBezTo>
                  <a:pt x="9524" y="3663589"/>
                  <a:pt x="10286" y="3643204"/>
                  <a:pt x="8382" y="3623201"/>
                </a:cubicBezTo>
                <a:cubicBezTo>
                  <a:pt x="6096" y="3597482"/>
                  <a:pt x="0" y="3572146"/>
                  <a:pt x="0" y="3546617"/>
                </a:cubicBezTo>
                <a:cubicBezTo>
                  <a:pt x="0" y="3526042"/>
                  <a:pt x="7048" y="3505657"/>
                  <a:pt x="10478" y="3485275"/>
                </a:cubicBezTo>
                <a:cubicBezTo>
                  <a:pt x="15240" y="3456508"/>
                  <a:pt x="13906" y="3424883"/>
                  <a:pt x="26098" y="3399546"/>
                </a:cubicBezTo>
                <a:cubicBezTo>
                  <a:pt x="39053" y="3372495"/>
                  <a:pt x="44959" y="3346776"/>
                  <a:pt x="40959" y="3318771"/>
                </a:cubicBezTo>
                <a:cubicBezTo>
                  <a:pt x="39625" y="3309437"/>
                  <a:pt x="31623" y="3297434"/>
                  <a:pt x="23432" y="3293244"/>
                </a:cubicBezTo>
                <a:cubicBezTo>
                  <a:pt x="5144" y="3283908"/>
                  <a:pt x="1904" y="3271145"/>
                  <a:pt x="8192" y="3253809"/>
                </a:cubicBezTo>
                <a:cubicBezTo>
                  <a:pt x="13526" y="3238758"/>
                  <a:pt x="16192" y="3220280"/>
                  <a:pt x="26481" y="3209993"/>
                </a:cubicBezTo>
                <a:cubicBezTo>
                  <a:pt x="55627" y="3180844"/>
                  <a:pt x="56580" y="3143695"/>
                  <a:pt x="64390" y="3107500"/>
                </a:cubicBezTo>
                <a:cubicBezTo>
                  <a:pt x="69154" y="3085403"/>
                  <a:pt x="69344" y="3064827"/>
                  <a:pt x="66106" y="3042728"/>
                </a:cubicBezTo>
                <a:cubicBezTo>
                  <a:pt x="58866" y="2994722"/>
                  <a:pt x="69154" y="2948047"/>
                  <a:pt x="82298" y="2901943"/>
                </a:cubicBezTo>
                <a:cubicBezTo>
                  <a:pt x="91061" y="2871462"/>
                  <a:pt x="96395" y="2840219"/>
                  <a:pt x="105349" y="2809930"/>
                </a:cubicBezTo>
                <a:cubicBezTo>
                  <a:pt x="112207" y="2787259"/>
                  <a:pt x="120400" y="2764590"/>
                  <a:pt x="131448" y="2743826"/>
                </a:cubicBezTo>
                <a:cubicBezTo>
                  <a:pt x="147643" y="2713723"/>
                  <a:pt x="172027" y="2687436"/>
                  <a:pt x="165549" y="2649143"/>
                </a:cubicBezTo>
                <a:cubicBezTo>
                  <a:pt x="159835" y="2615421"/>
                  <a:pt x="171835" y="2584942"/>
                  <a:pt x="183266" y="2554079"/>
                </a:cubicBezTo>
                <a:cubicBezTo>
                  <a:pt x="191648" y="2531409"/>
                  <a:pt x="200222" y="2508742"/>
                  <a:pt x="205556" y="2485307"/>
                </a:cubicBezTo>
                <a:cubicBezTo>
                  <a:pt x="211843" y="2457492"/>
                  <a:pt x="209175" y="2426059"/>
                  <a:pt x="220797" y="2401292"/>
                </a:cubicBezTo>
                <a:cubicBezTo>
                  <a:pt x="232989" y="2375383"/>
                  <a:pt x="224797" y="2353859"/>
                  <a:pt x="221367" y="2330806"/>
                </a:cubicBezTo>
                <a:cubicBezTo>
                  <a:pt x="216033" y="2294039"/>
                  <a:pt x="206126" y="2257459"/>
                  <a:pt x="218701" y="2220312"/>
                </a:cubicBezTo>
                <a:cubicBezTo>
                  <a:pt x="233941" y="2175163"/>
                  <a:pt x="250324" y="2130393"/>
                  <a:pt x="264802" y="2085054"/>
                </a:cubicBezTo>
                <a:cubicBezTo>
                  <a:pt x="270329" y="2067525"/>
                  <a:pt x="272615" y="2048668"/>
                  <a:pt x="275091" y="2030378"/>
                </a:cubicBezTo>
                <a:cubicBezTo>
                  <a:pt x="277187" y="2013043"/>
                  <a:pt x="271853" y="1992279"/>
                  <a:pt x="279853" y="1978940"/>
                </a:cubicBezTo>
                <a:cubicBezTo>
                  <a:pt x="300428" y="1944649"/>
                  <a:pt x="310524" y="1909408"/>
                  <a:pt x="310524" y="1869780"/>
                </a:cubicBezTo>
                <a:cubicBezTo>
                  <a:pt x="310524" y="1854920"/>
                  <a:pt x="319098" y="1840441"/>
                  <a:pt x="320622" y="1825393"/>
                </a:cubicBezTo>
                <a:cubicBezTo>
                  <a:pt x="322526" y="1804816"/>
                  <a:pt x="327671" y="1781194"/>
                  <a:pt x="320430" y="1763287"/>
                </a:cubicBezTo>
                <a:cubicBezTo>
                  <a:pt x="303286" y="1721185"/>
                  <a:pt x="317574" y="1687086"/>
                  <a:pt x="334529" y="1650317"/>
                </a:cubicBezTo>
                <a:cubicBezTo>
                  <a:pt x="351293" y="1614120"/>
                  <a:pt x="364628" y="1576019"/>
                  <a:pt x="375678" y="1537537"/>
                </a:cubicBezTo>
                <a:cubicBezTo>
                  <a:pt x="379678" y="1523059"/>
                  <a:pt x="373010" y="1505724"/>
                  <a:pt x="371678" y="1489720"/>
                </a:cubicBezTo>
                <a:cubicBezTo>
                  <a:pt x="371296" y="1484004"/>
                  <a:pt x="370724" y="1477717"/>
                  <a:pt x="372630" y="1472575"/>
                </a:cubicBezTo>
                <a:cubicBezTo>
                  <a:pt x="390919" y="1422854"/>
                  <a:pt x="404825" y="1372368"/>
                  <a:pt x="395301" y="1318456"/>
                </a:cubicBezTo>
                <a:cubicBezTo>
                  <a:pt x="394347" y="1313504"/>
                  <a:pt x="396443" y="1307978"/>
                  <a:pt x="397777" y="1303024"/>
                </a:cubicBezTo>
                <a:cubicBezTo>
                  <a:pt x="404635" y="1278829"/>
                  <a:pt x="415493" y="1255206"/>
                  <a:pt x="417970" y="1230633"/>
                </a:cubicBezTo>
                <a:cubicBezTo>
                  <a:pt x="424066" y="1170051"/>
                  <a:pt x="426544" y="1109091"/>
                  <a:pt x="430544" y="1048125"/>
                </a:cubicBezTo>
                <a:cubicBezTo>
                  <a:pt x="430734" y="1044315"/>
                  <a:pt x="430734" y="1040315"/>
                  <a:pt x="432068" y="1036887"/>
                </a:cubicBezTo>
                <a:cubicBezTo>
                  <a:pt x="440260" y="1014406"/>
                  <a:pt x="437592" y="994785"/>
                  <a:pt x="421972" y="975733"/>
                </a:cubicBezTo>
                <a:cubicBezTo>
                  <a:pt x="415113" y="967350"/>
                  <a:pt x="411493" y="955920"/>
                  <a:pt x="407683" y="945444"/>
                </a:cubicBezTo>
                <a:cubicBezTo>
                  <a:pt x="401967" y="930011"/>
                  <a:pt x="396443" y="914200"/>
                  <a:pt x="392823" y="898198"/>
                </a:cubicBezTo>
                <a:cubicBezTo>
                  <a:pt x="389395" y="882384"/>
                  <a:pt x="384632" y="865430"/>
                  <a:pt x="387299" y="850189"/>
                </a:cubicBezTo>
                <a:cubicBezTo>
                  <a:pt x="392061" y="822756"/>
                  <a:pt x="402729" y="796655"/>
                  <a:pt x="409779" y="769605"/>
                </a:cubicBezTo>
                <a:cubicBezTo>
                  <a:pt x="412255" y="760270"/>
                  <a:pt x="411873" y="749982"/>
                  <a:pt x="412065" y="740268"/>
                </a:cubicBezTo>
                <a:cubicBezTo>
                  <a:pt x="412635" y="717977"/>
                  <a:pt x="407111" y="695116"/>
                  <a:pt x="422924" y="674923"/>
                </a:cubicBezTo>
                <a:cubicBezTo>
                  <a:pt x="437782" y="656255"/>
                  <a:pt x="433402" y="637392"/>
                  <a:pt x="422162" y="617772"/>
                </a:cubicBezTo>
                <a:cubicBezTo>
                  <a:pt x="414159" y="603673"/>
                  <a:pt x="407873" y="587672"/>
                  <a:pt x="404825" y="571860"/>
                </a:cubicBezTo>
                <a:cubicBezTo>
                  <a:pt x="400635" y="550141"/>
                  <a:pt x="398919" y="528615"/>
                  <a:pt x="401397" y="505182"/>
                </a:cubicBezTo>
                <a:cubicBezTo>
                  <a:pt x="403111" y="488607"/>
                  <a:pt x="403873" y="475081"/>
                  <a:pt x="413969" y="462126"/>
                </a:cubicBezTo>
                <a:cubicBezTo>
                  <a:pt x="415493" y="460032"/>
                  <a:pt x="415875" y="456222"/>
                  <a:pt x="415683" y="453364"/>
                </a:cubicBezTo>
                <a:cubicBezTo>
                  <a:pt x="412445" y="415835"/>
                  <a:pt x="414159" y="378686"/>
                  <a:pt x="416448" y="340774"/>
                </a:cubicBezTo>
                <a:cubicBezTo>
                  <a:pt x="419494" y="292579"/>
                  <a:pt x="410541" y="241901"/>
                  <a:pt x="378536" y="200182"/>
                </a:cubicBezTo>
                <a:cubicBezTo>
                  <a:pt x="373772" y="194085"/>
                  <a:pt x="371678" y="184941"/>
                  <a:pt x="370534" y="176939"/>
                </a:cubicBezTo>
                <a:cubicBezTo>
                  <a:pt x="365582" y="139219"/>
                  <a:pt x="362152" y="101308"/>
                  <a:pt x="356628" y="63587"/>
                </a:cubicBezTo>
                <a:cubicBezTo>
                  <a:pt x="353579" y="43012"/>
                  <a:pt x="350911" y="21486"/>
                  <a:pt x="342529" y="2817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D891F8D6-850A-4554-AF0F-FC18D0F9D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17124-0B1E-DD45-BE60-C6056582C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6095998" cy="3048001"/>
          </a:xfrm>
        </p:spPr>
        <p:txBody>
          <a:bodyPr>
            <a:normAutofit/>
          </a:bodyPr>
          <a:lstStyle/>
          <a:p>
            <a:r>
              <a:rPr lang="en-US" sz="2400"/>
              <a:t>For Dostoevsky, ”the finite that seeks to elevate itself to infinity is the nesting spot for the power of evil… [involving] the desire to break down the boundaries of their own finitude to make themselves not only similar to God, but equal” (Forti, 2014, p. 56).</a:t>
            </a: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801843F1-9A50-4D34-96E0-A5E4E744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28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0DB02BD-FF61-4042-BC21-4EFF543EC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732487-2C82-1445-B8DE-31D1F7A07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9" y="1033670"/>
            <a:ext cx="4572001" cy="1753979"/>
          </a:xfrm>
        </p:spPr>
        <p:txBody>
          <a:bodyPr anchor="b">
            <a:normAutofit/>
          </a:bodyPr>
          <a:lstStyle/>
          <a:p>
            <a:r>
              <a:rPr lang="en-US"/>
              <a:t>The paradigm of banal evil</a:t>
            </a:r>
          </a:p>
        </p:txBody>
      </p:sp>
      <p:pic>
        <p:nvPicPr>
          <p:cNvPr id="2052" name="Picture 4" descr="Ethics of the Real by Alenka Zupancic | Waterstones">
            <a:extLst>
              <a:ext uri="{FF2B5EF4-FFF2-40B4-BE49-F238E27FC236}">
                <a16:creationId xmlns:a16="http://schemas.microsoft.com/office/drawing/2014/main" id="{A05DECA1-A485-7F48-852C-3FF66540F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192" y="539017"/>
            <a:ext cx="1952698" cy="273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ew Demons: Rethinking Power and Evil Today | Simona Forti Translated by  Zakiya Hanafi">
            <a:extLst>
              <a:ext uri="{FF2B5EF4-FFF2-40B4-BE49-F238E27FC236}">
                <a16:creationId xmlns:a16="http://schemas.microsoft.com/office/drawing/2014/main" id="{617EB0DA-D92E-9C47-8C23-E690B900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193" y="3651138"/>
            <a:ext cx="1921872" cy="287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06EE00CB-BDE3-434E-81A3-3A5045FA6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5A46730-76F8-4230-A44E-BC7ED8962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75098-D418-374A-8222-328B071B6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9" y="3047999"/>
            <a:ext cx="4572001" cy="3048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/>
              <a:t>“What is most dangerous is not an insignificant bureaucrat who thinks he is God but, rather, the God who pretends to be an insignificant bureaucrat.”</a:t>
            </a:r>
          </a:p>
          <a:p>
            <a:pPr marL="0" indent="0" algn="r">
              <a:buNone/>
            </a:pPr>
            <a:r>
              <a:rPr lang="en-GB" sz="1800"/>
              <a:t>(</a:t>
            </a:r>
            <a:r>
              <a:rPr lang="en-GB" sz="1800" err="1"/>
              <a:t>Zupančič</a:t>
            </a:r>
            <a:r>
              <a:rPr lang="en-GB" sz="1800"/>
              <a:t>, 2011, p. 97)</a:t>
            </a:r>
            <a:r>
              <a:rPr lang="en-AU" sz="2400"/>
              <a:t> </a:t>
            </a:r>
            <a:endParaRPr lang="en-US" sz="2400"/>
          </a:p>
        </p:txBody>
      </p:sp>
      <p:sp>
        <p:nvSpPr>
          <p:cNvPr id="2058" name="Freeform: Shape 78">
            <a:extLst>
              <a:ext uri="{FF2B5EF4-FFF2-40B4-BE49-F238E27FC236}">
                <a16:creationId xmlns:a16="http://schemas.microsoft.com/office/drawing/2014/main" id="{182681E8-C2DA-455B-A23E-04AC1EA4E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192001" y="3333751"/>
            <a:ext cx="90487" cy="190501"/>
          </a:xfrm>
          <a:custGeom>
            <a:avLst/>
            <a:gdLst>
              <a:gd name="connsiteX0" fmla="*/ 90487 w 90487"/>
              <a:gd name="connsiteY0" fmla="*/ 0 h 190501"/>
              <a:gd name="connsiteX1" fmla="*/ 0 w 90487"/>
              <a:gd name="connsiteY1" fmla="*/ 0 h 190501"/>
              <a:gd name="connsiteX2" fmla="*/ 0 w 90487"/>
              <a:gd name="connsiteY2" fmla="*/ 190501 h 190501"/>
              <a:gd name="connsiteX3" fmla="*/ 90487 w 90487"/>
              <a:gd name="connsiteY3" fmla="*/ 190501 h 190501"/>
              <a:gd name="connsiteX4" fmla="*/ 90487 w 90487"/>
              <a:gd name="connsiteY4" fmla="*/ 0 h 19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" h="190501">
                <a:moveTo>
                  <a:pt x="90487" y="0"/>
                </a:moveTo>
                <a:lnTo>
                  <a:pt x="0" y="0"/>
                </a:lnTo>
                <a:lnTo>
                  <a:pt x="0" y="190501"/>
                </a:lnTo>
                <a:lnTo>
                  <a:pt x="90487" y="190501"/>
                </a:lnTo>
                <a:lnTo>
                  <a:pt x="904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53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9D7F0-C28A-4B2D-8EEF-67D4E2583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72" y="946205"/>
            <a:ext cx="9955033" cy="1079829"/>
          </a:xfrm>
        </p:spPr>
        <p:txBody>
          <a:bodyPr anchor="ctr">
            <a:normAutofit fontScale="90000"/>
          </a:bodyPr>
          <a:lstStyle/>
          <a:p>
            <a:r>
              <a:rPr lang="en-GB"/>
              <a:t>Banal policy: The genealogy of 'no excuses'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7A030-E0F7-4EDA-AA6E-FD2670310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522" y="3339548"/>
            <a:ext cx="7816134" cy="29438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/>
              <a:t>The rise and acceleration of the academy programme in England has its roots in the authorised creation of public charter schools in the United States</a:t>
            </a:r>
          </a:p>
          <a:p>
            <a:r>
              <a:rPr lang="en-GB" sz="2000"/>
              <a:t>Within the programme of public charter schools is a subset often termed 'no excuses' schools</a:t>
            </a:r>
          </a:p>
          <a:p>
            <a:r>
              <a:rPr lang="en-GB" sz="2000"/>
              <a:t>Examples such as KIPP (Knowledge is Power Program) and Harlem Children's Zone Promise Academies share these characteristics of high-level authoritarian discipline practices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6904AF-CB04-4074-8038-1E84BC092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544" y="2244769"/>
            <a:ext cx="12191456" cy="2651760"/>
            <a:chOff x="476" y="-3923156"/>
            <a:chExt cx="10667524" cy="249372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74A189-041A-4CCA-8049-673528200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8DA012-BD02-4870-86EF-931F6EF42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4919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E5DF58-5CFD-4D62-AC3A-9EA04E1AF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412181D-19FC-4ACB-B900-4261FBBED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9" b="5904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064D39A-E0A4-461B-A8D2-9C3AE870C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9" y="1498601"/>
            <a:ext cx="5260975" cy="4707593"/>
          </a:xfrm>
          <a:custGeom>
            <a:avLst/>
            <a:gdLst>
              <a:gd name="connsiteX0" fmla="*/ 0 w 5260975"/>
              <a:gd name="connsiteY0" fmla="*/ 0 h 4707593"/>
              <a:gd name="connsiteX1" fmla="*/ 5260975 w 5260975"/>
              <a:gd name="connsiteY1" fmla="*/ 0 h 4707593"/>
              <a:gd name="connsiteX2" fmla="*/ 5260975 w 5260975"/>
              <a:gd name="connsiteY2" fmla="*/ 3296937 h 4707593"/>
              <a:gd name="connsiteX3" fmla="*/ 5260975 w 5260975"/>
              <a:gd name="connsiteY3" fmla="*/ 3518571 h 4707593"/>
              <a:gd name="connsiteX4" fmla="*/ 5226504 w 5260975"/>
              <a:gd name="connsiteY4" fmla="*/ 3534000 h 4707593"/>
              <a:gd name="connsiteX5" fmla="*/ 5206341 w 5260975"/>
              <a:gd name="connsiteY5" fmla="*/ 3542065 h 4707593"/>
              <a:gd name="connsiteX6" fmla="*/ 5123287 w 5260975"/>
              <a:gd name="connsiteY6" fmla="*/ 3594010 h 4707593"/>
              <a:gd name="connsiteX7" fmla="*/ 5048107 w 5260975"/>
              <a:gd name="connsiteY7" fmla="*/ 3658244 h 4707593"/>
              <a:gd name="connsiteX8" fmla="*/ 4992899 w 5260975"/>
              <a:gd name="connsiteY8" fmla="*/ 3734479 h 4707593"/>
              <a:gd name="connsiteX9" fmla="*/ 4977440 w 5260975"/>
              <a:gd name="connsiteY9" fmla="*/ 3752627 h 4707593"/>
              <a:gd name="connsiteX10" fmla="*/ 4935194 w 5260975"/>
              <a:gd name="connsiteY10" fmla="*/ 3775382 h 4707593"/>
              <a:gd name="connsiteX11" fmla="*/ 4897844 w 5260975"/>
              <a:gd name="connsiteY11" fmla="*/ 3792472 h 4707593"/>
              <a:gd name="connsiteX12" fmla="*/ 4870767 w 5260975"/>
              <a:gd name="connsiteY12" fmla="*/ 3811388 h 4707593"/>
              <a:gd name="connsiteX13" fmla="*/ 4847917 w 5260975"/>
              <a:gd name="connsiteY13" fmla="*/ 3828767 h 4707593"/>
              <a:gd name="connsiteX14" fmla="*/ 4796163 w 5260975"/>
              <a:gd name="connsiteY14" fmla="*/ 3873702 h 4707593"/>
              <a:gd name="connsiteX15" fmla="*/ 4738843 w 5260975"/>
              <a:gd name="connsiteY15" fmla="*/ 3911628 h 4707593"/>
              <a:gd name="connsiteX16" fmla="*/ 4692755 w 5260975"/>
              <a:gd name="connsiteY16" fmla="*/ 3958099 h 4707593"/>
              <a:gd name="connsiteX17" fmla="*/ 4673744 w 5260975"/>
              <a:gd name="connsiteY17" fmla="*/ 3983255 h 4707593"/>
              <a:gd name="connsiteX18" fmla="*/ 4633801 w 5260975"/>
              <a:gd name="connsiteY18" fmla="*/ 4000442 h 4707593"/>
              <a:gd name="connsiteX19" fmla="*/ 4590499 w 5260975"/>
              <a:gd name="connsiteY19" fmla="*/ 4027326 h 4707593"/>
              <a:gd name="connsiteX20" fmla="*/ 4559773 w 5260975"/>
              <a:gd name="connsiteY20" fmla="*/ 4054018 h 4707593"/>
              <a:gd name="connsiteX21" fmla="*/ 4536059 w 5260975"/>
              <a:gd name="connsiteY21" fmla="*/ 4071877 h 4707593"/>
              <a:gd name="connsiteX22" fmla="*/ 4502550 w 5260975"/>
              <a:gd name="connsiteY22" fmla="*/ 4089832 h 4707593"/>
              <a:gd name="connsiteX23" fmla="*/ 4468944 w 5260975"/>
              <a:gd name="connsiteY23" fmla="*/ 4113356 h 4707593"/>
              <a:gd name="connsiteX24" fmla="*/ 4452623 w 5260975"/>
              <a:gd name="connsiteY24" fmla="*/ 4127854 h 4707593"/>
              <a:gd name="connsiteX25" fmla="*/ 4421032 w 5260975"/>
              <a:gd name="connsiteY25" fmla="*/ 4151953 h 4707593"/>
              <a:gd name="connsiteX26" fmla="*/ 4388483 w 5260975"/>
              <a:gd name="connsiteY26" fmla="*/ 4174421 h 4707593"/>
              <a:gd name="connsiteX27" fmla="*/ 4327321 w 5260975"/>
              <a:gd name="connsiteY27" fmla="*/ 4200153 h 4707593"/>
              <a:gd name="connsiteX28" fmla="*/ 4271633 w 5260975"/>
              <a:gd name="connsiteY28" fmla="*/ 4237983 h 4707593"/>
              <a:gd name="connsiteX29" fmla="*/ 4227465 w 5260975"/>
              <a:gd name="connsiteY29" fmla="*/ 4265635 h 4707593"/>
              <a:gd name="connsiteX30" fmla="*/ 4201733 w 5260975"/>
              <a:gd name="connsiteY30" fmla="*/ 4283783 h 4707593"/>
              <a:gd name="connsiteX31" fmla="*/ 4154494 w 5260975"/>
              <a:gd name="connsiteY31" fmla="*/ 4324301 h 4707593"/>
              <a:gd name="connsiteX32" fmla="*/ 4081234 w 5260975"/>
              <a:gd name="connsiteY32" fmla="*/ 4366931 h 4707593"/>
              <a:gd name="connsiteX33" fmla="*/ 4036971 w 5260975"/>
              <a:gd name="connsiteY33" fmla="*/ 4389975 h 4707593"/>
              <a:gd name="connsiteX34" fmla="*/ 3941725 w 5260975"/>
              <a:gd name="connsiteY34" fmla="*/ 4424733 h 4707593"/>
              <a:gd name="connsiteX35" fmla="*/ 3910999 w 5260975"/>
              <a:gd name="connsiteY35" fmla="*/ 4437119 h 4707593"/>
              <a:gd name="connsiteX36" fmla="*/ 3875859 w 5260975"/>
              <a:gd name="connsiteY36" fmla="*/ 4445280 h 4707593"/>
              <a:gd name="connsiteX37" fmla="*/ 3819401 w 5260975"/>
              <a:gd name="connsiteY37" fmla="*/ 4464579 h 4707593"/>
              <a:gd name="connsiteX38" fmla="*/ 3709176 w 5260975"/>
              <a:gd name="connsiteY38" fmla="*/ 4497800 h 4707593"/>
              <a:gd name="connsiteX39" fmla="*/ 3684981 w 5260975"/>
              <a:gd name="connsiteY39" fmla="*/ 4502889 h 4707593"/>
              <a:gd name="connsiteX40" fmla="*/ 3623338 w 5260975"/>
              <a:gd name="connsiteY40" fmla="*/ 4524300 h 4707593"/>
              <a:gd name="connsiteX41" fmla="*/ 3586373 w 5260975"/>
              <a:gd name="connsiteY41" fmla="*/ 4538702 h 4707593"/>
              <a:gd name="connsiteX42" fmla="*/ 3555743 w 5260975"/>
              <a:gd name="connsiteY42" fmla="*/ 4546960 h 4707593"/>
              <a:gd name="connsiteX43" fmla="*/ 3528667 w 5260975"/>
              <a:gd name="connsiteY43" fmla="*/ 4550801 h 4707593"/>
              <a:gd name="connsiteX44" fmla="*/ 3457424 w 5260975"/>
              <a:gd name="connsiteY44" fmla="*/ 4569811 h 4707593"/>
              <a:gd name="connsiteX45" fmla="*/ 3429003 w 5260975"/>
              <a:gd name="connsiteY45" fmla="*/ 4577301 h 4707593"/>
              <a:gd name="connsiteX46" fmla="*/ 3355264 w 5260975"/>
              <a:gd name="connsiteY46" fmla="*/ 4603033 h 4707593"/>
              <a:gd name="connsiteX47" fmla="*/ 3292757 w 5260975"/>
              <a:gd name="connsiteY47" fmla="*/ 4620027 h 4707593"/>
              <a:gd name="connsiteX48" fmla="*/ 3266643 w 5260975"/>
              <a:gd name="connsiteY48" fmla="*/ 4628188 h 4707593"/>
              <a:gd name="connsiteX49" fmla="*/ 3206921 w 5260975"/>
              <a:gd name="connsiteY49" fmla="*/ 4641823 h 4707593"/>
              <a:gd name="connsiteX50" fmla="*/ 3173123 w 5260975"/>
              <a:gd name="connsiteY50" fmla="*/ 4651425 h 4707593"/>
              <a:gd name="connsiteX51" fmla="*/ 3090646 w 5260975"/>
              <a:gd name="connsiteY51" fmla="*/ 4662274 h 4707593"/>
              <a:gd name="connsiteX52" fmla="*/ 3005480 w 5260975"/>
              <a:gd name="connsiteY52" fmla="*/ 4672739 h 4707593"/>
              <a:gd name="connsiteX53" fmla="*/ 2958721 w 5260975"/>
              <a:gd name="connsiteY53" fmla="*/ 4676196 h 4707593"/>
              <a:gd name="connsiteX54" fmla="*/ 2917915 w 5260975"/>
              <a:gd name="connsiteY54" fmla="*/ 4681670 h 4707593"/>
              <a:gd name="connsiteX55" fmla="*/ 2882389 w 5260975"/>
              <a:gd name="connsiteY55" fmla="*/ 4685126 h 4707593"/>
              <a:gd name="connsiteX56" fmla="*/ 2825837 w 5260975"/>
              <a:gd name="connsiteY56" fmla="*/ 4692135 h 4707593"/>
              <a:gd name="connsiteX57" fmla="*/ 2802313 w 5260975"/>
              <a:gd name="connsiteY57" fmla="*/ 4693960 h 4707593"/>
              <a:gd name="connsiteX58" fmla="*/ 2746816 w 5260975"/>
              <a:gd name="connsiteY58" fmla="*/ 4693863 h 4707593"/>
              <a:gd name="connsiteX59" fmla="*/ 2727517 w 5260975"/>
              <a:gd name="connsiteY59" fmla="*/ 4692903 h 4707593"/>
              <a:gd name="connsiteX60" fmla="*/ 2690359 w 5260975"/>
              <a:gd name="connsiteY60" fmla="*/ 4680997 h 4707593"/>
              <a:gd name="connsiteX61" fmla="*/ 2685943 w 5260975"/>
              <a:gd name="connsiteY61" fmla="*/ 4680133 h 4707593"/>
              <a:gd name="connsiteX62" fmla="*/ 2661554 w 5260975"/>
              <a:gd name="connsiteY62" fmla="*/ 4675428 h 4707593"/>
              <a:gd name="connsiteX63" fmla="*/ 2648208 w 5260975"/>
              <a:gd name="connsiteY63" fmla="*/ 4673892 h 4707593"/>
              <a:gd name="connsiteX64" fmla="*/ 2597512 w 5260975"/>
              <a:gd name="connsiteY64" fmla="*/ 4664099 h 4707593"/>
              <a:gd name="connsiteX65" fmla="*/ 2568324 w 5260975"/>
              <a:gd name="connsiteY65" fmla="*/ 4659490 h 4707593"/>
              <a:gd name="connsiteX66" fmla="*/ 2544704 w 5260975"/>
              <a:gd name="connsiteY66" fmla="*/ 4660162 h 4707593"/>
              <a:gd name="connsiteX67" fmla="*/ 2503225 w 5260975"/>
              <a:gd name="connsiteY67" fmla="*/ 4661026 h 4707593"/>
              <a:gd name="connsiteX68" fmla="*/ 2489975 w 5260975"/>
              <a:gd name="connsiteY68" fmla="*/ 4663235 h 4707593"/>
              <a:gd name="connsiteX69" fmla="*/ 2430061 w 5260975"/>
              <a:gd name="connsiteY69" fmla="*/ 4656897 h 4707593"/>
              <a:gd name="connsiteX70" fmla="*/ 2395880 w 5260975"/>
              <a:gd name="connsiteY70" fmla="*/ 4656417 h 4707593"/>
              <a:gd name="connsiteX71" fmla="*/ 2357378 w 5260975"/>
              <a:gd name="connsiteY71" fmla="*/ 4648544 h 4707593"/>
              <a:gd name="connsiteX72" fmla="*/ 2346145 w 5260975"/>
              <a:gd name="connsiteY72" fmla="*/ 4648928 h 4707593"/>
              <a:gd name="connsiteX73" fmla="*/ 2333567 w 5260975"/>
              <a:gd name="connsiteY73" fmla="*/ 4649600 h 4707593"/>
              <a:gd name="connsiteX74" fmla="*/ 2294968 w 5260975"/>
              <a:gd name="connsiteY74" fmla="*/ 4650177 h 4707593"/>
              <a:gd name="connsiteX75" fmla="*/ 2271540 w 5260975"/>
              <a:gd name="connsiteY75" fmla="*/ 4653057 h 4707593"/>
              <a:gd name="connsiteX76" fmla="*/ 2226895 w 5260975"/>
              <a:gd name="connsiteY76" fmla="*/ 4651329 h 4707593"/>
              <a:gd name="connsiteX77" fmla="*/ 2210379 w 5260975"/>
              <a:gd name="connsiteY77" fmla="*/ 4653825 h 4707593"/>
              <a:gd name="connsiteX78" fmla="*/ 2168613 w 5260975"/>
              <a:gd name="connsiteY78" fmla="*/ 4654113 h 4707593"/>
              <a:gd name="connsiteX79" fmla="*/ 2131167 w 5260975"/>
              <a:gd name="connsiteY79" fmla="*/ 4652673 h 4707593"/>
              <a:gd name="connsiteX80" fmla="*/ 2095065 w 5260975"/>
              <a:gd name="connsiteY80" fmla="*/ 4653441 h 4707593"/>
              <a:gd name="connsiteX81" fmla="*/ 2069237 w 5260975"/>
              <a:gd name="connsiteY81" fmla="*/ 4656609 h 4707593"/>
              <a:gd name="connsiteX82" fmla="*/ 2041201 w 5260975"/>
              <a:gd name="connsiteY82" fmla="*/ 4658529 h 4707593"/>
              <a:gd name="connsiteX83" fmla="*/ 1963909 w 5260975"/>
              <a:gd name="connsiteY83" fmla="*/ 4669955 h 4707593"/>
              <a:gd name="connsiteX84" fmla="*/ 1949603 w 5260975"/>
              <a:gd name="connsiteY84" fmla="*/ 4667171 h 4707593"/>
              <a:gd name="connsiteX85" fmla="*/ 1868373 w 5260975"/>
              <a:gd name="connsiteY85" fmla="*/ 4664578 h 4707593"/>
              <a:gd name="connsiteX86" fmla="*/ 1850707 w 5260975"/>
              <a:gd name="connsiteY86" fmla="*/ 4664771 h 4707593"/>
              <a:gd name="connsiteX87" fmla="*/ 1803275 w 5260975"/>
              <a:gd name="connsiteY87" fmla="*/ 4653441 h 4707593"/>
              <a:gd name="connsiteX88" fmla="*/ 1730112 w 5260975"/>
              <a:gd name="connsiteY88" fmla="*/ 4671396 h 4707593"/>
              <a:gd name="connsiteX89" fmla="*/ 1661652 w 5260975"/>
              <a:gd name="connsiteY89" fmla="*/ 4693863 h 4707593"/>
              <a:gd name="connsiteX90" fmla="*/ 1653011 w 5260975"/>
              <a:gd name="connsiteY90" fmla="*/ 4696744 h 4707593"/>
              <a:gd name="connsiteX91" fmla="*/ 1628431 w 5260975"/>
              <a:gd name="connsiteY91" fmla="*/ 4701641 h 4707593"/>
              <a:gd name="connsiteX92" fmla="*/ 1597995 w 5260975"/>
              <a:gd name="connsiteY92" fmla="*/ 4703369 h 4707593"/>
              <a:gd name="connsiteX93" fmla="*/ 1559396 w 5260975"/>
              <a:gd name="connsiteY93" fmla="*/ 4707593 h 4707593"/>
              <a:gd name="connsiteX94" fmla="*/ 1528480 w 5260975"/>
              <a:gd name="connsiteY94" fmla="*/ 4702312 h 4707593"/>
              <a:gd name="connsiteX95" fmla="*/ 1485272 w 5260975"/>
              <a:gd name="connsiteY95" fmla="*/ 4694439 h 4707593"/>
              <a:gd name="connsiteX96" fmla="*/ 1444562 w 5260975"/>
              <a:gd name="connsiteY96" fmla="*/ 4686950 h 4707593"/>
              <a:gd name="connsiteX97" fmla="*/ 1431696 w 5260975"/>
              <a:gd name="connsiteY97" fmla="*/ 4695783 h 4707593"/>
              <a:gd name="connsiteX98" fmla="*/ 1411821 w 5260975"/>
              <a:gd name="connsiteY98" fmla="*/ 4703464 h 4707593"/>
              <a:gd name="connsiteX99" fmla="*/ 1389738 w 5260975"/>
              <a:gd name="connsiteY99" fmla="*/ 4694247 h 4707593"/>
              <a:gd name="connsiteX100" fmla="*/ 1338081 w 5260975"/>
              <a:gd name="connsiteY100" fmla="*/ 4675141 h 4707593"/>
              <a:gd name="connsiteX101" fmla="*/ 1305436 w 5260975"/>
              <a:gd name="connsiteY101" fmla="*/ 4674276 h 4707593"/>
              <a:gd name="connsiteX102" fmla="*/ 1234481 w 5260975"/>
              <a:gd name="connsiteY102" fmla="*/ 4666115 h 4707593"/>
              <a:gd name="connsiteX103" fmla="*/ 1188106 w 5260975"/>
              <a:gd name="connsiteY103" fmla="*/ 4654497 h 4707593"/>
              <a:gd name="connsiteX104" fmla="*/ 1154790 w 5260975"/>
              <a:gd name="connsiteY104" fmla="*/ 4641343 h 4707593"/>
              <a:gd name="connsiteX105" fmla="*/ 1107069 w 5260975"/>
              <a:gd name="connsiteY105" fmla="*/ 4624156 h 4707593"/>
              <a:gd name="connsiteX106" fmla="*/ 1059158 w 5260975"/>
              <a:gd name="connsiteY106" fmla="*/ 4615227 h 4707593"/>
              <a:gd name="connsiteX107" fmla="*/ 1024496 w 5260975"/>
              <a:gd name="connsiteY107" fmla="*/ 4603993 h 4707593"/>
              <a:gd name="connsiteX108" fmla="*/ 982153 w 5260975"/>
              <a:gd name="connsiteY108" fmla="*/ 4596311 h 4707593"/>
              <a:gd name="connsiteX109" fmla="*/ 946628 w 5260975"/>
              <a:gd name="connsiteY109" fmla="*/ 4596024 h 4707593"/>
              <a:gd name="connsiteX110" fmla="*/ 890939 w 5260975"/>
              <a:gd name="connsiteY110" fmla="*/ 4597368 h 4707593"/>
              <a:gd name="connsiteX111" fmla="*/ 822769 w 5260975"/>
              <a:gd name="connsiteY111" fmla="*/ 4574133 h 4707593"/>
              <a:gd name="connsiteX112" fmla="*/ 795212 w 5260975"/>
              <a:gd name="connsiteY112" fmla="*/ 4568947 h 4707593"/>
              <a:gd name="connsiteX113" fmla="*/ 769288 w 5260975"/>
              <a:gd name="connsiteY113" fmla="*/ 4566547 h 4707593"/>
              <a:gd name="connsiteX114" fmla="*/ 714271 w 5260975"/>
              <a:gd name="connsiteY114" fmla="*/ 4551089 h 4707593"/>
              <a:gd name="connsiteX115" fmla="*/ 691900 w 5260975"/>
              <a:gd name="connsiteY115" fmla="*/ 4545999 h 4707593"/>
              <a:gd name="connsiteX116" fmla="*/ 660598 w 5260975"/>
              <a:gd name="connsiteY116" fmla="*/ 4546096 h 4707593"/>
              <a:gd name="connsiteX117" fmla="*/ 603662 w 5260975"/>
              <a:gd name="connsiteY117" fmla="*/ 4538991 h 4707593"/>
              <a:gd name="connsiteX118" fmla="*/ 546821 w 5260975"/>
              <a:gd name="connsiteY118" fmla="*/ 4518251 h 4707593"/>
              <a:gd name="connsiteX119" fmla="*/ 522721 w 5260975"/>
              <a:gd name="connsiteY119" fmla="*/ 4520267 h 4707593"/>
              <a:gd name="connsiteX120" fmla="*/ 514080 w 5260975"/>
              <a:gd name="connsiteY120" fmla="*/ 4519788 h 4707593"/>
              <a:gd name="connsiteX121" fmla="*/ 436404 w 5260975"/>
              <a:gd name="connsiteY121" fmla="*/ 4508361 h 4707593"/>
              <a:gd name="connsiteX122" fmla="*/ 428626 w 5260975"/>
              <a:gd name="connsiteY122" fmla="*/ 4507114 h 4707593"/>
              <a:gd name="connsiteX123" fmla="*/ 392141 w 5260975"/>
              <a:gd name="connsiteY123" fmla="*/ 4496936 h 4707593"/>
              <a:gd name="connsiteX124" fmla="*/ 300157 w 5260975"/>
              <a:gd name="connsiteY124" fmla="*/ 4490599 h 4707593"/>
              <a:gd name="connsiteX125" fmla="*/ 294493 w 5260975"/>
              <a:gd name="connsiteY125" fmla="*/ 4489831 h 4707593"/>
              <a:gd name="connsiteX126" fmla="*/ 263671 w 5260975"/>
              <a:gd name="connsiteY126" fmla="*/ 4494919 h 4707593"/>
              <a:gd name="connsiteX127" fmla="*/ 248406 w 5260975"/>
              <a:gd name="connsiteY127" fmla="*/ 4502121 h 4707593"/>
              <a:gd name="connsiteX128" fmla="*/ 224594 w 5260975"/>
              <a:gd name="connsiteY128" fmla="*/ 4509610 h 4707593"/>
              <a:gd name="connsiteX129" fmla="*/ 200398 w 5260975"/>
              <a:gd name="connsiteY129" fmla="*/ 4512395 h 4707593"/>
              <a:gd name="connsiteX130" fmla="*/ 159783 w 5260975"/>
              <a:gd name="connsiteY130" fmla="*/ 4501064 h 4707593"/>
              <a:gd name="connsiteX131" fmla="*/ 144997 w 5260975"/>
              <a:gd name="connsiteY131" fmla="*/ 4499912 h 4707593"/>
              <a:gd name="connsiteX132" fmla="*/ 112064 w 5260975"/>
              <a:gd name="connsiteY132" fmla="*/ 4494440 h 4707593"/>
              <a:gd name="connsiteX133" fmla="*/ 83259 w 5260975"/>
              <a:gd name="connsiteY133" fmla="*/ 4494824 h 4707593"/>
              <a:gd name="connsiteX134" fmla="*/ 60120 w 5260975"/>
              <a:gd name="connsiteY134" fmla="*/ 4503561 h 4707593"/>
              <a:gd name="connsiteX135" fmla="*/ 26514 w 5260975"/>
              <a:gd name="connsiteY135" fmla="*/ 4505289 h 4707593"/>
              <a:gd name="connsiteX136" fmla="*/ 4814 w 5260975"/>
              <a:gd name="connsiteY136" fmla="*/ 4498952 h 4707593"/>
              <a:gd name="connsiteX137" fmla="*/ 398 w 5260975"/>
              <a:gd name="connsiteY137" fmla="*/ 4498089 h 4707593"/>
              <a:gd name="connsiteX138" fmla="*/ 0 w 5260975"/>
              <a:gd name="connsiteY138" fmla="*/ 4498087 h 470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4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4" y="3748498"/>
                  <a:pt x="4977440" y="3752627"/>
                </a:cubicBezTo>
                <a:cubicBezTo>
                  <a:pt x="4964094" y="3761268"/>
                  <a:pt x="4949500" y="3768277"/>
                  <a:pt x="4935194" y="3775382"/>
                </a:cubicBezTo>
                <a:cubicBezTo>
                  <a:pt x="4922903" y="3781431"/>
                  <a:pt x="4909846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7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2" y="4077254"/>
                  <a:pt x="4512727" y="4081479"/>
                  <a:pt x="4502550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3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C327C-0AE4-48E5-B310-F3BC4F8DA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6" y="1771650"/>
            <a:ext cx="4629150" cy="1343026"/>
          </a:xfrm>
        </p:spPr>
        <p:txBody>
          <a:bodyPr anchor="b">
            <a:normAutofit/>
          </a:bodyPr>
          <a:lstStyle/>
          <a:p>
            <a:r>
              <a:rPr lang="en-GB"/>
              <a:t>Laser focus on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E41E8-7289-4593-A0B1-EB24F4B44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76" y="3295649"/>
            <a:ext cx="4629150" cy="19240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000"/>
              <a:t>Time broken down into tiny sub-units and used 'productively'</a:t>
            </a:r>
          </a:p>
          <a:p>
            <a:r>
              <a:rPr lang="en-GB" sz="2000"/>
              <a:t>The use of silence </a:t>
            </a:r>
          </a:p>
          <a:p>
            <a:r>
              <a:rPr lang="en-GB" sz="2000"/>
              <a:t>'Track on me'</a:t>
            </a:r>
          </a:p>
          <a:p>
            <a:r>
              <a:rPr lang="en-GB" sz="2000"/>
              <a:t>Shaming as a disciplinary tool</a:t>
            </a:r>
          </a:p>
        </p:txBody>
      </p:sp>
    </p:spTree>
    <p:extLst>
      <p:ext uri="{BB962C8B-B14F-4D97-AF65-F5344CB8AC3E}">
        <p14:creationId xmlns:p14="http://schemas.microsoft.com/office/powerpoint/2010/main" val="4045975583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2FF4465CC8634887386C060B79943F" ma:contentTypeVersion="6" ma:contentTypeDescription="Create a new document." ma:contentTypeScope="" ma:versionID="7c231d12642957b1c706bb8fafade859">
  <xsd:schema xmlns:xsd="http://www.w3.org/2001/XMLSchema" xmlns:xs="http://www.w3.org/2001/XMLSchema" xmlns:p="http://schemas.microsoft.com/office/2006/metadata/properties" xmlns:ns2="b2ee8346-b83b-49b6-ad51-e466a20748db" xmlns:ns3="5ad909d4-8563-4c45-8f4e-189e95ad7f28" targetNamespace="http://schemas.microsoft.com/office/2006/metadata/properties" ma:root="true" ma:fieldsID="a630cfd639f72624ae5b3f5740cf408e" ns2:_="" ns3:_="">
    <xsd:import namespace="b2ee8346-b83b-49b6-ad51-e466a20748db"/>
    <xsd:import namespace="5ad909d4-8563-4c45-8f4e-189e95ad7f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ee8346-b83b-49b6-ad51-e466a20748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909d4-8563-4c45-8f4e-189e95ad7f2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ad909d4-8563-4c45-8f4e-189e95ad7f28">
      <UserInfo>
        <DisplayName>Charlotte Haines Lyon</DisplayName>
        <AccountId>9</AccountId>
        <AccountType/>
      </UserInfo>
      <UserInfo>
        <DisplayName>Emma Walker</DisplayName>
        <AccountId>15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305C98-52FE-4EE8-BE7E-DF0F0F1BF126}">
  <ds:schemaRefs>
    <ds:schemaRef ds:uri="5ad909d4-8563-4c45-8f4e-189e95ad7f28"/>
    <ds:schemaRef ds:uri="b2ee8346-b83b-49b6-ad51-e466a20748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1EE40A6-4A66-40F0-83FC-53718FEA3746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5ad909d4-8563-4c45-8f4e-189e95ad7f28"/>
    <ds:schemaRef ds:uri="b2ee8346-b83b-49b6-ad51-e466a20748d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F39EC8-4AC3-4B21-B1CE-F879C259C2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1212</Words>
  <Application>Microsoft Office PowerPoint</Application>
  <PresentationFormat>Widescreen</PresentationFormat>
  <Paragraphs>101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Times New Roman</vt:lpstr>
      <vt:lpstr>Verdana Pro</vt:lpstr>
      <vt:lpstr>Verdana Pro Cond SemiBold</vt:lpstr>
      <vt:lpstr>TornVTI</vt:lpstr>
      <vt:lpstr>The banality of education policy</vt:lpstr>
      <vt:lpstr>Overview</vt:lpstr>
      <vt:lpstr>Education: A force for good?</vt:lpstr>
      <vt:lpstr>The banality of evil</vt:lpstr>
      <vt:lpstr>The evil of banality</vt:lpstr>
      <vt:lpstr>The Dostoevsky Paradigm</vt:lpstr>
      <vt:lpstr>The paradigm of banal evil</vt:lpstr>
      <vt:lpstr>Banal policy: The genealogy of 'no excuses'</vt:lpstr>
      <vt:lpstr>Laser focus on compliance</vt:lpstr>
      <vt:lpstr>'Sweating the small stuff'</vt:lpstr>
      <vt:lpstr>Isolation and the disciplining of bodies</vt:lpstr>
      <vt:lpstr>PowerPoint Presentation</vt:lpstr>
      <vt:lpstr>English context </vt:lpstr>
      <vt:lpstr>Initial policy analysis</vt:lpstr>
      <vt:lpstr>Use of Isolation</vt:lpstr>
      <vt:lpstr>Uses of Isolation</vt:lpstr>
      <vt:lpstr>Framing of behaviour policies</vt:lpstr>
      <vt:lpstr>Framing of the students</vt:lpstr>
      <vt:lpstr>Initial conclusions</vt:lpstr>
      <vt:lpstr>Research project going forward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banality of education policy</dc:title>
  <dc:creator>Matthew Clarke</dc:creator>
  <cp:lastModifiedBy>Charlotte Haines Lyon</cp:lastModifiedBy>
  <cp:revision>28</cp:revision>
  <dcterms:created xsi:type="dcterms:W3CDTF">2021-05-17T09:15:12Z</dcterms:created>
  <dcterms:modified xsi:type="dcterms:W3CDTF">2021-05-19T20:32:36Z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0x010100CC2FF4465CC8634887386C060B79943F</vt:lpwstr>
  </property>
</Properties>
</file>