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4" r:id="rId3"/>
    <p:sldId id="258" r:id="rId4"/>
    <p:sldId id="260" r:id="rId5"/>
    <p:sldId id="261" r:id="rId6"/>
    <p:sldId id="263" r:id="rId7"/>
    <p:sldId id="259" r:id="rId8"/>
    <p:sldId id="282" r:id="rId9"/>
    <p:sldId id="262" r:id="rId10"/>
    <p:sldId id="303" r:id="rId11"/>
    <p:sldId id="266" r:id="rId12"/>
    <p:sldId id="267" r:id="rId13"/>
    <p:sldId id="268" r:id="rId14"/>
    <p:sldId id="301" r:id="rId15"/>
    <p:sldId id="269" r:id="rId16"/>
    <p:sldId id="270" r:id="rId17"/>
    <p:sldId id="271" r:id="rId18"/>
    <p:sldId id="273" r:id="rId19"/>
    <p:sldId id="291" r:id="rId20"/>
    <p:sldId id="292" r:id="rId21"/>
    <p:sldId id="297" r:id="rId22"/>
    <p:sldId id="298" r:id="rId23"/>
    <p:sldId id="294" r:id="rId24"/>
    <p:sldId id="272" r:id="rId25"/>
    <p:sldId id="274" r:id="rId26"/>
    <p:sldId id="304" r:id="rId27"/>
    <p:sldId id="275" r:id="rId28"/>
    <p:sldId id="276" r:id="rId29"/>
    <p:sldId id="280" r:id="rId30"/>
    <p:sldId id="278" r:id="rId31"/>
    <p:sldId id="281" r:id="rId32"/>
    <p:sldId id="3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519BC-4740-4465-B2BD-A8D0DAC256E7}" v="92" dt="2021-03-23T15:09:39.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3" autoAdjust="0"/>
    <p:restoredTop sz="94660"/>
  </p:normalViewPr>
  <p:slideViewPr>
    <p:cSldViewPr snapToGrid="0">
      <p:cViewPr varScale="1">
        <p:scale>
          <a:sx n="62" d="100"/>
          <a:sy n="62" d="100"/>
        </p:scale>
        <p:origin x="64" y="56"/>
      </p:cViewPr>
      <p:guideLst/>
    </p:cSldViewPr>
  </p:slideViewPr>
  <p:notesTextViewPr>
    <p:cViewPr>
      <p:scale>
        <a:sx n="1" d="1"/>
        <a:sy n="1" d="1"/>
      </p:scale>
      <p:origin x="0" y="0"/>
    </p:cViewPr>
  </p:notesTextViewPr>
  <p:sorterViewPr>
    <p:cViewPr>
      <p:scale>
        <a:sx n="100" d="100"/>
        <a:sy n="100" d="100"/>
      </p:scale>
      <p:origin x="0" y="-131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auntson" userId="fec05a4f-cde8-4f23-9c61-89f2d99ce422" providerId="ADAL" clId="{AC9519BC-4740-4465-B2BD-A8D0DAC256E7}"/>
    <pc:docChg chg="undo custSel addSld delSld modSld sldOrd modMainMaster">
      <pc:chgData name="Helen Sauntson" userId="fec05a4f-cde8-4f23-9c61-89f2d99ce422" providerId="ADAL" clId="{AC9519BC-4740-4465-B2BD-A8D0DAC256E7}" dt="2021-03-23T15:12:59.553" v="17435" actId="20577"/>
      <pc:docMkLst>
        <pc:docMk/>
      </pc:docMkLst>
      <pc:sldChg chg="addSp modSp mod modTransition setBg">
        <pc:chgData name="Helen Sauntson" userId="fec05a4f-cde8-4f23-9c61-89f2d99ce422" providerId="ADAL" clId="{AC9519BC-4740-4465-B2BD-A8D0DAC256E7}" dt="2021-03-23T15:12:59.553" v="17435" actId="20577"/>
        <pc:sldMkLst>
          <pc:docMk/>
          <pc:sldMk cId="3475381348" sldId="256"/>
        </pc:sldMkLst>
        <pc:spChg chg="mod ord">
          <ac:chgData name="Helen Sauntson" userId="fec05a4f-cde8-4f23-9c61-89f2d99ce422" providerId="ADAL" clId="{AC9519BC-4740-4465-B2BD-A8D0DAC256E7}" dt="2021-03-23T15:12:59.553" v="17435" actId="20577"/>
          <ac:spMkLst>
            <pc:docMk/>
            <pc:sldMk cId="3475381348" sldId="256"/>
            <ac:spMk id="2" creationId="{23F16682-B0D3-49E7-9E90-30A0506C88D7}"/>
          </ac:spMkLst>
        </pc:spChg>
        <pc:spChg chg="mod ord">
          <ac:chgData name="Helen Sauntson" userId="fec05a4f-cde8-4f23-9c61-89f2d99ce422" providerId="ADAL" clId="{AC9519BC-4740-4465-B2BD-A8D0DAC256E7}" dt="2021-03-23T11:27:24.902" v="14242" actId="14100"/>
          <ac:spMkLst>
            <pc:docMk/>
            <pc:sldMk cId="3475381348" sldId="256"/>
            <ac:spMk id="3" creationId="{A9A3BA20-BABF-491B-8C1D-96F38469CB7E}"/>
          </ac:spMkLst>
        </pc:spChg>
        <pc:spChg chg="add">
          <ac:chgData name="Helen Sauntson" userId="fec05a4f-cde8-4f23-9c61-89f2d99ce422" providerId="ADAL" clId="{AC9519BC-4740-4465-B2BD-A8D0DAC256E7}" dt="2021-03-23T11:26:38.497" v="14229" actId="26606"/>
          <ac:spMkLst>
            <pc:docMk/>
            <pc:sldMk cId="3475381348" sldId="256"/>
            <ac:spMk id="9" creationId="{17CDB40A-75BB-4498-A20B-59C3984A3A94}"/>
          </ac:spMkLst>
        </pc:spChg>
        <pc:picChg chg="add mod">
          <ac:chgData name="Helen Sauntson" userId="fec05a4f-cde8-4f23-9c61-89f2d99ce422" providerId="ADAL" clId="{AC9519BC-4740-4465-B2BD-A8D0DAC256E7}" dt="2021-03-23T11:26:38.497" v="14229" actId="26606"/>
          <ac:picMkLst>
            <pc:docMk/>
            <pc:sldMk cId="3475381348" sldId="256"/>
            <ac:picMk id="4" creationId="{895526D9-E31F-4FCD-94DA-7A6358C04D26}"/>
          </ac:picMkLst>
        </pc:picChg>
      </pc:sldChg>
      <pc:sldChg chg="addSp delSp modSp del mod ord modTransition">
        <pc:chgData name="Helen Sauntson" userId="fec05a4f-cde8-4f23-9c61-89f2d99ce422" providerId="ADAL" clId="{AC9519BC-4740-4465-B2BD-A8D0DAC256E7}" dt="2021-03-23T09:50:41.633" v="13766" actId="47"/>
        <pc:sldMkLst>
          <pc:docMk/>
          <pc:sldMk cId="794361758" sldId="257"/>
        </pc:sldMkLst>
        <pc:spChg chg="mod">
          <ac:chgData name="Helen Sauntson" userId="fec05a4f-cde8-4f23-9c61-89f2d99ce422" providerId="ADAL" clId="{AC9519BC-4740-4465-B2BD-A8D0DAC256E7}" dt="2021-03-23T09:38:35.483" v="13721" actId="20577"/>
          <ac:spMkLst>
            <pc:docMk/>
            <pc:sldMk cId="794361758" sldId="257"/>
            <ac:spMk id="3" creationId="{B975A55C-3CF7-4B45-944C-6013D5D42C44}"/>
          </ac:spMkLst>
        </pc:spChg>
        <pc:spChg chg="add del">
          <ac:chgData name="Helen Sauntson" userId="fec05a4f-cde8-4f23-9c61-89f2d99ce422" providerId="ADAL" clId="{AC9519BC-4740-4465-B2BD-A8D0DAC256E7}" dt="2021-03-23T09:48:37.576" v="13758" actId="22"/>
          <ac:spMkLst>
            <pc:docMk/>
            <pc:sldMk cId="794361758" sldId="257"/>
            <ac:spMk id="5" creationId="{76E1C9C8-193E-47E8-968C-4FC72350EA6E}"/>
          </ac:spMkLst>
        </pc:spChg>
      </pc:sldChg>
      <pc:sldChg chg="addSp modSp new mod ord setBg setClrOvrMap">
        <pc:chgData name="Helen Sauntson" userId="fec05a4f-cde8-4f23-9c61-89f2d99ce422" providerId="ADAL" clId="{AC9519BC-4740-4465-B2BD-A8D0DAC256E7}" dt="2021-03-23T14:25:45.201" v="16377" actId="20577"/>
        <pc:sldMkLst>
          <pc:docMk/>
          <pc:sldMk cId="262146912" sldId="258"/>
        </pc:sldMkLst>
        <pc:spChg chg="mod">
          <ac:chgData name="Helen Sauntson" userId="fec05a4f-cde8-4f23-9c61-89f2d99ce422" providerId="ADAL" clId="{AC9519BC-4740-4465-B2BD-A8D0DAC256E7}" dt="2021-03-23T11:34:41.043" v="14410" actId="26606"/>
          <ac:spMkLst>
            <pc:docMk/>
            <pc:sldMk cId="262146912" sldId="258"/>
            <ac:spMk id="2" creationId="{E5718376-8605-4753-BF35-702F4044E804}"/>
          </ac:spMkLst>
        </pc:spChg>
        <pc:spChg chg="mod">
          <ac:chgData name="Helen Sauntson" userId="fec05a4f-cde8-4f23-9c61-89f2d99ce422" providerId="ADAL" clId="{AC9519BC-4740-4465-B2BD-A8D0DAC256E7}" dt="2021-03-23T14:25:45.201" v="16377" actId="20577"/>
          <ac:spMkLst>
            <pc:docMk/>
            <pc:sldMk cId="262146912" sldId="258"/>
            <ac:spMk id="3" creationId="{4C8A6AEB-8472-4470-B38A-DDD296EF91D1}"/>
          </ac:spMkLst>
        </pc:spChg>
        <pc:spChg chg="add">
          <ac:chgData name="Helen Sauntson" userId="fec05a4f-cde8-4f23-9c61-89f2d99ce422" providerId="ADAL" clId="{AC9519BC-4740-4465-B2BD-A8D0DAC256E7}" dt="2021-03-23T11:34:41.043" v="14410" actId="26606"/>
          <ac:spMkLst>
            <pc:docMk/>
            <pc:sldMk cId="262146912" sldId="258"/>
            <ac:spMk id="8" creationId="{AD21898E-86C0-4C8A-A76C-DF33E844C87A}"/>
          </ac:spMkLst>
        </pc:spChg>
        <pc:spChg chg="add">
          <ac:chgData name="Helen Sauntson" userId="fec05a4f-cde8-4f23-9c61-89f2d99ce422" providerId="ADAL" clId="{AC9519BC-4740-4465-B2BD-A8D0DAC256E7}" dt="2021-03-23T11:34:41.043" v="14410" actId="26606"/>
          <ac:spMkLst>
            <pc:docMk/>
            <pc:sldMk cId="262146912" sldId="258"/>
            <ac:spMk id="10" creationId="{5C8F04BD-D093-45D0-B54C-50FDB308B4EE}"/>
          </ac:spMkLst>
        </pc:spChg>
      </pc:sldChg>
      <pc:sldChg chg="addSp delSp modSp add mod ord setBg setClrOvrMap delDesignElem">
        <pc:chgData name="Helen Sauntson" userId="fec05a4f-cde8-4f23-9c61-89f2d99ce422" providerId="ADAL" clId="{AC9519BC-4740-4465-B2BD-A8D0DAC256E7}" dt="2021-03-23T11:46:02.999" v="14692" actId="113"/>
        <pc:sldMkLst>
          <pc:docMk/>
          <pc:sldMk cId="469644501" sldId="259"/>
        </pc:sldMkLst>
        <pc:spChg chg="mod">
          <ac:chgData name="Helen Sauntson" userId="fec05a4f-cde8-4f23-9c61-89f2d99ce422" providerId="ADAL" clId="{AC9519BC-4740-4465-B2BD-A8D0DAC256E7}" dt="2021-03-23T11:46:02.999" v="14692" actId="113"/>
          <ac:spMkLst>
            <pc:docMk/>
            <pc:sldMk cId="469644501" sldId="259"/>
            <ac:spMk id="2" creationId="{87DA8156-1D80-466E-A3A9-C178FE02CEBF}"/>
          </ac:spMkLst>
        </pc:spChg>
        <pc:spChg chg="mod">
          <ac:chgData name="Helen Sauntson" userId="fec05a4f-cde8-4f23-9c61-89f2d99ce422" providerId="ADAL" clId="{AC9519BC-4740-4465-B2BD-A8D0DAC256E7}" dt="2021-03-23T11:45:46.763" v="14661" actId="26606"/>
          <ac:spMkLst>
            <pc:docMk/>
            <pc:sldMk cId="469644501" sldId="259"/>
            <ac:spMk id="7" creationId="{617BB263-137F-4068-823D-49C42C1FF4F4}"/>
          </ac:spMkLst>
        </pc:spChg>
        <pc:spChg chg="add">
          <ac:chgData name="Helen Sauntson" userId="fec05a4f-cde8-4f23-9c61-89f2d99ce422" providerId="ADAL" clId="{AC9519BC-4740-4465-B2BD-A8D0DAC256E7}" dt="2021-03-23T11:45:46.763" v="14661" actId="26606"/>
          <ac:spMkLst>
            <pc:docMk/>
            <pc:sldMk cId="469644501" sldId="259"/>
            <ac:spMk id="12" creationId="{CB5DFCDA-694D-4637-8E9B-038575194349}"/>
          </ac:spMkLst>
        </pc:spChg>
        <pc:spChg chg="add">
          <ac:chgData name="Helen Sauntson" userId="fec05a4f-cde8-4f23-9c61-89f2d99ce422" providerId="ADAL" clId="{AC9519BC-4740-4465-B2BD-A8D0DAC256E7}" dt="2021-03-23T11:45:46.763" v="14661" actId="26606"/>
          <ac:spMkLst>
            <pc:docMk/>
            <pc:sldMk cId="469644501" sldId="259"/>
            <ac:spMk id="14" creationId="{E4DB276E-BFF1-43F5-AB90-7ABA4B9A919A}"/>
          </ac:spMkLst>
        </pc:spChg>
        <pc:spChg chg="del">
          <ac:chgData name="Helen Sauntson" userId="fec05a4f-cde8-4f23-9c61-89f2d99ce422" providerId="ADAL" clId="{AC9519BC-4740-4465-B2BD-A8D0DAC256E7}" dt="2021-03-23T09:49:59.844" v="13765"/>
          <ac:spMkLst>
            <pc:docMk/>
            <pc:sldMk cId="469644501" sldId="259"/>
            <ac:spMk id="58" creationId="{3A4F209C-C20E-4FA7-B241-1EF4F8D193B2}"/>
          </ac:spMkLst>
        </pc:spChg>
        <pc:spChg chg="del">
          <ac:chgData name="Helen Sauntson" userId="fec05a4f-cde8-4f23-9c61-89f2d99ce422" providerId="ADAL" clId="{AC9519BC-4740-4465-B2BD-A8D0DAC256E7}" dt="2021-03-23T09:49:59.844" v="13765"/>
          <ac:spMkLst>
            <pc:docMk/>
            <pc:sldMk cId="469644501" sldId="259"/>
            <ac:spMk id="60" creationId="{E4564234-45B0-4ED8-A9E2-199C00173276}"/>
          </ac:spMkLst>
        </pc:spChg>
      </pc:sldChg>
      <pc:sldChg chg="modSp new del mod">
        <pc:chgData name="Helen Sauntson" userId="fec05a4f-cde8-4f23-9c61-89f2d99ce422" providerId="ADAL" clId="{AC9519BC-4740-4465-B2BD-A8D0DAC256E7}" dt="2021-03-23T09:45:11.983" v="13725" actId="47"/>
        <pc:sldMkLst>
          <pc:docMk/>
          <pc:sldMk cId="712428692" sldId="259"/>
        </pc:sldMkLst>
        <pc:spChg chg="mod">
          <ac:chgData name="Helen Sauntson" userId="fec05a4f-cde8-4f23-9c61-89f2d99ce422" providerId="ADAL" clId="{AC9519BC-4740-4465-B2BD-A8D0DAC256E7}" dt="2021-03-04T15:03:08.150" v="750" actId="20577"/>
          <ac:spMkLst>
            <pc:docMk/>
            <pc:sldMk cId="712428692" sldId="259"/>
            <ac:spMk id="2" creationId="{F72075FF-9901-430E-8107-8C344D4A36A6}"/>
          </ac:spMkLst>
        </pc:spChg>
        <pc:spChg chg="mod">
          <ac:chgData name="Helen Sauntson" userId="fec05a4f-cde8-4f23-9c61-89f2d99ce422" providerId="ADAL" clId="{AC9519BC-4740-4465-B2BD-A8D0DAC256E7}" dt="2021-03-23T09:45:05.745" v="13722" actId="21"/>
          <ac:spMkLst>
            <pc:docMk/>
            <pc:sldMk cId="712428692" sldId="259"/>
            <ac:spMk id="3" creationId="{2F0F3D01-5384-4480-AAF3-EB87C435C671}"/>
          </ac:spMkLst>
        </pc:spChg>
      </pc:sldChg>
      <pc:sldChg chg="addSp delSp modSp new mod ord setBg">
        <pc:chgData name="Helen Sauntson" userId="fec05a4f-cde8-4f23-9c61-89f2d99ce422" providerId="ADAL" clId="{AC9519BC-4740-4465-B2BD-A8D0DAC256E7}" dt="2021-03-23T15:01:20.295" v="17165" actId="255"/>
        <pc:sldMkLst>
          <pc:docMk/>
          <pc:sldMk cId="3536490868" sldId="260"/>
        </pc:sldMkLst>
        <pc:spChg chg="mod">
          <ac:chgData name="Helen Sauntson" userId="fec05a4f-cde8-4f23-9c61-89f2d99ce422" providerId="ADAL" clId="{AC9519BC-4740-4465-B2BD-A8D0DAC256E7}" dt="2021-03-23T10:14:20.094" v="13967" actId="26606"/>
          <ac:spMkLst>
            <pc:docMk/>
            <pc:sldMk cId="3536490868" sldId="260"/>
            <ac:spMk id="2" creationId="{3F1AB236-CF64-4F65-81C5-51AF8CBF47F1}"/>
          </ac:spMkLst>
        </pc:spChg>
        <pc:spChg chg="mod">
          <ac:chgData name="Helen Sauntson" userId="fec05a4f-cde8-4f23-9c61-89f2d99ce422" providerId="ADAL" clId="{AC9519BC-4740-4465-B2BD-A8D0DAC256E7}" dt="2021-03-23T15:01:20.295" v="17165" actId="255"/>
          <ac:spMkLst>
            <pc:docMk/>
            <pc:sldMk cId="3536490868" sldId="260"/>
            <ac:spMk id="3" creationId="{59C92861-2726-4E27-8A67-FCF67675BAFF}"/>
          </ac:spMkLst>
        </pc:spChg>
        <pc:spChg chg="add del">
          <ac:chgData name="Helen Sauntson" userId="fec05a4f-cde8-4f23-9c61-89f2d99ce422" providerId="ADAL" clId="{AC9519BC-4740-4465-B2BD-A8D0DAC256E7}" dt="2021-03-23T10:14:20.094" v="13966" actId="26606"/>
          <ac:spMkLst>
            <pc:docMk/>
            <pc:sldMk cId="3536490868" sldId="260"/>
            <ac:spMk id="9" creationId="{C0DB9C61-90E0-484F-8602-02F49EDC1B70}"/>
          </ac:spMkLst>
        </pc:spChg>
        <pc:spChg chg="add del">
          <ac:chgData name="Helen Sauntson" userId="fec05a4f-cde8-4f23-9c61-89f2d99ce422" providerId="ADAL" clId="{AC9519BC-4740-4465-B2BD-A8D0DAC256E7}" dt="2021-03-23T10:14:20.094" v="13966" actId="26606"/>
          <ac:spMkLst>
            <pc:docMk/>
            <pc:sldMk cId="3536490868" sldId="260"/>
            <ac:spMk id="11" creationId="{3F7ED563-E5DB-4937-BF78-7893C4DC92A0}"/>
          </ac:spMkLst>
        </pc:spChg>
        <pc:spChg chg="add del">
          <ac:chgData name="Helen Sauntson" userId="fec05a4f-cde8-4f23-9c61-89f2d99ce422" providerId="ADAL" clId="{AC9519BC-4740-4465-B2BD-A8D0DAC256E7}" dt="2021-03-23T10:14:20.094" v="13966" actId="26606"/>
          <ac:spMkLst>
            <pc:docMk/>
            <pc:sldMk cId="3536490868" sldId="260"/>
            <ac:spMk id="13" creationId="{2306B647-FE95-4550-8350-3D2180C62211}"/>
          </ac:spMkLst>
        </pc:spChg>
        <pc:picChg chg="add mod">
          <ac:chgData name="Helen Sauntson" userId="fec05a4f-cde8-4f23-9c61-89f2d99ce422" providerId="ADAL" clId="{AC9519BC-4740-4465-B2BD-A8D0DAC256E7}" dt="2021-03-23T10:14:20.094" v="13967" actId="26606"/>
          <ac:picMkLst>
            <pc:docMk/>
            <pc:sldMk cId="3536490868" sldId="260"/>
            <ac:picMk id="4" creationId="{572931B2-1CBE-48EE-9BD6-195CDA15A360}"/>
          </ac:picMkLst>
        </pc:picChg>
        <pc:cxnChg chg="add">
          <ac:chgData name="Helen Sauntson" userId="fec05a4f-cde8-4f23-9c61-89f2d99ce422" providerId="ADAL" clId="{AC9519BC-4740-4465-B2BD-A8D0DAC256E7}" dt="2021-03-23T10:14:20.094" v="13967" actId="26606"/>
          <ac:cxnSpMkLst>
            <pc:docMk/>
            <pc:sldMk cId="3536490868" sldId="260"/>
            <ac:cxnSpMk id="15" creationId="{A7F400EE-A8A5-48AF-B4D6-291B52C6F0B0}"/>
          </ac:cxnSpMkLst>
        </pc:cxnChg>
      </pc:sldChg>
      <pc:sldChg chg="addSp modSp new mod ord setBg">
        <pc:chgData name="Helen Sauntson" userId="fec05a4f-cde8-4f23-9c61-89f2d99ce422" providerId="ADAL" clId="{AC9519BC-4740-4465-B2BD-A8D0DAC256E7}" dt="2021-03-23T11:44:54.618" v="14659" actId="20577"/>
        <pc:sldMkLst>
          <pc:docMk/>
          <pc:sldMk cId="1730600900" sldId="261"/>
        </pc:sldMkLst>
        <pc:spChg chg="mod">
          <ac:chgData name="Helen Sauntson" userId="fec05a4f-cde8-4f23-9c61-89f2d99ce422" providerId="ADAL" clId="{AC9519BC-4740-4465-B2BD-A8D0DAC256E7}" dt="2021-03-23T11:44:54.618" v="14659" actId="20577"/>
          <ac:spMkLst>
            <pc:docMk/>
            <pc:sldMk cId="1730600900" sldId="261"/>
            <ac:spMk id="2" creationId="{009DA7FF-59B8-4793-ADA1-05CC7A4EEA68}"/>
          </ac:spMkLst>
        </pc:spChg>
        <pc:spChg chg="mod">
          <ac:chgData name="Helen Sauntson" userId="fec05a4f-cde8-4f23-9c61-89f2d99ce422" providerId="ADAL" clId="{AC9519BC-4740-4465-B2BD-A8D0DAC256E7}" dt="2021-03-23T11:43:57.952" v="14591" actId="20577"/>
          <ac:spMkLst>
            <pc:docMk/>
            <pc:sldMk cId="1730600900" sldId="261"/>
            <ac:spMk id="3" creationId="{BA8B3947-F03B-4D71-A837-1FDB7CADC350}"/>
          </ac:spMkLst>
        </pc:spChg>
        <pc:picChg chg="add mod">
          <ac:chgData name="Helen Sauntson" userId="fec05a4f-cde8-4f23-9c61-89f2d99ce422" providerId="ADAL" clId="{AC9519BC-4740-4465-B2BD-A8D0DAC256E7}" dt="2021-03-23T10:14:09.497" v="13964" actId="26606"/>
          <ac:picMkLst>
            <pc:docMk/>
            <pc:sldMk cId="1730600900" sldId="261"/>
            <ac:picMk id="4" creationId="{AD672C9E-521E-48A9-A1C3-3E265C4C51A7}"/>
          </ac:picMkLst>
        </pc:picChg>
        <pc:cxnChg chg="add">
          <ac:chgData name="Helen Sauntson" userId="fec05a4f-cde8-4f23-9c61-89f2d99ce422" providerId="ADAL" clId="{AC9519BC-4740-4465-B2BD-A8D0DAC256E7}" dt="2021-03-23T10:14:09.497" v="13964" actId="26606"/>
          <ac:cxnSpMkLst>
            <pc:docMk/>
            <pc:sldMk cId="1730600900" sldId="261"/>
            <ac:cxnSpMk id="9" creationId="{A7F400EE-A8A5-48AF-B4D6-291B52C6F0B0}"/>
          </ac:cxnSpMkLst>
        </pc:cxnChg>
      </pc:sldChg>
      <pc:sldChg chg="addSp delSp modSp new mod setBg">
        <pc:chgData name="Helen Sauntson" userId="fec05a4f-cde8-4f23-9c61-89f2d99ce422" providerId="ADAL" clId="{AC9519BC-4740-4465-B2BD-A8D0DAC256E7}" dt="2021-03-23T15:01:47.883" v="17166" actId="255"/>
        <pc:sldMkLst>
          <pc:docMk/>
          <pc:sldMk cId="2934931719" sldId="262"/>
        </pc:sldMkLst>
        <pc:spChg chg="mod">
          <ac:chgData name="Helen Sauntson" userId="fec05a4f-cde8-4f23-9c61-89f2d99ce422" providerId="ADAL" clId="{AC9519BC-4740-4465-B2BD-A8D0DAC256E7}" dt="2021-03-23T11:49:22.213" v="14830" actId="26606"/>
          <ac:spMkLst>
            <pc:docMk/>
            <pc:sldMk cId="2934931719" sldId="262"/>
            <ac:spMk id="2" creationId="{01AEF7A2-B244-4B76-B139-1AB098403F90}"/>
          </ac:spMkLst>
        </pc:spChg>
        <pc:spChg chg="mod">
          <ac:chgData name="Helen Sauntson" userId="fec05a4f-cde8-4f23-9c61-89f2d99ce422" providerId="ADAL" clId="{AC9519BC-4740-4465-B2BD-A8D0DAC256E7}" dt="2021-03-23T15:01:47.883" v="17166" actId="255"/>
          <ac:spMkLst>
            <pc:docMk/>
            <pc:sldMk cId="2934931719" sldId="262"/>
            <ac:spMk id="3" creationId="{AB2C8A57-1C04-479B-A47C-DA443DE2CB5D}"/>
          </ac:spMkLst>
        </pc:spChg>
        <pc:spChg chg="add del">
          <ac:chgData name="Helen Sauntson" userId="fec05a4f-cde8-4f23-9c61-89f2d99ce422" providerId="ADAL" clId="{AC9519BC-4740-4465-B2BD-A8D0DAC256E7}" dt="2021-03-23T11:49:22.213" v="14830" actId="26606"/>
          <ac:spMkLst>
            <pc:docMk/>
            <pc:sldMk cId="2934931719" sldId="262"/>
            <ac:spMk id="9" creationId="{E8A8EAB8-D2FF-444D-B34B-7D32F106AD0E}"/>
          </ac:spMkLst>
        </pc:spChg>
        <pc:picChg chg="add mod">
          <ac:chgData name="Helen Sauntson" userId="fec05a4f-cde8-4f23-9c61-89f2d99ce422" providerId="ADAL" clId="{AC9519BC-4740-4465-B2BD-A8D0DAC256E7}" dt="2021-03-23T11:49:22.213" v="14830" actId="26606"/>
          <ac:picMkLst>
            <pc:docMk/>
            <pc:sldMk cId="2934931719" sldId="262"/>
            <ac:picMk id="4" creationId="{ED5F2E48-304E-422B-BCF6-1BC6A447E2E4}"/>
          </ac:picMkLst>
        </pc:picChg>
        <pc:cxnChg chg="add del">
          <ac:chgData name="Helen Sauntson" userId="fec05a4f-cde8-4f23-9c61-89f2d99ce422" providerId="ADAL" clId="{AC9519BC-4740-4465-B2BD-A8D0DAC256E7}" dt="2021-03-23T11:49:22.213" v="14830" actId="26606"/>
          <ac:cxnSpMkLst>
            <pc:docMk/>
            <pc:sldMk cId="2934931719" sldId="262"/>
            <ac:cxnSpMk id="11" creationId="{EEA38897-7BA3-4408-8083-3235339C4A60}"/>
          </ac:cxnSpMkLst>
        </pc:cxnChg>
        <pc:cxnChg chg="add del">
          <ac:chgData name="Helen Sauntson" userId="fec05a4f-cde8-4f23-9c61-89f2d99ce422" providerId="ADAL" clId="{AC9519BC-4740-4465-B2BD-A8D0DAC256E7}" dt="2021-03-23T11:49:22.213" v="14830" actId="26606"/>
          <ac:cxnSpMkLst>
            <pc:docMk/>
            <pc:sldMk cId="2934931719" sldId="262"/>
            <ac:cxnSpMk id="13" creationId="{F11AD06B-AB20-4097-8606-5DA00DBACE88}"/>
          </ac:cxnSpMkLst>
        </pc:cxnChg>
        <pc:cxnChg chg="add">
          <ac:chgData name="Helen Sauntson" userId="fec05a4f-cde8-4f23-9c61-89f2d99ce422" providerId="ADAL" clId="{AC9519BC-4740-4465-B2BD-A8D0DAC256E7}" dt="2021-03-23T11:49:22.213" v="14830" actId="26606"/>
          <ac:cxnSpMkLst>
            <pc:docMk/>
            <pc:sldMk cId="2934931719" sldId="262"/>
            <ac:cxnSpMk id="18" creationId="{A7F400EE-A8A5-48AF-B4D6-291B52C6F0B0}"/>
          </ac:cxnSpMkLst>
        </pc:cxnChg>
      </pc:sldChg>
      <pc:sldChg chg="addSp modSp new mod ord setBg setClrOvrMap">
        <pc:chgData name="Helen Sauntson" userId="fec05a4f-cde8-4f23-9c61-89f2d99ce422" providerId="ADAL" clId="{AC9519BC-4740-4465-B2BD-A8D0DAC256E7}" dt="2021-03-23T10:16:36.292" v="13987" actId="26606"/>
        <pc:sldMkLst>
          <pc:docMk/>
          <pc:sldMk cId="460023291" sldId="263"/>
        </pc:sldMkLst>
        <pc:spChg chg="mod">
          <ac:chgData name="Helen Sauntson" userId="fec05a4f-cde8-4f23-9c61-89f2d99ce422" providerId="ADAL" clId="{AC9519BC-4740-4465-B2BD-A8D0DAC256E7}" dt="2021-03-23T10:16:36.292" v="13987" actId="26606"/>
          <ac:spMkLst>
            <pc:docMk/>
            <pc:sldMk cId="460023291" sldId="263"/>
            <ac:spMk id="2" creationId="{E5B50F1C-5B2C-40BC-BE54-9DD5CD5E4347}"/>
          </ac:spMkLst>
        </pc:spChg>
        <pc:spChg chg="mod ord">
          <ac:chgData name="Helen Sauntson" userId="fec05a4f-cde8-4f23-9c61-89f2d99ce422" providerId="ADAL" clId="{AC9519BC-4740-4465-B2BD-A8D0DAC256E7}" dt="2021-03-23T10:16:36.292" v="13987" actId="26606"/>
          <ac:spMkLst>
            <pc:docMk/>
            <pc:sldMk cId="460023291" sldId="263"/>
            <ac:spMk id="3" creationId="{A2F5B8FA-47F8-4F2D-80D1-824B997A0A4D}"/>
          </ac:spMkLst>
        </pc:spChg>
        <pc:spChg chg="add">
          <ac:chgData name="Helen Sauntson" userId="fec05a4f-cde8-4f23-9c61-89f2d99ce422" providerId="ADAL" clId="{AC9519BC-4740-4465-B2BD-A8D0DAC256E7}" dt="2021-03-23T10:16:36.292" v="13987" actId="26606"/>
          <ac:spMkLst>
            <pc:docMk/>
            <pc:sldMk cId="460023291" sldId="263"/>
            <ac:spMk id="9" creationId="{357DD0D3-F869-46D0-944C-6EC60E19E351}"/>
          </ac:spMkLst>
        </pc:spChg>
        <pc:picChg chg="add mod">
          <ac:chgData name="Helen Sauntson" userId="fec05a4f-cde8-4f23-9c61-89f2d99ce422" providerId="ADAL" clId="{AC9519BC-4740-4465-B2BD-A8D0DAC256E7}" dt="2021-03-23T10:16:36.292" v="13987" actId="26606"/>
          <ac:picMkLst>
            <pc:docMk/>
            <pc:sldMk cId="460023291" sldId="263"/>
            <ac:picMk id="4" creationId="{AB2A1948-93B0-430D-8AFA-FFDBE09343C9}"/>
          </ac:picMkLst>
        </pc:picChg>
      </pc:sldChg>
      <pc:sldChg chg="addSp delSp modSp new mod ord setBg">
        <pc:chgData name="Helen Sauntson" userId="fec05a4f-cde8-4f23-9c61-89f2d99ce422" providerId="ADAL" clId="{AC9519BC-4740-4465-B2BD-A8D0DAC256E7}" dt="2021-03-23T11:30:29.456" v="14260" actId="26606"/>
        <pc:sldMkLst>
          <pc:docMk/>
          <pc:sldMk cId="560345567" sldId="264"/>
        </pc:sldMkLst>
        <pc:spChg chg="del">
          <ac:chgData name="Helen Sauntson" userId="fec05a4f-cde8-4f23-9c61-89f2d99ce422" providerId="ADAL" clId="{AC9519BC-4740-4465-B2BD-A8D0DAC256E7}" dt="2021-03-23T10:10:49.390" v="13927" actId="478"/>
          <ac:spMkLst>
            <pc:docMk/>
            <pc:sldMk cId="560345567" sldId="264"/>
            <ac:spMk id="2" creationId="{5A990D44-04DF-490A-B129-73302D717C14}"/>
          </ac:spMkLst>
        </pc:spChg>
        <pc:spChg chg="mod ord">
          <ac:chgData name="Helen Sauntson" userId="fec05a4f-cde8-4f23-9c61-89f2d99ce422" providerId="ADAL" clId="{AC9519BC-4740-4465-B2BD-A8D0DAC256E7}" dt="2021-03-23T11:30:29.456" v="14260" actId="26606"/>
          <ac:spMkLst>
            <pc:docMk/>
            <pc:sldMk cId="560345567" sldId="264"/>
            <ac:spMk id="3" creationId="{0C99EEF8-CA04-4B92-BF1E-FD16DEFD215C}"/>
          </ac:spMkLst>
        </pc:spChg>
        <pc:spChg chg="add">
          <ac:chgData name="Helen Sauntson" userId="fec05a4f-cde8-4f23-9c61-89f2d99ce422" providerId="ADAL" clId="{AC9519BC-4740-4465-B2BD-A8D0DAC256E7}" dt="2021-03-23T11:30:29.456" v="14260" actId="26606"/>
          <ac:spMkLst>
            <pc:docMk/>
            <pc:sldMk cId="560345567" sldId="264"/>
            <ac:spMk id="12" creationId="{B05E4F47-B148-49E0-B472-BBF149315524}"/>
          </ac:spMkLst>
        </pc:spChg>
        <pc:spChg chg="add">
          <ac:chgData name="Helen Sauntson" userId="fec05a4f-cde8-4f23-9c61-89f2d99ce422" providerId="ADAL" clId="{AC9519BC-4740-4465-B2BD-A8D0DAC256E7}" dt="2021-03-23T11:30:29.456" v="14260" actId="26606"/>
          <ac:spMkLst>
            <pc:docMk/>
            <pc:sldMk cId="560345567" sldId="264"/>
            <ac:spMk id="13" creationId="{684BF3E1-C321-4F38-85CF-FEBBEEC15E2D}"/>
          </ac:spMkLst>
        </pc:spChg>
        <pc:picChg chg="add mod">
          <ac:chgData name="Helen Sauntson" userId="fec05a4f-cde8-4f23-9c61-89f2d99ce422" providerId="ADAL" clId="{AC9519BC-4740-4465-B2BD-A8D0DAC256E7}" dt="2021-03-23T11:30:29.456" v="14260" actId="26606"/>
          <ac:picMkLst>
            <pc:docMk/>
            <pc:sldMk cId="560345567" sldId="264"/>
            <ac:picMk id="4" creationId="{61E6D837-02B5-43A4-A28D-4D50C9DB1B74}"/>
          </ac:picMkLst>
        </pc:picChg>
        <pc:picChg chg="add">
          <ac:chgData name="Helen Sauntson" userId="fec05a4f-cde8-4f23-9c61-89f2d99ce422" providerId="ADAL" clId="{AC9519BC-4740-4465-B2BD-A8D0DAC256E7}" dt="2021-03-23T11:30:29.456" v="14260" actId="26606"/>
          <ac:picMkLst>
            <pc:docMk/>
            <pc:sldMk cId="560345567" sldId="264"/>
            <ac:picMk id="11" creationId="{7A2CE8EB-F719-4F84-9E91-F538438CAC76}"/>
          </ac:picMkLst>
        </pc:picChg>
        <pc:cxnChg chg="add del">
          <ac:chgData name="Helen Sauntson" userId="fec05a4f-cde8-4f23-9c61-89f2d99ce422" providerId="ADAL" clId="{AC9519BC-4740-4465-B2BD-A8D0DAC256E7}" dt="2021-03-23T11:30:29.450" v="14259" actId="26606"/>
          <ac:cxnSpMkLst>
            <pc:docMk/>
            <pc:sldMk cId="560345567" sldId="264"/>
            <ac:cxnSpMk id="9" creationId="{39B7FDC9-F0CE-43A7-9F2A-83DD09DC3453}"/>
          </ac:cxnSpMkLst>
        </pc:cxnChg>
      </pc:sldChg>
      <pc:sldChg chg="modSp new del mod">
        <pc:chgData name="Helen Sauntson" userId="fec05a4f-cde8-4f23-9c61-89f2d99ce422" providerId="ADAL" clId="{AC9519BC-4740-4465-B2BD-A8D0DAC256E7}" dt="2021-03-23T11:49:49.419" v="14863" actId="47"/>
        <pc:sldMkLst>
          <pc:docMk/>
          <pc:sldMk cId="1766549071" sldId="265"/>
        </pc:sldMkLst>
        <pc:spChg chg="mod">
          <ac:chgData name="Helen Sauntson" userId="fec05a4f-cde8-4f23-9c61-89f2d99ce422" providerId="ADAL" clId="{AC9519BC-4740-4465-B2BD-A8D0DAC256E7}" dt="2021-03-19T13:31:57.058" v="4664" actId="20577"/>
          <ac:spMkLst>
            <pc:docMk/>
            <pc:sldMk cId="1766549071" sldId="265"/>
            <ac:spMk id="2" creationId="{DD0A2F4E-67CF-4529-97D7-30C9A78AAE0D}"/>
          </ac:spMkLst>
        </pc:spChg>
        <pc:spChg chg="mod">
          <ac:chgData name="Helen Sauntson" userId="fec05a4f-cde8-4f23-9c61-89f2d99ce422" providerId="ADAL" clId="{AC9519BC-4740-4465-B2BD-A8D0DAC256E7}" dt="2021-03-19T13:40:22.794" v="5806" actId="27636"/>
          <ac:spMkLst>
            <pc:docMk/>
            <pc:sldMk cId="1766549071" sldId="265"/>
            <ac:spMk id="3" creationId="{EA49D300-D598-4112-A3CE-056F1290ADFF}"/>
          </ac:spMkLst>
        </pc:spChg>
      </pc:sldChg>
      <pc:sldChg chg="addSp delSp modSp new mod setBg">
        <pc:chgData name="Helen Sauntson" userId="fec05a4f-cde8-4f23-9c61-89f2d99ce422" providerId="ADAL" clId="{AC9519BC-4740-4465-B2BD-A8D0DAC256E7}" dt="2021-03-23T15:02:17.366" v="17200" actId="20577"/>
        <pc:sldMkLst>
          <pc:docMk/>
          <pc:sldMk cId="2552775430" sldId="266"/>
        </pc:sldMkLst>
        <pc:spChg chg="del">
          <ac:chgData name="Helen Sauntson" userId="fec05a4f-cde8-4f23-9c61-89f2d99ce422" providerId="ADAL" clId="{AC9519BC-4740-4465-B2BD-A8D0DAC256E7}" dt="2021-03-23T11:50:02.735" v="14864" actId="478"/>
          <ac:spMkLst>
            <pc:docMk/>
            <pc:sldMk cId="2552775430" sldId="266"/>
            <ac:spMk id="2" creationId="{B0770721-C5CF-40C2-9CD4-687F0BB71598}"/>
          </ac:spMkLst>
        </pc:spChg>
        <pc:spChg chg="del mod">
          <ac:chgData name="Helen Sauntson" userId="fec05a4f-cde8-4f23-9c61-89f2d99ce422" providerId="ADAL" clId="{AC9519BC-4740-4465-B2BD-A8D0DAC256E7}" dt="2021-03-23T11:50:17.836" v="14865" actId="26606"/>
          <ac:spMkLst>
            <pc:docMk/>
            <pc:sldMk cId="2552775430" sldId="266"/>
            <ac:spMk id="3" creationId="{2DE9C11D-88CB-4344-BCA9-67C9AFCB05C4}"/>
          </ac:spMkLst>
        </pc:spChg>
        <pc:graphicFrameChg chg="add mod">
          <ac:chgData name="Helen Sauntson" userId="fec05a4f-cde8-4f23-9c61-89f2d99ce422" providerId="ADAL" clId="{AC9519BC-4740-4465-B2BD-A8D0DAC256E7}" dt="2021-03-23T15:02:17.366" v="17200" actId="20577"/>
          <ac:graphicFrameMkLst>
            <pc:docMk/>
            <pc:sldMk cId="2552775430" sldId="266"/>
            <ac:graphicFrameMk id="5" creationId="{345C2682-FF93-4339-BEA4-5DB06B896E5C}"/>
          </ac:graphicFrameMkLst>
        </pc:graphicFrameChg>
        <pc:picChg chg="add">
          <ac:chgData name="Helen Sauntson" userId="fec05a4f-cde8-4f23-9c61-89f2d99ce422" providerId="ADAL" clId="{AC9519BC-4740-4465-B2BD-A8D0DAC256E7}" dt="2021-03-23T11:50:17.836" v="14865" actId="26606"/>
          <ac:picMkLst>
            <pc:docMk/>
            <pc:sldMk cId="2552775430" sldId="266"/>
            <ac:picMk id="6" creationId="{EF499E0D-C620-4A53-B740-697030C9C436}"/>
          </ac:picMkLst>
        </pc:picChg>
        <pc:cxnChg chg="add">
          <ac:chgData name="Helen Sauntson" userId="fec05a4f-cde8-4f23-9c61-89f2d99ce422" providerId="ADAL" clId="{AC9519BC-4740-4465-B2BD-A8D0DAC256E7}" dt="2021-03-23T11:50:17.836" v="14865" actId="26606"/>
          <ac:cxnSpMkLst>
            <pc:docMk/>
            <pc:sldMk cId="2552775430" sldId="266"/>
            <ac:cxnSpMk id="10" creationId="{A7F400EE-A8A5-48AF-B4D6-291B52C6F0B0}"/>
          </ac:cxnSpMkLst>
        </pc:cxnChg>
      </pc:sldChg>
      <pc:sldChg chg="addSp modSp new mod setBg">
        <pc:chgData name="Helen Sauntson" userId="fec05a4f-cde8-4f23-9c61-89f2d99ce422" providerId="ADAL" clId="{AC9519BC-4740-4465-B2BD-A8D0DAC256E7}" dt="2021-03-23T11:53:55.636" v="14968" actId="255"/>
        <pc:sldMkLst>
          <pc:docMk/>
          <pc:sldMk cId="1274326810" sldId="267"/>
        </pc:sldMkLst>
        <pc:spChg chg="mod">
          <ac:chgData name="Helen Sauntson" userId="fec05a4f-cde8-4f23-9c61-89f2d99ce422" providerId="ADAL" clId="{AC9519BC-4740-4465-B2BD-A8D0DAC256E7}" dt="2021-03-23T11:53:38.327" v="14967" actId="26606"/>
          <ac:spMkLst>
            <pc:docMk/>
            <pc:sldMk cId="1274326810" sldId="267"/>
            <ac:spMk id="2" creationId="{A912C337-1542-42D0-A4CE-E7B31FE826D7}"/>
          </ac:spMkLst>
        </pc:spChg>
        <pc:spChg chg="mod">
          <ac:chgData name="Helen Sauntson" userId="fec05a4f-cde8-4f23-9c61-89f2d99ce422" providerId="ADAL" clId="{AC9519BC-4740-4465-B2BD-A8D0DAC256E7}" dt="2021-03-23T11:53:55.636" v="14968" actId="255"/>
          <ac:spMkLst>
            <pc:docMk/>
            <pc:sldMk cId="1274326810" sldId="267"/>
            <ac:spMk id="3" creationId="{39A24B83-9C73-46CB-9CF9-0BA03EBC6F24}"/>
          </ac:spMkLst>
        </pc:spChg>
        <pc:picChg chg="add">
          <ac:chgData name="Helen Sauntson" userId="fec05a4f-cde8-4f23-9c61-89f2d99ce422" providerId="ADAL" clId="{AC9519BC-4740-4465-B2BD-A8D0DAC256E7}" dt="2021-03-23T11:53:38.327" v="14967" actId="26606"/>
          <ac:picMkLst>
            <pc:docMk/>
            <pc:sldMk cId="1274326810" sldId="267"/>
            <ac:picMk id="5" creationId="{CFA31A2A-813E-41EF-BEA6-0234A4247A42}"/>
          </ac:picMkLst>
        </pc:picChg>
        <pc:cxnChg chg="add">
          <ac:chgData name="Helen Sauntson" userId="fec05a4f-cde8-4f23-9c61-89f2d99ce422" providerId="ADAL" clId="{AC9519BC-4740-4465-B2BD-A8D0DAC256E7}" dt="2021-03-23T11:53:38.327" v="14967" actId="26606"/>
          <ac:cxnSpMkLst>
            <pc:docMk/>
            <pc:sldMk cId="1274326810" sldId="267"/>
            <ac:cxnSpMk id="9" creationId="{A7F400EE-A8A5-48AF-B4D6-291B52C6F0B0}"/>
          </ac:cxnSpMkLst>
        </pc:cxnChg>
      </pc:sldChg>
      <pc:sldChg chg="addSp delSp modSp new mod setBg">
        <pc:chgData name="Helen Sauntson" userId="fec05a4f-cde8-4f23-9c61-89f2d99ce422" providerId="ADAL" clId="{AC9519BC-4740-4465-B2BD-A8D0DAC256E7}" dt="2021-03-23T11:54:44.195" v="14985" actId="26606"/>
        <pc:sldMkLst>
          <pc:docMk/>
          <pc:sldMk cId="2678017744" sldId="268"/>
        </pc:sldMkLst>
        <pc:spChg chg="mod">
          <ac:chgData name="Helen Sauntson" userId="fec05a4f-cde8-4f23-9c61-89f2d99ce422" providerId="ADAL" clId="{AC9519BC-4740-4465-B2BD-A8D0DAC256E7}" dt="2021-03-23T11:54:44.195" v="14985" actId="26606"/>
          <ac:spMkLst>
            <pc:docMk/>
            <pc:sldMk cId="2678017744" sldId="268"/>
            <ac:spMk id="2" creationId="{13B30B02-9A39-4687-90F6-CFDC497F09C8}"/>
          </ac:spMkLst>
        </pc:spChg>
        <pc:spChg chg="del mod">
          <ac:chgData name="Helen Sauntson" userId="fec05a4f-cde8-4f23-9c61-89f2d99ce422" providerId="ADAL" clId="{AC9519BC-4740-4465-B2BD-A8D0DAC256E7}" dt="2021-03-23T11:54:44.195" v="14985" actId="26606"/>
          <ac:spMkLst>
            <pc:docMk/>
            <pc:sldMk cId="2678017744" sldId="268"/>
            <ac:spMk id="3" creationId="{4CE49F4F-A39B-4C9A-9752-3AAF2957097E}"/>
          </ac:spMkLst>
        </pc:spChg>
        <pc:graphicFrameChg chg="add">
          <ac:chgData name="Helen Sauntson" userId="fec05a4f-cde8-4f23-9c61-89f2d99ce422" providerId="ADAL" clId="{AC9519BC-4740-4465-B2BD-A8D0DAC256E7}" dt="2021-03-23T11:54:44.195" v="14985" actId="26606"/>
          <ac:graphicFrameMkLst>
            <pc:docMk/>
            <pc:sldMk cId="2678017744" sldId="268"/>
            <ac:graphicFrameMk id="5" creationId="{4DD0F9EA-BBAA-4B47-9E62-C955F3A3B6C6}"/>
          </ac:graphicFrameMkLst>
        </pc:graphicFrameChg>
        <pc:picChg chg="add">
          <ac:chgData name="Helen Sauntson" userId="fec05a4f-cde8-4f23-9c61-89f2d99ce422" providerId="ADAL" clId="{AC9519BC-4740-4465-B2BD-A8D0DAC256E7}" dt="2021-03-23T11:54:44.195" v="14985" actId="26606"/>
          <ac:picMkLst>
            <pc:docMk/>
            <pc:sldMk cId="2678017744" sldId="268"/>
            <ac:picMk id="6" creationId="{A2CE214D-EE13-4543-95BA-5B0C88CE4BD6}"/>
          </ac:picMkLst>
        </pc:picChg>
        <pc:cxnChg chg="add">
          <ac:chgData name="Helen Sauntson" userId="fec05a4f-cde8-4f23-9c61-89f2d99ce422" providerId="ADAL" clId="{AC9519BC-4740-4465-B2BD-A8D0DAC256E7}" dt="2021-03-23T11:54:44.195" v="14985" actId="26606"/>
          <ac:cxnSpMkLst>
            <pc:docMk/>
            <pc:sldMk cId="2678017744" sldId="268"/>
            <ac:cxnSpMk id="10" creationId="{A7F400EE-A8A5-48AF-B4D6-291B52C6F0B0}"/>
          </ac:cxnSpMkLst>
        </pc:cxnChg>
      </pc:sldChg>
      <pc:sldChg chg="addSp delSp modSp new mod setBg">
        <pc:chgData name="Helen Sauntson" userId="fec05a4f-cde8-4f23-9c61-89f2d99ce422" providerId="ADAL" clId="{AC9519BC-4740-4465-B2BD-A8D0DAC256E7}" dt="2021-03-23T11:57:06.449" v="15003" actId="113"/>
        <pc:sldMkLst>
          <pc:docMk/>
          <pc:sldMk cId="121200996" sldId="269"/>
        </pc:sldMkLst>
        <pc:spChg chg="mod">
          <ac:chgData name="Helen Sauntson" userId="fec05a4f-cde8-4f23-9c61-89f2d99ce422" providerId="ADAL" clId="{AC9519BC-4740-4465-B2BD-A8D0DAC256E7}" dt="2021-03-23T11:54:55.392" v="14986" actId="26606"/>
          <ac:spMkLst>
            <pc:docMk/>
            <pc:sldMk cId="121200996" sldId="269"/>
            <ac:spMk id="2" creationId="{DF331245-CB59-40EE-9540-625385E786DB}"/>
          </ac:spMkLst>
        </pc:spChg>
        <pc:spChg chg="del mod">
          <ac:chgData name="Helen Sauntson" userId="fec05a4f-cde8-4f23-9c61-89f2d99ce422" providerId="ADAL" clId="{AC9519BC-4740-4465-B2BD-A8D0DAC256E7}" dt="2021-03-19T13:47:36.475" v="6276"/>
          <ac:spMkLst>
            <pc:docMk/>
            <pc:sldMk cId="121200996" sldId="269"/>
            <ac:spMk id="3" creationId="{267EB647-72B6-4843-98A7-C7F72A2C25AA}"/>
          </ac:spMkLst>
        </pc:spChg>
        <pc:spChg chg="add">
          <ac:chgData name="Helen Sauntson" userId="fec05a4f-cde8-4f23-9c61-89f2d99ce422" providerId="ADAL" clId="{AC9519BC-4740-4465-B2BD-A8D0DAC256E7}" dt="2021-03-23T11:54:55.392" v="14986" actId="26606"/>
          <ac:spMkLst>
            <pc:docMk/>
            <pc:sldMk cId="121200996" sldId="269"/>
            <ac:spMk id="9" creationId="{0BD85E20-750F-41B6-9048-BCC20BA708BE}"/>
          </ac:spMkLst>
        </pc:spChg>
        <pc:spChg chg="add">
          <ac:chgData name="Helen Sauntson" userId="fec05a4f-cde8-4f23-9c61-89f2d99ce422" providerId="ADAL" clId="{AC9519BC-4740-4465-B2BD-A8D0DAC256E7}" dt="2021-03-23T11:54:55.392" v="14986" actId="26606"/>
          <ac:spMkLst>
            <pc:docMk/>
            <pc:sldMk cId="121200996" sldId="269"/>
            <ac:spMk id="11" creationId="{EB061019-33F3-4585-A796-0FDF620D87FF}"/>
          </ac:spMkLst>
        </pc:spChg>
        <pc:spChg chg="add">
          <ac:chgData name="Helen Sauntson" userId="fec05a4f-cde8-4f23-9c61-89f2d99ce422" providerId="ADAL" clId="{AC9519BC-4740-4465-B2BD-A8D0DAC256E7}" dt="2021-03-23T11:54:55.392" v="14986" actId="26606"/>
          <ac:spMkLst>
            <pc:docMk/>
            <pc:sldMk cId="121200996" sldId="269"/>
            <ac:spMk id="13" creationId="{49EB5FB3-6DE8-43D7-9A37-2E1189B12C86}"/>
          </ac:spMkLst>
        </pc:spChg>
        <pc:spChg chg="add">
          <ac:chgData name="Helen Sauntson" userId="fec05a4f-cde8-4f23-9c61-89f2d99ce422" providerId="ADAL" clId="{AC9519BC-4740-4465-B2BD-A8D0DAC256E7}" dt="2021-03-23T11:54:55.392" v="14986" actId="26606"/>
          <ac:spMkLst>
            <pc:docMk/>
            <pc:sldMk cId="121200996" sldId="269"/>
            <ac:spMk id="15" creationId="{21CD0CBD-C727-43F9-BDFE-34D6D1A97D46}"/>
          </ac:spMkLst>
        </pc:spChg>
        <pc:graphicFrameChg chg="add mod modGraphic">
          <ac:chgData name="Helen Sauntson" userId="fec05a4f-cde8-4f23-9c61-89f2d99ce422" providerId="ADAL" clId="{AC9519BC-4740-4465-B2BD-A8D0DAC256E7}" dt="2021-03-23T11:57:06.449" v="15003" actId="113"/>
          <ac:graphicFrameMkLst>
            <pc:docMk/>
            <pc:sldMk cId="121200996" sldId="269"/>
            <ac:graphicFrameMk id="4" creationId="{742B1773-FA6F-4068-AF26-2104137E949F}"/>
          </ac:graphicFrameMkLst>
        </pc:graphicFrameChg>
      </pc:sldChg>
      <pc:sldChg chg="addSp delSp modSp new mod setBg">
        <pc:chgData name="Helen Sauntson" userId="fec05a4f-cde8-4f23-9c61-89f2d99ce422" providerId="ADAL" clId="{AC9519BC-4740-4465-B2BD-A8D0DAC256E7}" dt="2021-03-23T14:00:14.078" v="15253" actId="113"/>
        <pc:sldMkLst>
          <pc:docMk/>
          <pc:sldMk cId="1187429855" sldId="270"/>
        </pc:sldMkLst>
        <pc:spChg chg="mod">
          <ac:chgData name="Helen Sauntson" userId="fec05a4f-cde8-4f23-9c61-89f2d99ce422" providerId="ADAL" clId="{AC9519BC-4740-4465-B2BD-A8D0DAC256E7}" dt="2021-03-23T11:59:11.922" v="15018" actId="26606"/>
          <ac:spMkLst>
            <pc:docMk/>
            <pc:sldMk cId="1187429855" sldId="270"/>
            <ac:spMk id="2" creationId="{2B888123-F05B-46EF-9BEC-766229FFC95E}"/>
          </ac:spMkLst>
        </pc:spChg>
        <pc:spChg chg="del mod">
          <ac:chgData name="Helen Sauntson" userId="fec05a4f-cde8-4f23-9c61-89f2d99ce422" providerId="ADAL" clId="{AC9519BC-4740-4465-B2BD-A8D0DAC256E7}" dt="2021-03-19T13:48:30.704" v="6282"/>
          <ac:spMkLst>
            <pc:docMk/>
            <pc:sldMk cId="1187429855" sldId="270"/>
            <ac:spMk id="3" creationId="{404F1B58-FA41-41B0-ACF9-8E5BF61B2A54}"/>
          </ac:spMkLst>
        </pc:spChg>
        <pc:spChg chg="add del">
          <ac:chgData name="Helen Sauntson" userId="fec05a4f-cde8-4f23-9c61-89f2d99ce422" providerId="ADAL" clId="{AC9519BC-4740-4465-B2BD-A8D0DAC256E7}" dt="2021-03-23T11:59:11.922" v="15018" actId="26606"/>
          <ac:spMkLst>
            <pc:docMk/>
            <pc:sldMk cId="1187429855" sldId="270"/>
            <ac:spMk id="9" creationId="{A4AC5506-6312-4701-8D3C-40187889A947}"/>
          </ac:spMkLst>
        </pc:spChg>
        <pc:spChg chg="add">
          <ac:chgData name="Helen Sauntson" userId="fec05a4f-cde8-4f23-9c61-89f2d99ce422" providerId="ADAL" clId="{AC9519BC-4740-4465-B2BD-A8D0DAC256E7}" dt="2021-03-23T11:59:11.922" v="15018" actId="26606"/>
          <ac:spMkLst>
            <pc:docMk/>
            <pc:sldMk cId="1187429855" sldId="270"/>
            <ac:spMk id="14" creationId="{0BD85E20-750F-41B6-9048-BCC20BA708BE}"/>
          </ac:spMkLst>
        </pc:spChg>
        <pc:spChg chg="add">
          <ac:chgData name="Helen Sauntson" userId="fec05a4f-cde8-4f23-9c61-89f2d99ce422" providerId="ADAL" clId="{AC9519BC-4740-4465-B2BD-A8D0DAC256E7}" dt="2021-03-23T11:59:11.922" v="15018" actId="26606"/>
          <ac:spMkLst>
            <pc:docMk/>
            <pc:sldMk cId="1187429855" sldId="270"/>
            <ac:spMk id="16" creationId="{EB061019-33F3-4585-A796-0FDF620D87FF}"/>
          </ac:spMkLst>
        </pc:spChg>
        <pc:spChg chg="add">
          <ac:chgData name="Helen Sauntson" userId="fec05a4f-cde8-4f23-9c61-89f2d99ce422" providerId="ADAL" clId="{AC9519BC-4740-4465-B2BD-A8D0DAC256E7}" dt="2021-03-23T11:59:11.922" v="15018" actId="26606"/>
          <ac:spMkLst>
            <pc:docMk/>
            <pc:sldMk cId="1187429855" sldId="270"/>
            <ac:spMk id="18" creationId="{49EB5FB3-6DE8-43D7-9A37-2E1189B12C86}"/>
          </ac:spMkLst>
        </pc:spChg>
        <pc:spChg chg="add">
          <ac:chgData name="Helen Sauntson" userId="fec05a4f-cde8-4f23-9c61-89f2d99ce422" providerId="ADAL" clId="{AC9519BC-4740-4465-B2BD-A8D0DAC256E7}" dt="2021-03-23T11:59:11.922" v="15018" actId="26606"/>
          <ac:spMkLst>
            <pc:docMk/>
            <pc:sldMk cId="1187429855" sldId="270"/>
            <ac:spMk id="20" creationId="{21CD0CBD-C727-43F9-BDFE-34D6D1A97D46}"/>
          </ac:spMkLst>
        </pc:spChg>
        <pc:graphicFrameChg chg="add mod modGraphic">
          <ac:chgData name="Helen Sauntson" userId="fec05a4f-cde8-4f23-9c61-89f2d99ce422" providerId="ADAL" clId="{AC9519BC-4740-4465-B2BD-A8D0DAC256E7}" dt="2021-03-23T14:00:14.078" v="15253" actId="113"/>
          <ac:graphicFrameMkLst>
            <pc:docMk/>
            <pc:sldMk cId="1187429855" sldId="270"/>
            <ac:graphicFrameMk id="4" creationId="{76C5CA66-7A60-408B-B106-151CCF846BA2}"/>
          </ac:graphicFrameMkLst>
        </pc:graphicFrameChg>
      </pc:sldChg>
      <pc:sldChg chg="addSp delSp modSp new mod setBg modNotesTx">
        <pc:chgData name="Helen Sauntson" userId="fec05a4f-cde8-4f23-9c61-89f2d99ce422" providerId="ADAL" clId="{AC9519BC-4740-4465-B2BD-A8D0DAC256E7}" dt="2021-03-23T15:03:59.265" v="17227" actId="20577"/>
        <pc:sldMkLst>
          <pc:docMk/>
          <pc:sldMk cId="2342255275" sldId="271"/>
        </pc:sldMkLst>
        <pc:spChg chg="del">
          <ac:chgData name="Helen Sauntson" userId="fec05a4f-cde8-4f23-9c61-89f2d99ce422" providerId="ADAL" clId="{AC9519BC-4740-4465-B2BD-A8D0DAC256E7}" dt="2021-03-23T11:58:55.420" v="15015" actId="478"/>
          <ac:spMkLst>
            <pc:docMk/>
            <pc:sldMk cId="2342255275" sldId="271"/>
            <ac:spMk id="2" creationId="{490DAD0C-4AED-4E09-A9F4-51ED51D0BD3E}"/>
          </ac:spMkLst>
        </pc:spChg>
        <pc:spChg chg="mod">
          <ac:chgData name="Helen Sauntson" userId="fec05a4f-cde8-4f23-9c61-89f2d99ce422" providerId="ADAL" clId="{AC9519BC-4740-4465-B2BD-A8D0DAC256E7}" dt="2021-03-23T15:03:59.265" v="17227" actId="20577"/>
          <ac:spMkLst>
            <pc:docMk/>
            <pc:sldMk cId="2342255275" sldId="271"/>
            <ac:spMk id="3" creationId="{F76B0F90-63AA-4905-AC1A-443D4AD722CD}"/>
          </ac:spMkLst>
        </pc:spChg>
        <pc:spChg chg="add">
          <ac:chgData name="Helen Sauntson" userId="fec05a4f-cde8-4f23-9c61-89f2d99ce422" providerId="ADAL" clId="{AC9519BC-4740-4465-B2BD-A8D0DAC256E7}" dt="2021-03-23T14:03:28.471" v="15442" actId="26606"/>
          <ac:spMkLst>
            <pc:docMk/>
            <pc:sldMk cId="2342255275" sldId="271"/>
            <ac:spMk id="8" creationId="{488333BA-AE6E-427A-9B16-A39C8073F4EB}"/>
          </ac:spMkLst>
        </pc:spChg>
        <pc:spChg chg="add">
          <ac:chgData name="Helen Sauntson" userId="fec05a4f-cde8-4f23-9c61-89f2d99ce422" providerId="ADAL" clId="{AC9519BC-4740-4465-B2BD-A8D0DAC256E7}" dt="2021-03-23T14:03:28.471" v="15442" actId="26606"/>
          <ac:spMkLst>
            <pc:docMk/>
            <pc:sldMk cId="2342255275" sldId="271"/>
            <ac:spMk id="10" creationId="{F98ED85F-DCEE-4B50-802E-71A6E3E12B04}"/>
          </ac:spMkLst>
        </pc:spChg>
      </pc:sldChg>
      <pc:sldChg chg="addSp modSp new mod setBg">
        <pc:chgData name="Helen Sauntson" userId="fec05a4f-cde8-4f23-9c61-89f2d99ce422" providerId="ADAL" clId="{AC9519BC-4740-4465-B2BD-A8D0DAC256E7}" dt="2021-03-23T14:05:52.633" v="15496" actId="14100"/>
        <pc:sldMkLst>
          <pc:docMk/>
          <pc:sldMk cId="967103748" sldId="272"/>
        </pc:sldMkLst>
        <pc:spChg chg="mod">
          <ac:chgData name="Helen Sauntson" userId="fec05a4f-cde8-4f23-9c61-89f2d99ce422" providerId="ADAL" clId="{AC9519BC-4740-4465-B2BD-A8D0DAC256E7}" dt="2021-03-23T14:05:48.755" v="15495" actId="26606"/>
          <ac:spMkLst>
            <pc:docMk/>
            <pc:sldMk cId="967103748" sldId="272"/>
            <ac:spMk id="2" creationId="{8DC3A6AD-4AD8-406B-9E61-DAD933A617D5}"/>
          </ac:spMkLst>
        </pc:spChg>
        <pc:spChg chg="mod">
          <ac:chgData name="Helen Sauntson" userId="fec05a4f-cde8-4f23-9c61-89f2d99ce422" providerId="ADAL" clId="{AC9519BC-4740-4465-B2BD-A8D0DAC256E7}" dt="2021-03-23T14:05:52.633" v="15496" actId="14100"/>
          <ac:spMkLst>
            <pc:docMk/>
            <pc:sldMk cId="967103748" sldId="272"/>
            <ac:spMk id="3" creationId="{548D51A0-F794-419F-BC8D-D7BA5B1C8B1B}"/>
          </ac:spMkLst>
        </pc:spChg>
        <pc:spChg chg="add">
          <ac:chgData name="Helen Sauntson" userId="fec05a4f-cde8-4f23-9c61-89f2d99ce422" providerId="ADAL" clId="{AC9519BC-4740-4465-B2BD-A8D0DAC256E7}" dt="2021-03-23T14:05:48.755" v="15495" actId="26606"/>
          <ac:spMkLst>
            <pc:docMk/>
            <pc:sldMk cId="967103748" sldId="272"/>
            <ac:spMk id="8" creationId="{D55CD764-972B-4CA5-A885-53E55C63E174}"/>
          </ac:spMkLst>
        </pc:spChg>
        <pc:spChg chg="add">
          <ac:chgData name="Helen Sauntson" userId="fec05a4f-cde8-4f23-9c61-89f2d99ce422" providerId="ADAL" clId="{AC9519BC-4740-4465-B2BD-A8D0DAC256E7}" dt="2021-03-23T14:05:48.755" v="15495" actId="26606"/>
          <ac:spMkLst>
            <pc:docMk/>
            <pc:sldMk cId="967103748" sldId="272"/>
            <ac:spMk id="10" creationId="{34165AB3-7006-4430-BCE3-25476BE13322}"/>
          </ac:spMkLst>
        </pc:spChg>
        <pc:spChg chg="add">
          <ac:chgData name="Helen Sauntson" userId="fec05a4f-cde8-4f23-9c61-89f2d99ce422" providerId="ADAL" clId="{AC9519BC-4740-4465-B2BD-A8D0DAC256E7}" dt="2021-03-23T14:05:48.755" v="15495" actId="26606"/>
          <ac:spMkLst>
            <pc:docMk/>
            <pc:sldMk cId="967103748" sldId="272"/>
            <ac:spMk id="34" creationId="{E3E51905-F374-4E1A-97CF-B741584B74D5}"/>
          </ac:spMkLst>
        </pc:spChg>
        <pc:grpChg chg="add">
          <ac:chgData name="Helen Sauntson" userId="fec05a4f-cde8-4f23-9c61-89f2d99ce422" providerId="ADAL" clId="{AC9519BC-4740-4465-B2BD-A8D0DAC256E7}" dt="2021-03-23T14:05:48.755" v="15495" actId="26606"/>
          <ac:grpSpMkLst>
            <pc:docMk/>
            <pc:sldMk cId="967103748" sldId="272"/>
            <ac:grpSpMk id="12" creationId="{C57F67D8-2BFF-4661-AFAF-E2CE8B7DCE81}"/>
          </ac:grpSpMkLst>
        </pc:grpChg>
      </pc:sldChg>
      <pc:sldChg chg="addSp modSp new mod setBg">
        <pc:chgData name="Helen Sauntson" userId="fec05a4f-cde8-4f23-9c61-89f2d99ce422" providerId="ADAL" clId="{AC9519BC-4740-4465-B2BD-A8D0DAC256E7}" dt="2021-03-23T14:03:56.735" v="15446" actId="26606"/>
        <pc:sldMkLst>
          <pc:docMk/>
          <pc:sldMk cId="3574686487" sldId="273"/>
        </pc:sldMkLst>
        <pc:spChg chg="mod">
          <ac:chgData name="Helen Sauntson" userId="fec05a4f-cde8-4f23-9c61-89f2d99ce422" providerId="ADAL" clId="{AC9519BC-4740-4465-B2BD-A8D0DAC256E7}" dt="2021-03-23T14:03:56.735" v="15446" actId="26606"/>
          <ac:spMkLst>
            <pc:docMk/>
            <pc:sldMk cId="3574686487" sldId="273"/>
            <ac:spMk id="2" creationId="{6D45D854-5D9B-4754-AC2D-92589F1DA382}"/>
          </ac:spMkLst>
        </pc:spChg>
        <pc:spChg chg="mod">
          <ac:chgData name="Helen Sauntson" userId="fec05a4f-cde8-4f23-9c61-89f2d99ce422" providerId="ADAL" clId="{AC9519BC-4740-4465-B2BD-A8D0DAC256E7}" dt="2021-03-23T14:03:56.735" v="15446" actId="26606"/>
          <ac:spMkLst>
            <pc:docMk/>
            <pc:sldMk cId="3574686487" sldId="273"/>
            <ac:spMk id="3" creationId="{866E5FF7-105A-4B0E-A2C4-5DB62E9C9D1D}"/>
          </ac:spMkLst>
        </pc:spChg>
        <pc:spChg chg="add">
          <ac:chgData name="Helen Sauntson" userId="fec05a4f-cde8-4f23-9c61-89f2d99ce422" providerId="ADAL" clId="{AC9519BC-4740-4465-B2BD-A8D0DAC256E7}" dt="2021-03-23T14:03:56.735" v="15446" actId="26606"/>
          <ac:spMkLst>
            <pc:docMk/>
            <pc:sldMk cId="3574686487" sldId="273"/>
            <ac:spMk id="8" creationId="{100EDD19-6802-4EC3-95CE-CFFAB042CFD6}"/>
          </ac:spMkLst>
        </pc:spChg>
        <pc:spChg chg="add">
          <ac:chgData name="Helen Sauntson" userId="fec05a4f-cde8-4f23-9c61-89f2d99ce422" providerId="ADAL" clId="{AC9519BC-4740-4465-B2BD-A8D0DAC256E7}" dt="2021-03-23T14:03:56.735" v="15446" actId="26606"/>
          <ac:spMkLst>
            <pc:docMk/>
            <pc:sldMk cId="3574686487" sldId="273"/>
            <ac:spMk id="10" creationId="{DB17E863-922E-4C26-BD64-E8FD41D28661}"/>
          </ac:spMkLst>
        </pc:spChg>
      </pc:sldChg>
      <pc:sldChg chg="addSp delSp modSp new mod setBg">
        <pc:chgData name="Helen Sauntson" userId="fec05a4f-cde8-4f23-9c61-89f2d99ce422" providerId="ADAL" clId="{AC9519BC-4740-4465-B2BD-A8D0DAC256E7}" dt="2021-03-23T15:04:51.588" v="17229" actId="114"/>
        <pc:sldMkLst>
          <pc:docMk/>
          <pc:sldMk cId="1507143591" sldId="274"/>
        </pc:sldMkLst>
        <pc:spChg chg="del mod">
          <ac:chgData name="Helen Sauntson" userId="fec05a4f-cde8-4f23-9c61-89f2d99ce422" providerId="ADAL" clId="{AC9519BC-4740-4465-B2BD-A8D0DAC256E7}" dt="2021-03-23T12:04:09.780" v="15123" actId="478"/>
          <ac:spMkLst>
            <pc:docMk/>
            <pc:sldMk cId="1507143591" sldId="274"/>
            <ac:spMk id="2" creationId="{5EF29F36-13E8-4F0F-BC4E-BFDA4616DBEA}"/>
          </ac:spMkLst>
        </pc:spChg>
        <pc:spChg chg="mod ord">
          <ac:chgData name="Helen Sauntson" userId="fec05a4f-cde8-4f23-9c61-89f2d99ce422" providerId="ADAL" clId="{AC9519BC-4740-4465-B2BD-A8D0DAC256E7}" dt="2021-03-23T15:04:51.588" v="17229" actId="114"/>
          <ac:spMkLst>
            <pc:docMk/>
            <pc:sldMk cId="1507143591" sldId="274"/>
            <ac:spMk id="3" creationId="{382A2295-ECAE-4564-AF01-C6338FCC5BD6}"/>
          </ac:spMkLst>
        </pc:spChg>
        <pc:spChg chg="add">
          <ac:chgData name="Helen Sauntson" userId="fec05a4f-cde8-4f23-9c61-89f2d99ce422" providerId="ADAL" clId="{AC9519BC-4740-4465-B2BD-A8D0DAC256E7}" dt="2021-03-23T10:22:04.038" v="14026" actId="26606"/>
          <ac:spMkLst>
            <pc:docMk/>
            <pc:sldMk cId="1507143591" sldId="274"/>
            <ac:spMk id="9" creationId="{AFA67CD3-AB4E-4A7A-BEB8-53C445D8C44E}"/>
          </ac:spMkLst>
        </pc:spChg>
        <pc:spChg chg="add">
          <ac:chgData name="Helen Sauntson" userId="fec05a4f-cde8-4f23-9c61-89f2d99ce422" providerId="ADAL" clId="{AC9519BC-4740-4465-B2BD-A8D0DAC256E7}" dt="2021-03-23T10:22:04.038" v="14026" actId="26606"/>
          <ac:spMkLst>
            <pc:docMk/>
            <pc:sldMk cId="1507143591" sldId="274"/>
            <ac:spMk id="13" creationId="{339C8D78-A644-462F-B674-F440635E5353}"/>
          </ac:spMkLst>
        </pc:spChg>
        <pc:picChg chg="add mod">
          <ac:chgData name="Helen Sauntson" userId="fec05a4f-cde8-4f23-9c61-89f2d99ce422" providerId="ADAL" clId="{AC9519BC-4740-4465-B2BD-A8D0DAC256E7}" dt="2021-03-23T10:22:04.038" v="14026" actId="26606"/>
          <ac:picMkLst>
            <pc:docMk/>
            <pc:sldMk cId="1507143591" sldId="274"/>
            <ac:picMk id="4" creationId="{0A80AE44-EE39-4F72-AF2E-419E7423D8E9}"/>
          </ac:picMkLst>
        </pc:picChg>
        <pc:picChg chg="add">
          <ac:chgData name="Helen Sauntson" userId="fec05a4f-cde8-4f23-9c61-89f2d99ce422" providerId="ADAL" clId="{AC9519BC-4740-4465-B2BD-A8D0DAC256E7}" dt="2021-03-23T10:22:04.038" v="14026" actId="26606"/>
          <ac:picMkLst>
            <pc:docMk/>
            <pc:sldMk cId="1507143591" sldId="274"/>
            <ac:picMk id="11" creationId="{07CF545F-9C2E-4446-97CD-AD92990C2B68}"/>
          </ac:picMkLst>
        </pc:picChg>
      </pc:sldChg>
      <pc:sldChg chg="addSp delSp modSp new mod ord setBg">
        <pc:chgData name="Helen Sauntson" userId="fec05a4f-cde8-4f23-9c61-89f2d99ce422" providerId="ADAL" clId="{AC9519BC-4740-4465-B2BD-A8D0DAC256E7}" dt="2021-03-23T14:09:52.100" v="15596" actId="26606"/>
        <pc:sldMkLst>
          <pc:docMk/>
          <pc:sldMk cId="2715841789" sldId="275"/>
        </pc:sldMkLst>
        <pc:spChg chg="mod">
          <ac:chgData name="Helen Sauntson" userId="fec05a4f-cde8-4f23-9c61-89f2d99ce422" providerId="ADAL" clId="{AC9519BC-4740-4465-B2BD-A8D0DAC256E7}" dt="2021-03-23T14:09:52.100" v="15596" actId="26606"/>
          <ac:spMkLst>
            <pc:docMk/>
            <pc:sldMk cId="2715841789" sldId="275"/>
            <ac:spMk id="2" creationId="{5CA7DBEC-4971-4F2C-8798-CA4EBA040CF2}"/>
          </ac:spMkLst>
        </pc:spChg>
        <pc:spChg chg="del mod">
          <ac:chgData name="Helen Sauntson" userId="fec05a4f-cde8-4f23-9c61-89f2d99ce422" providerId="ADAL" clId="{AC9519BC-4740-4465-B2BD-A8D0DAC256E7}" dt="2021-03-23T14:09:52.100" v="15596" actId="26606"/>
          <ac:spMkLst>
            <pc:docMk/>
            <pc:sldMk cId="2715841789" sldId="275"/>
            <ac:spMk id="3" creationId="{2AB8AE96-4A54-49AE-8921-4AE707712BBF}"/>
          </ac:spMkLst>
        </pc:spChg>
        <pc:spChg chg="add">
          <ac:chgData name="Helen Sauntson" userId="fec05a4f-cde8-4f23-9c61-89f2d99ce422" providerId="ADAL" clId="{AC9519BC-4740-4465-B2BD-A8D0DAC256E7}" dt="2021-03-23T14:09:52.100" v="15596" actId="26606"/>
          <ac:spMkLst>
            <pc:docMk/>
            <pc:sldMk cId="2715841789" sldId="275"/>
            <ac:spMk id="9" creationId="{1D63C574-BFD2-41A1-A567-B0C3CC7FDD4F}"/>
          </ac:spMkLst>
        </pc:spChg>
        <pc:spChg chg="add">
          <ac:chgData name="Helen Sauntson" userId="fec05a4f-cde8-4f23-9c61-89f2d99ce422" providerId="ADAL" clId="{AC9519BC-4740-4465-B2BD-A8D0DAC256E7}" dt="2021-03-23T14:09:52.100" v="15596" actId="26606"/>
          <ac:spMkLst>
            <pc:docMk/>
            <pc:sldMk cId="2715841789" sldId="275"/>
            <ac:spMk id="11" creationId="{E2A46BAB-8C31-42B2-90E8-B26DD3E81D37}"/>
          </ac:spMkLst>
        </pc:spChg>
        <pc:grpChg chg="add">
          <ac:chgData name="Helen Sauntson" userId="fec05a4f-cde8-4f23-9c61-89f2d99ce422" providerId="ADAL" clId="{AC9519BC-4740-4465-B2BD-A8D0DAC256E7}" dt="2021-03-23T14:09:52.100" v="15596" actId="26606"/>
          <ac:grpSpMkLst>
            <pc:docMk/>
            <pc:sldMk cId="2715841789" sldId="275"/>
            <ac:grpSpMk id="13" creationId="{B3F7A3C7-0737-4E57-B30E-8EEFE638B401}"/>
          </ac:grpSpMkLst>
        </pc:grpChg>
        <pc:grpChg chg="add">
          <ac:chgData name="Helen Sauntson" userId="fec05a4f-cde8-4f23-9c61-89f2d99ce422" providerId="ADAL" clId="{AC9519BC-4740-4465-B2BD-A8D0DAC256E7}" dt="2021-03-23T14:09:52.100" v="15596" actId="26606"/>
          <ac:grpSpMkLst>
            <pc:docMk/>
            <pc:sldMk cId="2715841789" sldId="275"/>
            <ac:grpSpMk id="17" creationId="{43F5E015-E085-4624-B431-B42414448684}"/>
          </ac:grpSpMkLst>
        </pc:grpChg>
        <pc:graphicFrameChg chg="add">
          <ac:chgData name="Helen Sauntson" userId="fec05a4f-cde8-4f23-9c61-89f2d99ce422" providerId="ADAL" clId="{AC9519BC-4740-4465-B2BD-A8D0DAC256E7}" dt="2021-03-23T14:09:52.100" v="15596" actId="26606"/>
          <ac:graphicFrameMkLst>
            <pc:docMk/>
            <pc:sldMk cId="2715841789" sldId="275"/>
            <ac:graphicFrameMk id="5" creationId="{08BF20FE-F7F4-4551-B09C-B3CFAB0D7505}"/>
          </ac:graphicFrameMkLst>
        </pc:graphicFrameChg>
      </pc:sldChg>
      <pc:sldChg chg="addSp delSp modSp new mod setBg">
        <pc:chgData name="Helen Sauntson" userId="fec05a4f-cde8-4f23-9c61-89f2d99ce422" providerId="ADAL" clId="{AC9519BC-4740-4465-B2BD-A8D0DAC256E7}" dt="2021-03-23T15:05:40.806" v="17396" actId="20577"/>
        <pc:sldMkLst>
          <pc:docMk/>
          <pc:sldMk cId="240404598" sldId="276"/>
        </pc:sldMkLst>
        <pc:spChg chg="mod">
          <ac:chgData name="Helen Sauntson" userId="fec05a4f-cde8-4f23-9c61-89f2d99ce422" providerId="ADAL" clId="{AC9519BC-4740-4465-B2BD-A8D0DAC256E7}" dt="2021-03-23T14:17:57.893" v="16124" actId="26606"/>
          <ac:spMkLst>
            <pc:docMk/>
            <pc:sldMk cId="240404598" sldId="276"/>
            <ac:spMk id="2" creationId="{F6E838CF-6F77-4042-95D1-D0C476E8C743}"/>
          </ac:spMkLst>
        </pc:spChg>
        <pc:spChg chg="mod ord">
          <ac:chgData name="Helen Sauntson" userId="fec05a4f-cde8-4f23-9c61-89f2d99ce422" providerId="ADAL" clId="{AC9519BC-4740-4465-B2BD-A8D0DAC256E7}" dt="2021-03-23T15:05:40.806" v="17396" actId="20577"/>
          <ac:spMkLst>
            <pc:docMk/>
            <pc:sldMk cId="240404598" sldId="276"/>
            <ac:spMk id="3" creationId="{819A5C38-421D-444A-BB5E-9A2043FDC21E}"/>
          </ac:spMkLst>
        </pc:spChg>
        <pc:picChg chg="add mod">
          <ac:chgData name="Helen Sauntson" userId="fec05a4f-cde8-4f23-9c61-89f2d99ce422" providerId="ADAL" clId="{AC9519BC-4740-4465-B2BD-A8D0DAC256E7}" dt="2021-03-23T14:18:05.405" v="16125" actId="1076"/>
          <ac:picMkLst>
            <pc:docMk/>
            <pc:sldMk cId="240404598" sldId="276"/>
            <ac:picMk id="4" creationId="{054DDFE6-3E99-46CE-B655-D351D0221B2A}"/>
          </ac:picMkLst>
        </pc:picChg>
        <pc:picChg chg="add mod">
          <ac:chgData name="Helen Sauntson" userId="fec05a4f-cde8-4f23-9c61-89f2d99ce422" providerId="ADAL" clId="{AC9519BC-4740-4465-B2BD-A8D0DAC256E7}" dt="2021-03-23T14:19:03.518" v="16128" actId="1076"/>
          <ac:picMkLst>
            <pc:docMk/>
            <pc:sldMk cId="240404598" sldId="276"/>
            <ac:picMk id="5" creationId="{2152E874-934C-4480-9637-381133DD09B0}"/>
          </ac:picMkLst>
        </pc:picChg>
        <pc:cxnChg chg="add del">
          <ac:chgData name="Helen Sauntson" userId="fec05a4f-cde8-4f23-9c61-89f2d99ce422" providerId="ADAL" clId="{AC9519BC-4740-4465-B2BD-A8D0DAC256E7}" dt="2021-03-23T14:17:57.893" v="16124" actId="26606"/>
          <ac:cxnSpMkLst>
            <pc:docMk/>
            <pc:sldMk cId="240404598" sldId="276"/>
            <ac:cxnSpMk id="9" creationId="{39B7FDC9-F0CE-43A7-9F2A-83DD09DC3453}"/>
          </ac:cxnSpMkLst>
        </pc:cxnChg>
      </pc:sldChg>
      <pc:sldChg chg="modSp new del mod">
        <pc:chgData name="Helen Sauntson" userId="fec05a4f-cde8-4f23-9c61-89f2d99ce422" providerId="ADAL" clId="{AC9519BC-4740-4465-B2BD-A8D0DAC256E7}" dt="2021-03-23T14:13:53.733" v="15981" actId="47"/>
        <pc:sldMkLst>
          <pc:docMk/>
          <pc:sldMk cId="3290896579" sldId="277"/>
        </pc:sldMkLst>
        <pc:spChg chg="mod">
          <ac:chgData name="Helen Sauntson" userId="fec05a4f-cde8-4f23-9c61-89f2d99ce422" providerId="ADAL" clId="{AC9519BC-4740-4465-B2BD-A8D0DAC256E7}" dt="2021-03-23T14:12:47.860" v="15892" actId="21"/>
          <ac:spMkLst>
            <pc:docMk/>
            <pc:sldMk cId="3290896579" sldId="277"/>
            <ac:spMk id="3" creationId="{B872B781-EE97-4C03-B6E3-952A7DBACD15}"/>
          </ac:spMkLst>
        </pc:spChg>
      </pc:sldChg>
      <pc:sldChg chg="addSp modSp new mod setBg modNotesTx">
        <pc:chgData name="Helen Sauntson" userId="fec05a4f-cde8-4f23-9c61-89f2d99ce422" providerId="ADAL" clId="{AC9519BC-4740-4465-B2BD-A8D0DAC256E7}" dt="2021-03-23T14:22:30.715" v="16323" actId="26606"/>
        <pc:sldMkLst>
          <pc:docMk/>
          <pc:sldMk cId="2901172562" sldId="278"/>
        </pc:sldMkLst>
        <pc:spChg chg="mod">
          <ac:chgData name="Helen Sauntson" userId="fec05a4f-cde8-4f23-9c61-89f2d99ce422" providerId="ADAL" clId="{AC9519BC-4740-4465-B2BD-A8D0DAC256E7}" dt="2021-03-23T14:22:30.715" v="16323" actId="26606"/>
          <ac:spMkLst>
            <pc:docMk/>
            <pc:sldMk cId="2901172562" sldId="278"/>
            <ac:spMk id="2" creationId="{4B2ED662-9BA8-49F9-BBAB-76C1ED76C6EB}"/>
          </ac:spMkLst>
        </pc:spChg>
        <pc:spChg chg="mod">
          <ac:chgData name="Helen Sauntson" userId="fec05a4f-cde8-4f23-9c61-89f2d99ce422" providerId="ADAL" clId="{AC9519BC-4740-4465-B2BD-A8D0DAC256E7}" dt="2021-03-23T14:22:30.715" v="16323" actId="26606"/>
          <ac:spMkLst>
            <pc:docMk/>
            <pc:sldMk cId="2901172562" sldId="278"/>
            <ac:spMk id="3" creationId="{3E3DEC13-D7EF-4BA0-85F1-558CA1DEA1F0}"/>
          </ac:spMkLst>
        </pc:spChg>
        <pc:spChg chg="add">
          <ac:chgData name="Helen Sauntson" userId="fec05a4f-cde8-4f23-9c61-89f2d99ce422" providerId="ADAL" clId="{AC9519BC-4740-4465-B2BD-A8D0DAC256E7}" dt="2021-03-23T14:22:30.715" v="16323" actId="26606"/>
          <ac:spMkLst>
            <pc:docMk/>
            <pc:sldMk cId="2901172562" sldId="278"/>
            <ac:spMk id="8" creationId="{C7FA33FF-088D-4F16-95A2-2C64D353DEA8}"/>
          </ac:spMkLst>
        </pc:spChg>
        <pc:spChg chg="add">
          <ac:chgData name="Helen Sauntson" userId="fec05a4f-cde8-4f23-9c61-89f2d99ce422" providerId="ADAL" clId="{AC9519BC-4740-4465-B2BD-A8D0DAC256E7}" dt="2021-03-23T14:22:30.715" v="16323" actId="26606"/>
          <ac:spMkLst>
            <pc:docMk/>
            <pc:sldMk cId="2901172562" sldId="278"/>
            <ac:spMk id="10" creationId="{A376EFB1-01CF-419F-ABF1-2AF02BBFCBD1}"/>
          </ac:spMkLst>
        </pc:spChg>
        <pc:spChg chg="add">
          <ac:chgData name="Helen Sauntson" userId="fec05a4f-cde8-4f23-9c61-89f2d99ce422" providerId="ADAL" clId="{AC9519BC-4740-4465-B2BD-A8D0DAC256E7}" dt="2021-03-23T14:22:30.715" v="16323" actId="26606"/>
          <ac:spMkLst>
            <pc:docMk/>
            <pc:sldMk cId="2901172562" sldId="278"/>
            <ac:spMk id="12" creationId="{FF9DEA15-78BD-4750-AA18-B9F28A6D5AB8}"/>
          </ac:spMkLst>
        </pc:spChg>
      </pc:sldChg>
      <pc:sldChg chg="modSp new del mod">
        <pc:chgData name="Helen Sauntson" userId="fec05a4f-cde8-4f23-9c61-89f2d99ce422" providerId="ADAL" clId="{AC9519BC-4740-4465-B2BD-A8D0DAC256E7}" dt="2021-03-23T12:04:27.742" v="15127" actId="47"/>
        <pc:sldMkLst>
          <pc:docMk/>
          <pc:sldMk cId="2670765716" sldId="279"/>
        </pc:sldMkLst>
        <pc:spChg chg="mod">
          <ac:chgData name="Helen Sauntson" userId="fec05a4f-cde8-4f23-9c61-89f2d99ce422" providerId="ADAL" clId="{AC9519BC-4740-4465-B2BD-A8D0DAC256E7}" dt="2021-03-19T14:49:37.642" v="10219" actId="20577"/>
          <ac:spMkLst>
            <pc:docMk/>
            <pc:sldMk cId="2670765716" sldId="279"/>
            <ac:spMk id="3" creationId="{5CEDD791-D82E-4947-9161-20390F0EBB7D}"/>
          </ac:spMkLst>
        </pc:spChg>
      </pc:sldChg>
      <pc:sldChg chg="addSp modSp new mod setBg modNotesTx">
        <pc:chgData name="Helen Sauntson" userId="fec05a4f-cde8-4f23-9c61-89f2d99ce422" providerId="ADAL" clId="{AC9519BC-4740-4465-B2BD-A8D0DAC256E7}" dt="2021-03-23T14:47:41.600" v="16413" actId="20577"/>
        <pc:sldMkLst>
          <pc:docMk/>
          <pc:sldMk cId="2401879907" sldId="280"/>
        </pc:sldMkLst>
        <pc:spChg chg="mod">
          <ac:chgData name="Helen Sauntson" userId="fec05a4f-cde8-4f23-9c61-89f2d99ce422" providerId="ADAL" clId="{AC9519BC-4740-4465-B2BD-A8D0DAC256E7}" dt="2021-03-23T14:19:09.959" v="16129" actId="26606"/>
          <ac:spMkLst>
            <pc:docMk/>
            <pc:sldMk cId="2401879907" sldId="280"/>
            <ac:spMk id="2" creationId="{7B10A7E7-9343-486E-8C78-A17860784256}"/>
          </ac:spMkLst>
        </pc:spChg>
        <pc:spChg chg="mod">
          <ac:chgData name="Helen Sauntson" userId="fec05a4f-cde8-4f23-9c61-89f2d99ce422" providerId="ADAL" clId="{AC9519BC-4740-4465-B2BD-A8D0DAC256E7}" dt="2021-03-23T14:47:41.600" v="16413" actId="20577"/>
          <ac:spMkLst>
            <pc:docMk/>
            <pc:sldMk cId="2401879907" sldId="280"/>
            <ac:spMk id="3" creationId="{ABC2C76E-95BF-489A-BDF0-AE6FCA86D393}"/>
          </ac:spMkLst>
        </pc:spChg>
        <pc:spChg chg="add">
          <ac:chgData name="Helen Sauntson" userId="fec05a4f-cde8-4f23-9c61-89f2d99ce422" providerId="ADAL" clId="{AC9519BC-4740-4465-B2BD-A8D0DAC256E7}" dt="2021-03-23T14:19:09.959" v="16129" actId="26606"/>
          <ac:spMkLst>
            <pc:docMk/>
            <pc:sldMk cId="2401879907" sldId="280"/>
            <ac:spMk id="8" creationId="{09588DA8-065E-4F6F-8EFD-43104AB2E0CF}"/>
          </ac:spMkLst>
        </pc:spChg>
        <pc:spChg chg="add">
          <ac:chgData name="Helen Sauntson" userId="fec05a4f-cde8-4f23-9c61-89f2d99ce422" providerId="ADAL" clId="{AC9519BC-4740-4465-B2BD-A8D0DAC256E7}" dt="2021-03-23T14:19:09.959" v="16129" actId="26606"/>
          <ac:spMkLst>
            <pc:docMk/>
            <pc:sldMk cId="2401879907" sldId="280"/>
            <ac:spMk id="10" creationId="{C4285719-470E-454C-AF62-8323075F1F5B}"/>
          </ac:spMkLst>
        </pc:spChg>
        <pc:spChg chg="add">
          <ac:chgData name="Helen Sauntson" userId="fec05a4f-cde8-4f23-9c61-89f2d99ce422" providerId="ADAL" clId="{AC9519BC-4740-4465-B2BD-A8D0DAC256E7}" dt="2021-03-23T14:19:09.959" v="16129" actId="26606"/>
          <ac:spMkLst>
            <pc:docMk/>
            <pc:sldMk cId="2401879907" sldId="280"/>
            <ac:spMk id="12" creationId="{CD9FE4EF-C4D8-49A0-B2FF-81D8DB7D8A24}"/>
          </ac:spMkLst>
        </pc:spChg>
        <pc:spChg chg="add">
          <ac:chgData name="Helen Sauntson" userId="fec05a4f-cde8-4f23-9c61-89f2d99ce422" providerId="ADAL" clId="{AC9519BC-4740-4465-B2BD-A8D0DAC256E7}" dt="2021-03-23T14:19:09.959" v="16129" actId="26606"/>
          <ac:spMkLst>
            <pc:docMk/>
            <pc:sldMk cId="2401879907" sldId="280"/>
            <ac:spMk id="14" creationId="{4300840D-0A0B-4512-BACA-B439D5B9C57C}"/>
          </ac:spMkLst>
        </pc:spChg>
        <pc:spChg chg="add">
          <ac:chgData name="Helen Sauntson" userId="fec05a4f-cde8-4f23-9c61-89f2d99ce422" providerId="ADAL" clId="{AC9519BC-4740-4465-B2BD-A8D0DAC256E7}" dt="2021-03-23T14:19:09.959" v="16129" actId="26606"/>
          <ac:spMkLst>
            <pc:docMk/>
            <pc:sldMk cId="2401879907" sldId="280"/>
            <ac:spMk id="16" creationId="{D2B78728-A580-49A7-84F9-6EF6F583ADE0}"/>
          </ac:spMkLst>
        </pc:spChg>
        <pc:spChg chg="add">
          <ac:chgData name="Helen Sauntson" userId="fec05a4f-cde8-4f23-9c61-89f2d99ce422" providerId="ADAL" clId="{AC9519BC-4740-4465-B2BD-A8D0DAC256E7}" dt="2021-03-23T14:19:09.959" v="16129" actId="26606"/>
          <ac:spMkLst>
            <pc:docMk/>
            <pc:sldMk cId="2401879907" sldId="280"/>
            <ac:spMk id="18" creationId="{38FAA1A1-D861-433F-88FA-1E9D6FD31D11}"/>
          </ac:spMkLst>
        </pc:spChg>
        <pc:spChg chg="add">
          <ac:chgData name="Helen Sauntson" userId="fec05a4f-cde8-4f23-9c61-89f2d99ce422" providerId="ADAL" clId="{AC9519BC-4740-4465-B2BD-A8D0DAC256E7}" dt="2021-03-23T14:19:09.959" v="16129" actId="26606"/>
          <ac:spMkLst>
            <pc:docMk/>
            <pc:sldMk cId="2401879907" sldId="280"/>
            <ac:spMk id="20" creationId="{8D71EDA1-87BF-4D5D-AB79-F346FD19278A}"/>
          </ac:spMkLst>
        </pc:spChg>
      </pc:sldChg>
      <pc:sldChg chg="addSp modSp new mod setBg setClrOvrMap">
        <pc:chgData name="Helen Sauntson" userId="fec05a4f-cde8-4f23-9c61-89f2d99ce422" providerId="ADAL" clId="{AC9519BC-4740-4465-B2BD-A8D0DAC256E7}" dt="2021-03-23T15:00:01.743" v="17163" actId="114"/>
        <pc:sldMkLst>
          <pc:docMk/>
          <pc:sldMk cId="2966509572" sldId="281"/>
        </pc:sldMkLst>
        <pc:spChg chg="mod">
          <ac:chgData name="Helen Sauntson" userId="fec05a4f-cde8-4f23-9c61-89f2d99ce422" providerId="ADAL" clId="{AC9519BC-4740-4465-B2BD-A8D0DAC256E7}" dt="2021-03-23T14:23:11.859" v="16334" actId="14100"/>
          <ac:spMkLst>
            <pc:docMk/>
            <pc:sldMk cId="2966509572" sldId="281"/>
            <ac:spMk id="2" creationId="{A9F9BF5A-CFB0-4170-9778-49612405B121}"/>
          </ac:spMkLst>
        </pc:spChg>
        <pc:spChg chg="mod">
          <ac:chgData name="Helen Sauntson" userId="fec05a4f-cde8-4f23-9c61-89f2d99ce422" providerId="ADAL" clId="{AC9519BC-4740-4465-B2BD-A8D0DAC256E7}" dt="2021-03-23T15:00:01.743" v="17163" actId="114"/>
          <ac:spMkLst>
            <pc:docMk/>
            <pc:sldMk cId="2966509572" sldId="281"/>
            <ac:spMk id="3" creationId="{949D8549-6975-4415-9DB7-616FE4D16E08}"/>
          </ac:spMkLst>
        </pc:spChg>
        <pc:spChg chg="add">
          <ac:chgData name="Helen Sauntson" userId="fec05a4f-cde8-4f23-9c61-89f2d99ce422" providerId="ADAL" clId="{AC9519BC-4740-4465-B2BD-A8D0DAC256E7}" dt="2021-03-23T14:22:46.343" v="16326" actId="26606"/>
          <ac:spMkLst>
            <pc:docMk/>
            <pc:sldMk cId="2966509572" sldId="281"/>
            <ac:spMk id="8" creationId="{EA67B5B4-3A24-436E-B663-1B2EBFF8A0CD}"/>
          </ac:spMkLst>
        </pc:spChg>
        <pc:spChg chg="add">
          <ac:chgData name="Helen Sauntson" userId="fec05a4f-cde8-4f23-9c61-89f2d99ce422" providerId="ADAL" clId="{AC9519BC-4740-4465-B2BD-A8D0DAC256E7}" dt="2021-03-23T14:22:46.343" v="16326" actId="26606"/>
          <ac:spMkLst>
            <pc:docMk/>
            <pc:sldMk cId="2966509572" sldId="281"/>
            <ac:spMk id="10" creationId="{987FDF89-C993-41F4-A1B8-DBAFF16008A9}"/>
          </ac:spMkLst>
        </pc:spChg>
        <pc:spChg chg="add">
          <ac:chgData name="Helen Sauntson" userId="fec05a4f-cde8-4f23-9c61-89f2d99ce422" providerId="ADAL" clId="{AC9519BC-4740-4465-B2BD-A8D0DAC256E7}" dt="2021-03-23T14:22:46.343" v="16326" actId="26606"/>
          <ac:spMkLst>
            <pc:docMk/>
            <pc:sldMk cId="2966509572" sldId="281"/>
            <ac:spMk id="12" creationId="{64E585EA-75FD-4025-8270-F66A58A15CDA}"/>
          </ac:spMkLst>
        </pc:spChg>
      </pc:sldChg>
      <pc:sldChg chg="delSp modSp add mod setBg delDesignElem">
        <pc:chgData name="Helen Sauntson" userId="fec05a4f-cde8-4f23-9c61-89f2d99ce422" providerId="ADAL" clId="{AC9519BC-4740-4465-B2BD-A8D0DAC256E7}" dt="2021-03-23T11:46:17.669" v="14711" actId="20577"/>
        <pc:sldMkLst>
          <pc:docMk/>
          <pc:sldMk cId="3170411495" sldId="282"/>
        </pc:sldMkLst>
        <pc:spChg chg="mod">
          <ac:chgData name="Helen Sauntson" userId="fec05a4f-cde8-4f23-9c61-89f2d99ce422" providerId="ADAL" clId="{AC9519BC-4740-4465-B2BD-A8D0DAC256E7}" dt="2021-03-23T11:46:17.669" v="14711" actId="20577"/>
          <ac:spMkLst>
            <pc:docMk/>
            <pc:sldMk cId="3170411495" sldId="282"/>
            <ac:spMk id="3" creationId="{AFCA688E-EACA-487A-B0C3-80F8846D3AF5}"/>
          </ac:spMkLst>
        </pc:spChg>
        <pc:spChg chg="del">
          <ac:chgData name="Helen Sauntson" userId="fec05a4f-cde8-4f23-9c61-89f2d99ce422" providerId="ADAL" clId="{AC9519BC-4740-4465-B2BD-A8D0DAC256E7}" dt="2021-03-23T09:49:02.112" v="13761"/>
          <ac:spMkLst>
            <pc:docMk/>
            <pc:sldMk cId="3170411495" sldId="282"/>
            <ac:spMk id="14" creationId="{F56F5174-31D9-4DBB-AAB7-A1FD7BDB1352}"/>
          </ac:spMkLst>
        </pc:spChg>
        <pc:spChg chg="del">
          <ac:chgData name="Helen Sauntson" userId="fec05a4f-cde8-4f23-9c61-89f2d99ce422" providerId="ADAL" clId="{AC9519BC-4740-4465-B2BD-A8D0DAC256E7}" dt="2021-03-23T09:49:02.112" v="13761"/>
          <ac:spMkLst>
            <pc:docMk/>
            <pc:sldMk cId="3170411495" sldId="282"/>
            <ac:spMk id="18" creationId="{F9A95BEE-6BB1-4A28-A8E6-A34B2E42EF87}"/>
          </ac:spMkLst>
        </pc:spChg>
        <pc:picChg chg="del">
          <ac:chgData name="Helen Sauntson" userId="fec05a4f-cde8-4f23-9c61-89f2d99ce422" providerId="ADAL" clId="{AC9519BC-4740-4465-B2BD-A8D0DAC256E7}" dt="2021-03-23T09:49:02.112" v="13761"/>
          <ac:picMkLst>
            <pc:docMk/>
            <pc:sldMk cId="3170411495" sldId="282"/>
            <ac:picMk id="16" creationId="{AE113210-7872-481A-ADE6-3A05CCAF5EB2}"/>
          </ac:picMkLst>
        </pc:picChg>
      </pc:sldChg>
      <pc:sldChg chg="addSp delSp modSp add mod setBg delDesignElem">
        <pc:chgData name="Helen Sauntson" userId="fec05a4f-cde8-4f23-9c61-89f2d99ce422" providerId="ADAL" clId="{AC9519BC-4740-4465-B2BD-A8D0DAC256E7}" dt="2021-03-23T14:04:46.068" v="15492" actId="255"/>
        <pc:sldMkLst>
          <pc:docMk/>
          <pc:sldMk cId="0" sldId="291"/>
        </pc:sldMkLst>
        <pc:spChg chg="mod">
          <ac:chgData name="Helen Sauntson" userId="fec05a4f-cde8-4f23-9c61-89f2d99ce422" providerId="ADAL" clId="{AC9519BC-4740-4465-B2BD-A8D0DAC256E7}" dt="2021-03-23T14:04:36.513" v="15490" actId="14100"/>
          <ac:spMkLst>
            <pc:docMk/>
            <pc:sldMk cId="0" sldId="291"/>
            <ac:spMk id="2" creationId="{00000000-0000-0000-0000-000000000000}"/>
          </ac:spMkLst>
        </pc:spChg>
        <pc:spChg chg="mod">
          <ac:chgData name="Helen Sauntson" userId="fec05a4f-cde8-4f23-9c61-89f2d99ce422" providerId="ADAL" clId="{AC9519BC-4740-4465-B2BD-A8D0DAC256E7}" dt="2021-03-23T14:04:46.068" v="15492" actId="255"/>
          <ac:spMkLst>
            <pc:docMk/>
            <pc:sldMk cId="0" sldId="291"/>
            <ac:spMk id="3" creationId="{00000000-0000-0000-0000-000000000000}"/>
          </ac:spMkLst>
        </pc:spChg>
        <pc:spChg chg="del">
          <ac:chgData name="Helen Sauntson" userId="fec05a4f-cde8-4f23-9c61-89f2d99ce422" providerId="ADAL" clId="{AC9519BC-4740-4465-B2BD-A8D0DAC256E7}" dt="2021-03-23T09:55:31.205" v="13793"/>
          <ac:spMkLst>
            <pc:docMk/>
            <pc:sldMk cId="0" sldId="291"/>
            <ac:spMk id="8" creationId="{100EDD19-6802-4EC3-95CE-CFFAB042CFD6}"/>
          </ac:spMkLst>
        </pc:spChg>
        <pc:spChg chg="del">
          <ac:chgData name="Helen Sauntson" userId="fec05a4f-cde8-4f23-9c61-89f2d99ce422" providerId="ADAL" clId="{AC9519BC-4740-4465-B2BD-A8D0DAC256E7}" dt="2021-03-23T09:55:31.205" v="13793"/>
          <ac:spMkLst>
            <pc:docMk/>
            <pc:sldMk cId="0" sldId="291"/>
            <ac:spMk id="10" creationId="{DB17E863-922E-4C26-BD64-E8FD41D28661}"/>
          </ac:spMkLst>
        </pc:spChg>
        <pc:spChg chg="add">
          <ac:chgData name="Helen Sauntson" userId="fec05a4f-cde8-4f23-9c61-89f2d99ce422" providerId="ADAL" clId="{AC9519BC-4740-4465-B2BD-A8D0DAC256E7}" dt="2021-03-23T12:01:39.651" v="15042" actId="26606"/>
          <ac:spMkLst>
            <pc:docMk/>
            <pc:sldMk cId="0" sldId="291"/>
            <ac:spMk id="14" creationId="{A7AE9375-4664-4DB2-922D-2782A6E439AC}"/>
          </ac:spMkLst>
        </pc:spChg>
        <pc:picChg chg="add mod">
          <ac:chgData name="Helen Sauntson" userId="fec05a4f-cde8-4f23-9c61-89f2d99ce422" providerId="ADAL" clId="{AC9519BC-4740-4465-B2BD-A8D0DAC256E7}" dt="2021-03-23T12:01:39.651" v="15042" actId="26606"/>
          <ac:picMkLst>
            <pc:docMk/>
            <pc:sldMk cId="0" sldId="291"/>
            <ac:picMk id="4" creationId="{6805CE95-E0F1-48AC-8163-D7A65649A012}"/>
          </ac:picMkLst>
        </pc:picChg>
        <pc:cxnChg chg="add del">
          <ac:chgData name="Helen Sauntson" userId="fec05a4f-cde8-4f23-9c61-89f2d99ce422" providerId="ADAL" clId="{AC9519BC-4740-4465-B2BD-A8D0DAC256E7}" dt="2021-03-23T12:01:39.651" v="15042" actId="26606"/>
          <ac:cxnSpMkLst>
            <pc:docMk/>
            <pc:sldMk cId="0" sldId="291"/>
            <ac:cxnSpMk id="9" creationId="{A7F400EE-A8A5-48AF-B4D6-291B52C6F0B0}"/>
          </ac:cxnSpMkLst>
        </pc:cxnChg>
        <pc:cxnChg chg="add">
          <ac:chgData name="Helen Sauntson" userId="fec05a4f-cde8-4f23-9c61-89f2d99ce422" providerId="ADAL" clId="{AC9519BC-4740-4465-B2BD-A8D0DAC256E7}" dt="2021-03-23T12:01:39.651" v="15042" actId="26606"/>
          <ac:cxnSpMkLst>
            <pc:docMk/>
            <pc:sldMk cId="0" sldId="291"/>
            <ac:cxnSpMk id="16" creationId="{EE504C98-6397-41C1-A8D8-2D9C4ED307E0}"/>
          </ac:cxnSpMkLst>
        </pc:cxnChg>
        <pc:cxnChg chg="add">
          <ac:chgData name="Helen Sauntson" userId="fec05a4f-cde8-4f23-9c61-89f2d99ce422" providerId="ADAL" clId="{AC9519BC-4740-4465-B2BD-A8D0DAC256E7}" dt="2021-03-23T12:01:39.651" v="15042" actId="26606"/>
          <ac:cxnSpMkLst>
            <pc:docMk/>
            <pc:sldMk cId="0" sldId="291"/>
            <ac:cxnSpMk id="18" creationId="{B7188D9B-1674-419B-A379-D1632A7EC3A2}"/>
          </ac:cxnSpMkLst>
        </pc:cxnChg>
      </pc:sldChg>
      <pc:sldChg chg="delSp modSp add mod setBg delDesignElem">
        <pc:chgData name="Helen Sauntson" userId="fec05a4f-cde8-4f23-9c61-89f2d99ce422" providerId="ADAL" clId="{AC9519BC-4740-4465-B2BD-A8D0DAC256E7}" dt="2021-03-23T15:04:28.609" v="17228" actId="20577"/>
        <pc:sldMkLst>
          <pc:docMk/>
          <pc:sldMk cId="0" sldId="292"/>
        </pc:sldMkLst>
        <pc:spChg chg="mod">
          <ac:chgData name="Helen Sauntson" userId="fec05a4f-cde8-4f23-9c61-89f2d99ce422" providerId="ADAL" clId="{AC9519BC-4740-4465-B2BD-A8D0DAC256E7}" dt="2021-03-23T15:04:28.609" v="17228" actId="20577"/>
          <ac:spMkLst>
            <pc:docMk/>
            <pc:sldMk cId="0" sldId="292"/>
            <ac:spMk id="2" creationId="{00000000-0000-0000-0000-000000000000}"/>
          </ac:spMkLst>
        </pc:spChg>
        <pc:spChg chg="del">
          <ac:chgData name="Helen Sauntson" userId="fec05a4f-cde8-4f23-9c61-89f2d99ce422" providerId="ADAL" clId="{AC9519BC-4740-4465-B2BD-A8D0DAC256E7}" dt="2021-03-23T09:55:31.205" v="13793"/>
          <ac:spMkLst>
            <pc:docMk/>
            <pc:sldMk cId="0" sldId="292"/>
            <ac:spMk id="20" creationId="{955A2079-FA98-4876-80F0-72364A7D2EA4}"/>
          </ac:spMkLst>
        </pc:spChg>
      </pc:sldChg>
      <pc:sldChg chg="delSp add del setBg delDesignElem">
        <pc:chgData name="Helen Sauntson" userId="fec05a4f-cde8-4f23-9c61-89f2d99ce422" providerId="ADAL" clId="{AC9519BC-4740-4465-B2BD-A8D0DAC256E7}" dt="2021-03-23T09:52:46.245" v="13788" actId="47"/>
        <pc:sldMkLst>
          <pc:docMk/>
          <pc:sldMk cId="3190648325" sldId="293"/>
        </pc:sldMkLst>
        <pc:cxnChg chg="del">
          <ac:chgData name="Helen Sauntson" userId="fec05a4f-cde8-4f23-9c61-89f2d99ce422" providerId="ADAL" clId="{AC9519BC-4740-4465-B2BD-A8D0DAC256E7}" dt="2021-03-23T09:49:59.844" v="13765"/>
          <ac:cxnSpMkLst>
            <pc:docMk/>
            <pc:sldMk cId="3190648325" sldId="293"/>
            <ac:cxnSpMk id="9" creationId="{E4A809D5-3600-46D4-A466-67F2349A54FB}"/>
          </ac:cxnSpMkLst>
        </pc:cxnChg>
      </pc:sldChg>
      <pc:sldChg chg="add">
        <pc:chgData name="Helen Sauntson" userId="fec05a4f-cde8-4f23-9c61-89f2d99ce422" providerId="ADAL" clId="{AC9519BC-4740-4465-B2BD-A8D0DAC256E7}" dt="2021-03-23T09:56:42.887" v="13795"/>
        <pc:sldMkLst>
          <pc:docMk/>
          <pc:sldMk cId="0" sldId="294"/>
        </pc:sldMkLst>
      </pc:sldChg>
      <pc:sldChg chg="delSp modSp add del mod ord setBg delDesignElem">
        <pc:chgData name="Helen Sauntson" userId="fec05a4f-cde8-4f23-9c61-89f2d99ce422" providerId="ADAL" clId="{AC9519BC-4740-4465-B2BD-A8D0DAC256E7}" dt="2021-03-23T10:07:28.530" v="13917" actId="47"/>
        <pc:sldMkLst>
          <pc:docMk/>
          <pc:sldMk cId="3885730652" sldId="296"/>
        </pc:sldMkLst>
        <pc:spChg chg="mod">
          <ac:chgData name="Helen Sauntson" userId="fec05a4f-cde8-4f23-9c61-89f2d99ce422" providerId="ADAL" clId="{AC9519BC-4740-4465-B2BD-A8D0DAC256E7}" dt="2021-03-23T10:07:15.905" v="13912" actId="21"/>
          <ac:spMkLst>
            <pc:docMk/>
            <pc:sldMk cId="3885730652" sldId="296"/>
            <ac:spMk id="3" creationId="{E59F320B-90ED-48D1-9860-D89F516B7528}"/>
          </ac:spMkLst>
        </pc:spChg>
        <pc:spChg chg="del">
          <ac:chgData name="Helen Sauntson" userId="fec05a4f-cde8-4f23-9c61-89f2d99ce422" providerId="ADAL" clId="{AC9519BC-4740-4465-B2BD-A8D0DAC256E7}" dt="2021-03-23T09:49:02.112" v="13761"/>
          <ac:spMkLst>
            <pc:docMk/>
            <pc:sldMk cId="3885730652" sldId="296"/>
            <ac:spMk id="8" creationId="{3A4F209C-C20E-4FA7-B241-1EF4F8D193B2}"/>
          </ac:spMkLst>
        </pc:spChg>
        <pc:spChg chg="del">
          <ac:chgData name="Helen Sauntson" userId="fec05a4f-cde8-4f23-9c61-89f2d99ce422" providerId="ADAL" clId="{AC9519BC-4740-4465-B2BD-A8D0DAC256E7}" dt="2021-03-23T09:49:02.112" v="13761"/>
          <ac:spMkLst>
            <pc:docMk/>
            <pc:sldMk cId="3885730652" sldId="296"/>
            <ac:spMk id="10" creationId="{E4564234-45B0-4ED8-A9E2-199C00173276}"/>
          </ac:spMkLst>
        </pc:spChg>
      </pc:sldChg>
      <pc:sldChg chg="addSp delSp modSp add mod setBg delDesignElem">
        <pc:chgData name="Helen Sauntson" userId="fec05a4f-cde8-4f23-9c61-89f2d99ce422" providerId="ADAL" clId="{AC9519BC-4740-4465-B2BD-A8D0DAC256E7}" dt="2021-03-23T14:05:04.125" v="15494" actId="207"/>
        <pc:sldMkLst>
          <pc:docMk/>
          <pc:sldMk cId="0" sldId="297"/>
        </pc:sldMkLst>
        <pc:spChg chg="mod">
          <ac:chgData name="Helen Sauntson" userId="fec05a4f-cde8-4f23-9c61-89f2d99ce422" providerId="ADAL" clId="{AC9519BC-4740-4465-B2BD-A8D0DAC256E7}" dt="2021-03-23T14:05:04.125" v="15494" actId="207"/>
          <ac:spMkLst>
            <pc:docMk/>
            <pc:sldMk cId="0" sldId="297"/>
            <ac:spMk id="3" creationId="{00000000-0000-0000-0000-000000000000}"/>
          </ac:spMkLst>
        </pc:spChg>
        <pc:spChg chg="add">
          <ac:chgData name="Helen Sauntson" userId="fec05a4f-cde8-4f23-9c61-89f2d99ce422" providerId="ADAL" clId="{AC9519BC-4740-4465-B2BD-A8D0DAC256E7}" dt="2021-03-23T14:04:58.768" v="15493" actId="26606"/>
          <ac:spMkLst>
            <pc:docMk/>
            <pc:sldMk cId="0" sldId="297"/>
            <ac:spMk id="5" creationId="{100EDD19-6802-4EC3-95CE-CFFAB042CFD6}"/>
          </ac:spMkLst>
        </pc:spChg>
        <pc:spChg chg="add">
          <ac:chgData name="Helen Sauntson" userId="fec05a4f-cde8-4f23-9c61-89f2d99ce422" providerId="ADAL" clId="{AC9519BC-4740-4465-B2BD-A8D0DAC256E7}" dt="2021-03-23T14:04:58.768" v="15493" actId="26606"/>
          <ac:spMkLst>
            <pc:docMk/>
            <pc:sldMk cId="0" sldId="297"/>
            <ac:spMk id="6" creationId="{DB17E863-922E-4C26-BD64-E8FD41D28661}"/>
          </ac:spMkLst>
        </pc:spChg>
        <pc:spChg chg="del">
          <ac:chgData name="Helen Sauntson" userId="fec05a4f-cde8-4f23-9c61-89f2d99ce422" providerId="ADAL" clId="{AC9519BC-4740-4465-B2BD-A8D0DAC256E7}" dt="2021-03-23T09:55:31.205" v="13793"/>
          <ac:spMkLst>
            <pc:docMk/>
            <pc:sldMk cId="0" sldId="297"/>
            <ac:spMk id="8" creationId="{100EDD19-6802-4EC3-95CE-CFFAB042CFD6}"/>
          </ac:spMkLst>
        </pc:spChg>
        <pc:spChg chg="del">
          <ac:chgData name="Helen Sauntson" userId="fec05a4f-cde8-4f23-9c61-89f2d99ce422" providerId="ADAL" clId="{AC9519BC-4740-4465-B2BD-A8D0DAC256E7}" dt="2021-03-23T09:55:31.205" v="13793"/>
          <ac:spMkLst>
            <pc:docMk/>
            <pc:sldMk cId="0" sldId="297"/>
            <ac:spMk id="10" creationId="{DB17E863-922E-4C26-BD64-E8FD41D28661}"/>
          </ac:spMkLst>
        </pc:spChg>
      </pc:sldChg>
      <pc:sldChg chg="delSp add del setBg delDesignElem">
        <pc:chgData name="Helen Sauntson" userId="fec05a4f-cde8-4f23-9c61-89f2d99ce422" providerId="ADAL" clId="{AC9519BC-4740-4465-B2BD-A8D0DAC256E7}" dt="2021-03-23T09:53:00.215" v="13789" actId="47"/>
        <pc:sldMkLst>
          <pc:docMk/>
          <pc:sldMk cId="2783278115" sldId="297"/>
        </pc:sldMkLst>
        <pc:spChg chg="del">
          <ac:chgData name="Helen Sauntson" userId="fec05a4f-cde8-4f23-9c61-89f2d99ce422" providerId="ADAL" clId="{AC9519BC-4740-4465-B2BD-A8D0DAC256E7}" dt="2021-03-23T09:49:59.844" v="13765"/>
          <ac:spMkLst>
            <pc:docMk/>
            <pc:sldMk cId="2783278115" sldId="297"/>
            <ac:spMk id="50" creationId="{3A4F209C-C20E-4FA7-B241-1EF4F8D193B2}"/>
          </ac:spMkLst>
        </pc:spChg>
        <pc:spChg chg="del">
          <ac:chgData name="Helen Sauntson" userId="fec05a4f-cde8-4f23-9c61-89f2d99ce422" providerId="ADAL" clId="{AC9519BC-4740-4465-B2BD-A8D0DAC256E7}" dt="2021-03-23T09:49:59.844" v="13765"/>
          <ac:spMkLst>
            <pc:docMk/>
            <pc:sldMk cId="2783278115" sldId="297"/>
            <ac:spMk id="52" creationId="{E4564234-45B0-4ED8-A9E2-199C00173276}"/>
          </ac:spMkLst>
        </pc:spChg>
      </pc:sldChg>
      <pc:sldChg chg="delSp add setBg delDesignElem">
        <pc:chgData name="Helen Sauntson" userId="fec05a4f-cde8-4f23-9c61-89f2d99ce422" providerId="ADAL" clId="{AC9519BC-4740-4465-B2BD-A8D0DAC256E7}" dt="2021-03-23T09:56:42.887" v="13795"/>
        <pc:sldMkLst>
          <pc:docMk/>
          <pc:sldMk cId="0" sldId="298"/>
        </pc:sldMkLst>
        <pc:cxnChg chg="del">
          <ac:chgData name="Helen Sauntson" userId="fec05a4f-cde8-4f23-9c61-89f2d99ce422" providerId="ADAL" clId="{AC9519BC-4740-4465-B2BD-A8D0DAC256E7}" dt="2021-03-23T09:56:42.887" v="13795"/>
          <ac:cxnSpMkLst>
            <pc:docMk/>
            <pc:sldMk cId="0" sldId="298"/>
            <ac:cxnSpMk id="9" creationId="{A7F400EE-A8A5-48AF-B4D6-291B52C6F0B0}"/>
          </ac:cxnSpMkLst>
        </pc:cxnChg>
      </pc:sldChg>
      <pc:sldChg chg="modSp new del mod">
        <pc:chgData name="Helen Sauntson" userId="fec05a4f-cde8-4f23-9c61-89f2d99ce422" providerId="ADAL" clId="{AC9519BC-4740-4465-B2BD-A8D0DAC256E7}" dt="2021-03-23T11:50:50.918" v="14871" actId="47"/>
        <pc:sldMkLst>
          <pc:docMk/>
          <pc:sldMk cId="2566059091" sldId="299"/>
        </pc:sldMkLst>
        <pc:spChg chg="mod">
          <ac:chgData name="Helen Sauntson" userId="fec05a4f-cde8-4f23-9c61-89f2d99ce422" providerId="ADAL" clId="{AC9519BC-4740-4465-B2BD-A8D0DAC256E7}" dt="2021-03-23T11:50:40.417" v="14866" actId="21"/>
          <ac:spMkLst>
            <pc:docMk/>
            <pc:sldMk cId="2566059091" sldId="299"/>
            <ac:spMk id="3" creationId="{618E5B3C-F879-4147-AF91-C0AA728CFE2F}"/>
          </ac:spMkLst>
        </pc:spChg>
      </pc:sldChg>
      <pc:sldChg chg="modSp new del mod">
        <pc:chgData name="Helen Sauntson" userId="fec05a4f-cde8-4f23-9c61-89f2d99ce422" providerId="ADAL" clId="{AC9519BC-4740-4465-B2BD-A8D0DAC256E7}" dt="2021-03-23T11:51:27.920" v="14879" actId="47"/>
        <pc:sldMkLst>
          <pc:docMk/>
          <pc:sldMk cId="3386570822" sldId="300"/>
        </pc:sldMkLst>
        <pc:spChg chg="mod">
          <ac:chgData name="Helen Sauntson" userId="fec05a4f-cde8-4f23-9c61-89f2d99ce422" providerId="ADAL" clId="{AC9519BC-4740-4465-B2BD-A8D0DAC256E7}" dt="2021-03-23T11:51:13.315" v="14875" actId="21"/>
          <ac:spMkLst>
            <pc:docMk/>
            <pc:sldMk cId="3386570822" sldId="300"/>
            <ac:spMk id="3" creationId="{A7049B3F-B212-4674-9368-647AC92ED0E5}"/>
          </ac:spMkLst>
        </pc:spChg>
      </pc:sldChg>
      <pc:sldChg chg="addSp modSp new mod setBg">
        <pc:chgData name="Helen Sauntson" userId="fec05a4f-cde8-4f23-9c61-89f2d99ce422" providerId="ADAL" clId="{AC9519BC-4740-4465-B2BD-A8D0DAC256E7}" dt="2021-03-23T15:02:40.384" v="17203" actId="12"/>
        <pc:sldMkLst>
          <pc:docMk/>
          <pc:sldMk cId="2034689694" sldId="301"/>
        </pc:sldMkLst>
        <pc:spChg chg="mod">
          <ac:chgData name="Helen Sauntson" userId="fec05a4f-cde8-4f23-9c61-89f2d99ce422" providerId="ADAL" clId="{AC9519BC-4740-4465-B2BD-A8D0DAC256E7}" dt="2021-03-23T10:27:16.751" v="14124" actId="26606"/>
          <ac:spMkLst>
            <pc:docMk/>
            <pc:sldMk cId="2034689694" sldId="301"/>
            <ac:spMk id="2" creationId="{CBD41092-C081-4481-BCB6-97A4882DF039}"/>
          </ac:spMkLst>
        </pc:spChg>
        <pc:spChg chg="mod ord">
          <ac:chgData name="Helen Sauntson" userId="fec05a4f-cde8-4f23-9c61-89f2d99ce422" providerId="ADAL" clId="{AC9519BC-4740-4465-B2BD-A8D0DAC256E7}" dt="2021-03-23T15:02:40.384" v="17203" actId="12"/>
          <ac:spMkLst>
            <pc:docMk/>
            <pc:sldMk cId="2034689694" sldId="301"/>
            <ac:spMk id="3" creationId="{8BB5B380-BF0D-49DA-BA1B-2E9B5C352B58}"/>
          </ac:spMkLst>
        </pc:spChg>
        <pc:spChg chg="add">
          <ac:chgData name="Helen Sauntson" userId="fec05a4f-cde8-4f23-9c61-89f2d99ce422" providerId="ADAL" clId="{AC9519BC-4740-4465-B2BD-A8D0DAC256E7}" dt="2021-03-23T10:27:16.751" v="14124" actId="26606"/>
          <ac:spMkLst>
            <pc:docMk/>
            <pc:sldMk cId="2034689694" sldId="301"/>
            <ac:spMk id="9" creationId="{AFA67CD3-AB4E-4A7A-BEB8-53C445D8C44E}"/>
          </ac:spMkLst>
        </pc:spChg>
        <pc:spChg chg="add">
          <ac:chgData name="Helen Sauntson" userId="fec05a4f-cde8-4f23-9c61-89f2d99ce422" providerId="ADAL" clId="{AC9519BC-4740-4465-B2BD-A8D0DAC256E7}" dt="2021-03-23T10:27:16.751" v="14124" actId="26606"/>
          <ac:spMkLst>
            <pc:docMk/>
            <pc:sldMk cId="2034689694" sldId="301"/>
            <ac:spMk id="13" creationId="{339C8D78-A644-462F-B674-F440635E5353}"/>
          </ac:spMkLst>
        </pc:spChg>
        <pc:picChg chg="add mod">
          <ac:chgData name="Helen Sauntson" userId="fec05a4f-cde8-4f23-9c61-89f2d99ce422" providerId="ADAL" clId="{AC9519BC-4740-4465-B2BD-A8D0DAC256E7}" dt="2021-03-23T10:27:16.751" v="14124" actId="26606"/>
          <ac:picMkLst>
            <pc:docMk/>
            <pc:sldMk cId="2034689694" sldId="301"/>
            <ac:picMk id="4" creationId="{C45DDC84-A446-4BA9-949B-456F2117D313}"/>
          </ac:picMkLst>
        </pc:picChg>
        <pc:picChg chg="add">
          <ac:chgData name="Helen Sauntson" userId="fec05a4f-cde8-4f23-9c61-89f2d99ce422" providerId="ADAL" clId="{AC9519BC-4740-4465-B2BD-A8D0DAC256E7}" dt="2021-03-23T10:27:16.751" v="14124" actId="26606"/>
          <ac:picMkLst>
            <pc:docMk/>
            <pc:sldMk cId="2034689694" sldId="301"/>
            <ac:picMk id="11" creationId="{07CF545F-9C2E-4446-97CD-AD92990C2B68}"/>
          </ac:picMkLst>
        </pc:picChg>
      </pc:sldChg>
      <pc:sldChg chg="addSp modSp new mod setBg setClrOvrMap">
        <pc:chgData name="Helen Sauntson" userId="fec05a4f-cde8-4f23-9c61-89f2d99ce422" providerId="ADAL" clId="{AC9519BC-4740-4465-B2BD-A8D0DAC256E7}" dt="2021-03-23T15:10:21.595" v="17431" actId="14100"/>
        <pc:sldMkLst>
          <pc:docMk/>
          <pc:sldMk cId="2869742479" sldId="302"/>
        </pc:sldMkLst>
        <pc:spChg chg="mod">
          <ac:chgData name="Helen Sauntson" userId="fec05a4f-cde8-4f23-9c61-89f2d99ce422" providerId="ADAL" clId="{AC9519BC-4740-4465-B2BD-A8D0DAC256E7}" dt="2021-03-23T15:10:18.079" v="17430" actId="26606"/>
          <ac:spMkLst>
            <pc:docMk/>
            <pc:sldMk cId="2869742479" sldId="302"/>
            <ac:spMk id="2" creationId="{7DA2047B-1802-4167-A9E4-12560C494A17}"/>
          </ac:spMkLst>
        </pc:spChg>
        <pc:spChg chg="mod">
          <ac:chgData name="Helen Sauntson" userId="fec05a4f-cde8-4f23-9c61-89f2d99ce422" providerId="ADAL" clId="{AC9519BC-4740-4465-B2BD-A8D0DAC256E7}" dt="2021-03-23T15:10:21.595" v="17431" actId="14100"/>
          <ac:spMkLst>
            <pc:docMk/>
            <pc:sldMk cId="2869742479" sldId="302"/>
            <ac:spMk id="3" creationId="{F9B339F9-288B-4051-BB3E-4598638DE33C}"/>
          </ac:spMkLst>
        </pc:spChg>
        <pc:spChg chg="add">
          <ac:chgData name="Helen Sauntson" userId="fec05a4f-cde8-4f23-9c61-89f2d99ce422" providerId="ADAL" clId="{AC9519BC-4740-4465-B2BD-A8D0DAC256E7}" dt="2021-03-23T15:10:18.079" v="17430" actId="26606"/>
          <ac:spMkLst>
            <pc:docMk/>
            <pc:sldMk cId="2869742479" sldId="302"/>
            <ac:spMk id="8" creationId="{EA67B5B4-3A24-436E-B663-1B2EBFF8A0CD}"/>
          </ac:spMkLst>
        </pc:spChg>
        <pc:spChg chg="add">
          <ac:chgData name="Helen Sauntson" userId="fec05a4f-cde8-4f23-9c61-89f2d99ce422" providerId="ADAL" clId="{AC9519BC-4740-4465-B2BD-A8D0DAC256E7}" dt="2021-03-23T15:10:18.079" v="17430" actId="26606"/>
          <ac:spMkLst>
            <pc:docMk/>
            <pc:sldMk cId="2869742479" sldId="302"/>
            <ac:spMk id="10" creationId="{987FDF89-C993-41F4-A1B8-DBAFF16008A9}"/>
          </ac:spMkLst>
        </pc:spChg>
        <pc:spChg chg="add">
          <ac:chgData name="Helen Sauntson" userId="fec05a4f-cde8-4f23-9c61-89f2d99ce422" providerId="ADAL" clId="{AC9519BC-4740-4465-B2BD-A8D0DAC256E7}" dt="2021-03-23T15:10:18.079" v="17430" actId="26606"/>
          <ac:spMkLst>
            <pc:docMk/>
            <pc:sldMk cId="2869742479" sldId="302"/>
            <ac:spMk id="12" creationId="{64E585EA-75FD-4025-8270-F66A58A15CDA}"/>
          </ac:spMkLst>
        </pc:spChg>
      </pc:sldChg>
      <pc:sldChg chg="modSp new mod">
        <pc:chgData name="Helen Sauntson" userId="fec05a4f-cde8-4f23-9c61-89f2d99ce422" providerId="ADAL" clId="{AC9519BC-4740-4465-B2BD-A8D0DAC256E7}" dt="2021-03-23T14:07:42.839" v="15520" actId="20577"/>
        <pc:sldMkLst>
          <pc:docMk/>
          <pc:sldMk cId="1151454919" sldId="303"/>
        </pc:sldMkLst>
        <pc:spChg chg="mod">
          <ac:chgData name="Helen Sauntson" userId="fec05a4f-cde8-4f23-9c61-89f2d99ce422" providerId="ADAL" clId="{AC9519BC-4740-4465-B2BD-A8D0DAC256E7}" dt="2021-03-23T14:07:42.839" v="15520" actId="20577"/>
          <ac:spMkLst>
            <pc:docMk/>
            <pc:sldMk cId="1151454919" sldId="303"/>
            <ac:spMk id="2" creationId="{1077AE02-6BF9-44D3-93C7-DEADA815ACFE}"/>
          </ac:spMkLst>
        </pc:spChg>
        <pc:spChg chg="mod">
          <ac:chgData name="Helen Sauntson" userId="fec05a4f-cde8-4f23-9c61-89f2d99ce422" providerId="ADAL" clId="{AC9519BC-4740-4465-B2BD-A8D0DAC256E7}" dt="2021-03-23T10:25:48.175" v="14111" actId="121"/>
          <ac:spMkLst>
            <pc:docMk/>
            <pc:sldMk cId="1151454919" sldId="303"/>
            <ac:spMk id="3" creationId="{6C399AC1-2680-498B-98F6-7BA9218F8F22}"/>
          </ac:spMkLst>
        </pc:spChg>
      </pc:sldChg>
      <pc:sldChg chg="addSp delSp modSp add mod ord setBg">
        <pc:chgData name="Helen Sauntson" userId="fec05a4f-cde8-4f23-9c61-89f2d99ce422" providerId="ADAL" clId="{AC9519BC-4740-4465-B2BD-A8D0DAC256E7}" dt="2021-03-23T14:08:07.639" v="15523" actId="26606"/>
        <pc:sldMkLst>
          <pc:docMk/>
          <pc:sldMk cId="879481126" sldId="304"/>
        </pc:sldMkLst>
        <pc:spChg chg="mod">
          <ac:chgData name="Helen Sauntson" userId="fec05a4f-cde8-4f23-9c61-89f2d99ce422" providerId="ADAL" clId="{AC9519BC-4740-4465-B2BD-A8D0DAC256E7}" dt="2021-03-23T14:08:07.639" v="15523" actId="26606"/>
          <ac:spMkLst>
            <pc:docMk/>
            <pc:sldMk cId="879481126" sldId="304"/>
            <ac:spMk id="2" creationId="{1077AE02-6BF9-44D3-93C7-DEADA815ACFE}"/>
          </ac:spMkLst>
        </pc:spChg>
        <pc:spChg chg="mod">
          <ac:chgData name="Helen Sauntson" userId="fec05a4f-cde8-4f23-9c61-89f2d99ce422" providerId="ADAL" clId="{AC9519BC-4740-4465-B2BD-A8D0DAC256E7}" dt="2021-03-23T14:08:07.639" v="15523" actId="26606"/>
          <ac:spMkLst>
            <pc:docMk/>
            <pc:sldMk cId="879481126" sldId="304"/>
            <ac:spMk id="3" creationId="{6C399AC1-2680-498B-98F6-7BA9218F8F22}"/>
          </ac:spMkLst>
        </pc:spChg>
        <pc:spChg chg="add del">
          <ac:chgData name="Helen Sauntson" userId="fec05a4f-cde8-4f23-9c61-89f2d99ce422" providerId="ADAL" clId="{AC9519BC-4740-4465-B2BD-A8D0DAC256E7}" dt="2021-03-23T14:08:07.639" v="15523" actId="26606"/>
          <ac:spMkLst>
            <pc:docMk/>
            <pc:sldMk cId="879481126" sldId="304"/>
            <ac:spMk id="8" creationId="{100EDD19-6802-4EC3-95CE-CFFAB042CFD6}"/>
          </ac:spMkLst>
        </pc:spChg>
        <pc:spChg chg="add del">
          <ac:chgData name="Helen Sauntson" userId="fec05a4f-cde8-4f23-9c61-89f2d99ce422" providerId="ADAL" clId="{AC9519BC-4740-4465-B2BD-A8D0DAC256E7}" dt="2021-03-23T14:08:07.639" v="15523" actId="26606"/>
          <ac:spMkLst>
            <pc:docMk/>
            <pc:sldMk cId="879481126" sldId="304"/>
            <ac:spMk id="10" creationId="{DB17E863-922E-4C26-BD64-E8FD41D28661}"/>
          </ac:spMkLst>
        </pc:spChg>
      </pc:sldChg>
      <pc:sldMasterChg chg="modTransition modSldLayout">
        <pc:chgData name="Helen Sauntson" userId="fec05a4f-cde8-4f23-9c61-89f2d99ce422" providerId="ADAL" clId="{AC9519BC-4740-4465-B2BD-A8D0DAC256E7}" dt="2021-03-04T14:44:01.270" v="151"/>
        <pc:sldMasterMkLst>
          <pc:docMk/>
          <pc:sldMasterMk cId="2404636367" sldId="2147483648"/>
        </pc:sldMasterMkLst>
        <pc:sldLayoutChg chg="modTransition">
          <pc:chgData name="Helen Sauntson" userId="fec05a4f-cde8-4f23-9c61-89f2d99ce422" providerId="ADAL" clId="{AC9519BC-4740-4465-B2BD-A8D0DAC256E7}" dt="2021-03-04T14:44:01.270" v="151"/>
          <pc:sldLayoutMkLst>
            <pc:docMk/>
            <pc:sldMasterMk cId="2404636367" sldId="2147483648"/>
            <pc:sldLayoutMk cId="3713035484" sldId="2147483649"/>
          </pc:sldLayoutMkLst>
        </pc:sldLayoutChg>
        <pc:sldLayoutChg chg="modTransition">
          <pc:chgData name="Helen Sauntson" userId="fec05a4f-cde8-4f23-9c61-89f2d99ce422" providerId="ADAL" clId="{AC9519BC-4740-4465-B2BD-A8D0DAC256E7}" dt="2021-03-04T14:44:01.270" v="151"/>
          <pc:sldLayoutMkLst>
            <pc:docMk/>
            <pc:sldMasterMk cId="2404636367" sldId="2147483648"/>
            <pc:sldLayoutMk cId="557096954" sldId="2147483650"/>
          </pc:sldLayoutMkLst>
        </pc:sldLayoutChg>
        <pc:sldLayoutChg chg="modTransition">
          <pc:chgData name="Helen Sauntson" userId="fec05a4f-cde8-4f23-9c61-89f2d99ce422" providerId="ADAL" clId="{AC9519BC-4740-4465-B2BD-A8D0DAC256E7}" dt="2021-03-04T14:44:01.270" v="151"/>
          <pc:sldLayoutMkLst>
            <pc:docMk/>
            <pc:sldMasterMk cId="2404636367" sldId="2147483648"/>
            <pc:sldLayoutMk cId="3776881690" sldId="2147483651"/>
          </pc:sldLayoutMkLst>
        </pc:sldLayoutChg>
        <pc:sldLayoutChg chg="modTransition">
          <pc:chgData name="Helen Sauntson" userId="fec05a4f-cde8-4f23-9c61-89f2d99ce422" providerId="ADAL" clId="{AC9519BC-4740-4465-B2BD-A8D0DAC256E7}" dt="2021-03-04T14:44:01.270" v="151"/>
          <pc:sldLayoutMkLst>
            <pc:docMk/>
            <pc:sldMasterMk cId="2404636367" sldId="2147483648"/>
            <pc:sldLayoutMk cId="2348622167" sldId="2147483652"/>
          </pc:sldLayoutMkLst>
        </pc:sldLayoutChg>
        <pc:sldLayoutChg chg="modTransition">
          <pc:chgData name="Helen Sauntson" userId="fec05a4f-cde8-4f23-9c61-89f2d99ce422" providerId="ADAL" clId="{AC9519BC-4740-4465-B2BD-A8D0DAC256E7}" dt="2021-03-04T14:44:01.270" v="151"/>
          <pc:sldLayoutMkLst>
            <pc:docMk/>
            <pc:sldMasterMk cId="2404636367" sldId="2147483648"/>
            <pc:sldLayoutMk cId="2940594378" sldId="2147483653"/>
          </pc:sldLayoutMkLst>
        </pc:sldLayoutChg>
        <pc:sldLayoutChg chg="modTransition">
          <pc:chgData name="Helen Sauntson" userId="fec05a4f-cde8-4f23-9c61-89f2d99ce422" providerId="ADAL" clId="{AC9519BC-4740-4465-B2BD-A8D0DAC256E7}" dt="2021-03-04T14:44:01.270" v="151"/>
          <pc:sldLayoutMkLst>
            <pc:docMk/>
            <pc:sldMasterMk cId="2404636367" sldId="2147483648"/>
            <pc:sldLayoutMk cId="2248175780" sldId="2147483654"/>
          </pc:sldLayoutMkLst>
        </pc:sldLayoutChg>
        <pc:sldLayoutChg chg="modTransition">
          <pc:chgData name="Helen Sauntson" userId="fec05a4f-cde8-4f23-9c61-89f2d99ce422" providerId="ADAL" clId="{AC9519BC-4740-4465-B2BD-A8D0DAC256E7}" dt="2021-03-04T14:44:01.270" v="151"/>
          <pc:sldLayoutMkLst>
            <pc:docMk/>
            <pc:sldMasterMk cId="2404636367" sldId="2147483648"/>
            <pc:sldLayoutMk cId="2309795321" sldId="2147483655"/>
          </pc:sldLayoutMkLst>
        </pc:sldLayoutChg>
        <pc:sldLayoutChg chg="modTransition">
          <pc:chgData name="Helen Sauntson" userId="fec05a4f-cde8-4f23-9c61-89f2d99ce422" providerId="ADAL" clId="{AC9519BC-4740-4465-B2BD-A8D0DAC256E7}" dt="2021-03-04T14:44:01.270" v="151"/>
          <pc:sldLayoutMkLst>
            <pc:docMk/>
            <pc:sldMasterMk cId="2404636367" sldId="2147483648"/>
            <pc:sldLayoutMk cId="2485292626" sldId="2147483656"/>
          </pc:sldLayoutMkLst>
        </pc:sldLayoutChg>
        <pc:sldLayoutChg chg="modTransition">
          <pc:chgData name="Helen Sauntson" userId="fec05a4f-cde8-4f23-9c61-89f2d99ce422" providerId="ADAL" clId="{AC9519BC-4740-4465-B2BD-A8D0DAC256E7}" dt="2021-03-04T14:44:01.270" v="151"/>
          <pc:sldLayoutMkLst>
            <pc:docMk/>
            <pc:sldMasterMk cId="2404636367" sldId="2147483648"/>
            <pc:sldLayoutMk cId="793860373" sldId="2147483657"/>
          </pc:sldLayoutMkLst>
        </pc:sldLayoutChg>
        <pc:sldLayoutChg chg="modTransition">
          <pc:chgData name="Helen Sauntson" userId="fec05a4f-cde8-4f23-9c61-89f2d99ce422" providerId="ADAL" clId="{AC9519BC-4740-4465-B2BD-A8D0DAC256E7}" dt="2021-03-04T14:44:01.270" v="151"/>
          <pc:sldLayoutMkLst>
            <pc:docMk/>
            <pc:sldMasterMk cId="2404636367" sldId="2147483648"/>
            <pc:sldLayoutMk cId="1828017033" sldId="2147483658"/>
          </pc:sldLayoutMkLst>
        </pc:sldLayoutChg>
        <pc:sldLayoutChg chg="modTransition">
          <pc:chgData name="Helen Sauntson" userId="fec05a4f-cde8-4f23-9c61-89f2d99ce422" providerId="ADAL" clId="{AC9519BC-4740-4465-B2BD-A8D0DAC256E7}" dt="2021-03-04T14:44:01.270" v="151"/>
          <pc:sldLayoutMkLst>
            <pc:docMk/>
            <pc:sldMasterMk cId="2404636367" sldId="2147483648"/>
            <pc:sldLayoutMk cId="716188583"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FF541-2889-446D-ABFC-16088F05628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30657E7-5A5F-460F-B15E-1839513BE597}">
      <dgm:prSet/>
      <dgm:spPr/>
      <dgm:t>
        <a:bodyPr/>
        <a:lstStyle/>
        <a:p>
          <a:r>
            <a:rPr lang="en-GB"/>
            <a:t>How does the language of UK university diversity statements embody (and perhaps challenge) neoliberal ideologies?</a:t>
          </a:r>
          <a:endParaRPr lang="en-US"/>
        </a:p>
      </dgm:t>
    </dgm:pt>
    <dgm:pt modelId="{2681DAA9-DF2F-4318-AE25-85FEAD83D6B0}" type="parTrans" cxnId="{58B56E08-6F9D-4BF0-88F9-C114F0C8D80E}">
      <dgm:prSet/>
      <dgm:spPr/>
      <dgm:t>
        <a:bodyPr/>
        <a:lstStyle/>
        <a:p>
          <a:endParaRPr lang="en-US"/>
        </a:p>
      </dgm:t>
    </dgm:pt>
    <dgm:pt modelId="{4D7BCC41-631F-4E9F-A6AA-2C2AD0A60E88}" type="sibTrans" cxnId="{58B56E08-6F9D-4BF0-88F9-C114F0C8D80E}">
      <dgm:prSet/>
      <dgm:spPr/>
      <dgm:t>
        <a:bodyPr/>
        <a:lstStyle/>
        <a:p>
          <a:endParaRPr lang="en-US"/>
        </a:p>
      </dgm:t>
    </dgm:pt>
    <dgm:pt modelId="{BD0B02D2-986D-4CF4-A688-22B4DADBAF1B}">
      <dgm:prSet/>
      <dgm:spPr/>
      <dgm:t>
        <a:bodyPr/>
        <a:lstStyle/>
        <a:p>
          <a:r>
            <a:rPr lang="en-GB" dirty="0"/>
            <a:t>What are the implications for gender and sexuality diversity in UK universities?</a:t>
          </a:r>
          <a:endParaRPr lang="en-US" dirty="0"/>
        </a:p>
      </dgm:t>
    </dgm:pt>
    <dgm:pt modelId="{6238D610-68D1-4A4D-8EC0-CB685DED3DAB}" type="parTrans" cxnId="{BD0E10C7-33FF-4D11-BE2B-E5BF16119317}">
      <dgm:prSet/>
      <dgm:spPr/>
      <dgm:t>
        <a:bodyPr/>
        <a:lstStyle/>
        <a:p>
          <a:endParaRPr lang="en-US"/>
        </a:p>
      </dgm:t>
    </dgm:pt>
    <dgm:pt modelId="{1A19573E-C51A-494B-95B6-CBFBEC22617E}" type="sibTrans" cxnId="{BD0E10C7-33FF-4D11-BE2B-E5BF16119317}">
      <dgm:prSet/>
      <dgm:spPr/>
      <dgm:t>
        <a:bodyPr/>
        <a:lstStyle/>
        <a:p>
          <a:endParaRPr lang="en-US"/>
        </a:p>
      </dgm:t>
    </dgm:pt>
    <dgm:pt modelId="{B4C2A896-00D8-4A24-912F-DD0509F41A6E}" type="pres">
      <dgm:prSet presAssocID="{8E0FF541-2889-446D-ABFC-16088F056289}" presName="linear" presStyleCnt="0">
        <dgm:presLayoutVars>
          <dgm:animLvl val="lvl"/>
          <dgm:resizeHandles val="exact"/>
        </dgm:presLayoutVars>
      </dgm:prSet>
      <dgm:spPr/>
    </dgm:pt>
    <dgm:pt modelId="{86F0EC25-9FE6-45FD-BB76-AFC3A72F60BA}" type="pres">
      <dgm:prSet presAssocID="{630657E7-5A5F-460F-B15E-1839513BE597}" presName="parentText" presStyleLbl="node1" presStyleIdx="0" presStyleCnt="2">
        <dgm:presLayoutVars>
          <dgm:chMax val="0"/>
          <dgm:bulletEnabled val="1"/>
        </dgm:presLayoutVars>
      </dgm:prSet>
      <dgm:spPr/>
    </dgm:pt>
    <dgm:pt modelId="{BAA30AAC-7FB0-444C-A5C6-BCE0CCA3BA90}" type="pres">
      <dgm:prSet presAssocID="{4D7BCC41-631F-4E9F-A6AA-2C2AD0A60E88}" presName="spacer" presStyleCnt="0"/>
      <dgm:spPr/>
    </dgm:pt>
    <dgm:pt modelId="{4C5DD803-AE07-43DD-81FB-D7F4F0707112}" type="pres">
      <dgm:prSet presAssocID="{BD0B02D2-986D-4CF4-A688-22B4DADBAF1B}" presName="parentText" presStyleLbl="node1" presStyleIdx="1" presStyleCnt="2">
        <dgm:presLayoutVars>
          <dgm:chMax val="0"/>
          <dgm:bulletEnabled val="1"/>
        </dgm:presLayoutVars>
      </dgm:prSet>
      <dgm:spPr/>
    </dgm:pt>
  </dgm:ptLst>
  <dgm:cxnLst>
    <dgm:cxn modelId="{C3AF1302-D6EA-4019-A95F-B802B26212AA}" type="presOf" srcId="{8E0FF541-2889-446D-ABFC-16088F056289}" destId="{B4C2A896-00D8-4A24-912F-DD0509F41A6E}" srcOrd="0" destOrd="0" presId="urn:microsoft.com/office/officeart/2005/8/layout/vList2"/>
    <dgm:cxn modelId="{58B56E08-6F9D-4BF0-88F9-C114F0C8D80E}" srcId="{8E0FF541-2889-446D-ABFC-16088F056289}" destId="{630657E7-5A5F-460F-B15E-1839513BE597}" srcOrd="0" destOrd="0" parTransId="{2681DAA9-DF2F-4318-AE25-85FEAD83D6B0}" sibTransId="{4D7BCC41-631F-4E9F-A6AA-2C2AD0A60E88}"/>
    <dgm:cxn modelId="{DB50065F-7721-442A-9E70-8E9F3AA05BDB}" type="presOf" srcId="{BD0B02D2-986D-4CF4-A688-22B4DADBAF1B}" destId="{4C5DD803-AE07-43DD-81FB-D7F4F0707112}" srcOrd="0" destOrd="0" presId="urn:microsoft.com/office/officeart/2005/8/layout/vList2"/>
    <dgm:cxn modelId="{97F1A5AE-E2D6-4092-9D1B-F55C3C338A9B}" type="presOf" srcId="{630657E7-5A5F-460F-B15E-1839513BE597}" destId="{86F0EC25-9FE6-45FD-BB76-AFC3A72F60BA}" srcOrd="0" destOrd="0" presId="urn:microsoft.com/office/officeart/2005/8/layout/vList2"/>
    <dgm:cxn modelId="{BD0E10C7-33FF-4D11-BE2B-E5BF16119317}" srcId="{8E0FF541-2889-446D-ABFC-16088F056289}" destId="{BD0B02D2-986D-4CF4-A688-22B4DADBAF1B}" srcOrd="1" destOrd="0" parTransId="{6238D610-68D1-4A4D-8EC0-CB685DED3DAB}" sibTransId="{1A19573E-C51A-494B-95B6-CBFBEC22617E}"/>
    <dgm:cxn modelId="{5548FFAD-E2D8-4223-BB7B-33AA4B6B6826}" type="presParOf" srcId="{B4C2A896-00D8-4A24-912F-DD0509F41A6E}" destId="{86F0EC25-9FE6-45FD-BB76-AFC3A72F60BA}" srcOrd="0" destOrd="0" presId="urn:microsoft.com/office/officeart/2005/8/layout/vList2"/>
    <dgm:cxn modelId="{9B3706B6-0784-4BC9-B994-5486EC54D81D}" type="presParOf" srcId="{B4C2A896-00D8-4A24-912F-DD0509F41A6E}" destId="{BAA30AAC-7FB0-444C-A5C6-BCE0CCA3BA90}" srcOrd="1" destOrd="0" presId="urn:microsoft.com/office/officeart/2005/8/layout/vList2"/>
    <dgm:cxn modelId="{981117FE-63AC-4098-9FC5-70F6C85BB228}" type="presParOf" srcId="{B4C2A896-00D8-4A24-912F-DD0509F41A6E}" destId="{4C5DD803-AE07-43DD-81FB-D7F4F070711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382AEA-7987-4426-AF2F-13BFF17F0D8A}"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US"/>
        </a:p>
      </dgm:t>
    </dgm:pt>
    <dgm:pt modelId="{8CCD79A5-3897-4072-9778-B123DB7C89EB}">
      <dgm:prSet/>
      <dgm:spPr/>
      <dgm:t>
        <a:bodyPr/>
        <a:lstStyle/>
        <a:p>
          <a:r>
            <a:rPr lang="en-US" b="1"/>
            <a:t>Corpus (plural </a:t>
          </a:r>
          <a:r>
            <a:rPr lang="en-US" b="1" i="1"/>
            <a:t>corpora</a:t>
          </a:r>
          <a:r>
            <a:rPr lang="en-US" b="1"/>
            <a:t>) </a:t>
          </a:r>
          <a:r>
            <a:rPr lang="en-US"/>
            <a:t>= a large body of written and/or spoken language, representing one or more genres, in machine-readable form.</a:t>
          </a:r>
        </a:p>
      </dgm:t>
    </dgm:pt>
    <dgm:pt modelId="{85558875-9D12-4A98-8EB2-9AD61AFA2795}" type="parTrans" cxnId="{80B652D1-FE68-4983-A740-A0C5777899A0}">
      <dgm:prSet/>
      <dgm:spPr/>
      <dgm:t>
        <a:bodyPr/>
        <a:lstStyle/>
        <a:p>
          <a:endParaRPr lang="en-US"/>
        </a:p>
      </dgm:t>
    </dgm:pt>
    <dgm:pt modelId="{565D1497-C71D-4F7D-B548-588641FE2177}" type="sibTrans" cxnId="{80B652D1-FE68-4983-A740-A0C5777899A0}">
      <dgm:prSet/>
      <dgm:spPr/>
      <dgm:t>
        <a:bodyPr/>
        <a:lstStyle/>
        <a:p>
          <a:endParaRPr lang="en-US"/>
        </a:p>
      </dgm:t>
    </dgm:pt>
    <dgm:pt modelId="{BDD1EA66-1C80-44A1-A334-AAAAE82C66A9}">
      <dgm:prSet/>
      <dgm:spPr/>
      <dgm:t>
        <a:bodyPr/>
        <a:lstStyle/>
        <a:p>
          <a:r>
            <a:rPr lang="en-GB" b="1"/>
            <a:t>Corpus analysis </a:t>
          </a:r>
          <a:r>
            <a:rPr lang="en-GB"/>
            <a:t>involves using computers to discover linguistic patterns within large bodies of text, which may then be subjected to more interpretative analyses. (Baker, 2005: 5)</a:t>
          </a:r>
          <a:endParaRPr lang="en-US"/>
        </a:p>
      </dgm:t>
    </dgm:pt>
    <dgm:pt modelId="{45C63740-04ED-4680-B47A-9BCE9608DB1C}" type="parTrans" cxnId="{165579AD-CB3E-4484-898F-68D1FBBABFFB}">
      <dgm:prSet/>
      <dgm:spPr/>
      <dgm:t>
        <a:bodyPr/>
        <a:lstStyle/>
        <a:p>
          <a:endParaRPr lang="en-US"/>
        </a:p>
      </dgm:t>
    </dgm:pt>
    <dgm:pt modelId="{88F26E87-B622-4CC4-8493-F4F3973AC9A1}" type="sibTrans" cxnId="{165579AD-CB3E-4484-898F-68D1FBBABFFB}">
      <dgm:prSet/>
      <dgm:spPr/>
      <dgm:t>
        <a:bodyPr/>
        <a:lstStyle/>
        <a:p>
          <a:endParaRPr lang="en-US"/>
        </a:p>
      </dgm:t>
    </dgm:pt>
    <dgm:pt modelId="{60F41ABA-1747-4918-9947-B7183D8C45B1}">
      <dgm:prSet/>
      <dgm:spPr/>
      <dgm:t>
        <a:bodyPr/>
        <a:lstStyle/>
        <a:p>
          <a:r>
            <a:rPr lang="en-GB"/>
            <a:t>Baker (2008: 77) argues that ‘numbers count’ in the sense that the frequencies with which speakers use particular linguistic features can be used to uncover the ‘cumulative effects of language’</a:t>
          </a:r>
          <a:endParaRPr lang="en-US"/>
        </a:p>
      </dgm:t>
    </dgm:pt>
    <dgm:pt modelId="{EE220702-F57E-43FD-935D-AE997696D4A6}" type="parTrans" cxnId="{8545BB27-7705-481F-955C-19B476A7636E}">
      <dgm:prSet/>
      <dgm:spPr/>
      <dgm:t>
        <a:bodyPr/>
        <a:lstStyle/>
        <a:p>
          <a:endParaRPr lang="en-US"/>
        </a:p>
      </dgm:t>
    </dgm:pt>
    <dgm:pt modelId="{947C2FF0-0F85-4B22-A47B-D07A3DAE9550}" type="sibTrans" cxnId="{8545BB27-7705-481F-955C-19B476A7636E}">
      <dgm:prSet/>
      <dgm:spPr/>
      <dgm:t>
        <a:bodyPr/>
        <a:lstStyle/>
        <a:p>
          <a:endParaRPr lang="en-US"/>
        </a:p>
      </dgm:t>
    </dgm:pt>
    <dgm:pt modelId="{50BFA294-08DE-4363-8973-32BF27D7245C}">
      <dgm:prSet/>
      <dgm:spPr/>
      <dgm:t>
        <a:bodyPr/>
        <a:lstStyle/>
        <a:p>
          <a:r>
            <a:rPr lang="en-GB"/>
            <a:t>Critical corpus analysis – helpful for uncovering ideologies which are embedded in texts</a:t>
          </a:r>
          <a:endParaRPr lang="en-US"/>
        </a:p>
      </dgm:t>
    </dgm:pt>
    <dgm:pt modelId="{A9BE0389-0D88-461E-87D2-5F71FFA4F8DB}" type="parTrans" cxnId="{5A1DE9B1-EF8A-41DA-836D-E38AFA00B646}">
      <dgm:prSet/>
      <dgm:spPr/>
      <dgm:t>
        <a:bodyPr/>
        <a:lstStyle/>
        <a:p>
          <a:endParaRPr lang="en-US"/>
        </a:p>
      </dgm:t>
    </dgm:pt>
    <dgm:pt modelId="{171F6DD6-1670-4AA2-8AE7-F448DA6FF2E9}" type="sibTrans" cxnId="{5A1DE9B1-EF8A-41DA-836D-E38AFA00B646}">
      <dgm:prSet/>
      <dgm:spPr/>
      <dgm:t>
        <a:bodyPr/>
        <a:lstStyle/>
        <a:p>
          <a:endParaRPr lang="en-US"/>
        </a:p>
      </dgm:t>
    </dgm:pt>
    <dgm:pt modelId="{F51C1E7B-A724-4798-A5E2-3F97FA823D29}" type="pres">
      <dgm:prSet presAssocID="{7E382AEA-7987-4426-AF2F-13BFF17F0D8A}" presName="vert0" presStyleCnt="0">
        <dgm:presLayoutVars>
          <dgm:dir/>
          <dgm:animOne val="branch"/>
          <dgm:animLvl val="lvl"/>
        </dgm:presLayoutVars>
      </dgm:prSet>
      <dgm:spPr/>
    </dgm:pt>
    <dgm:pt modelId="{4078C57B-C30D-48E8-AF92-9CBE6C6DCD2D}" type="pres">
      <dgm:prSet presAssocID="{8CCD79A5-3897-4072-9778-B123DB7C89EB}" presName="thickLine" presStyleLbl="alignNode1" presStyleIdx="0" presStyleCnt="4"/>
      <dgm:spPr/>
    </dgm:pt>
    <dgm:pt modelId="{907583D2-D162-4022-9486-A5807A9E3F1B}" type="pres">
      <dgm:prSet presAssocID="{8CCD79A5-3897-4072-9778-B123DB7C89EB}" presName="horz1" presStyleCnt="0"/>
      <dgm:spPr/>
    </dgm:pt>
    <dgm:pt modelId="{28EB77EF-1709-45FD-89CB-2D99B0DA548B}" type="pres">
      <dgm:prSet presAssocID="{8CCD79A5-3897-4072-9778-B123DB7C89EB}" presName="tx1" presStyleLbl="revTx" presStyleIdx="0" presStyleCnt="4"/>
      <dgm:spPr/>
    </dgm:pt>
    <dgm:pt modelId="{410EED90-8307-453C-B5D9-AE89CAEF80E5}" type="pres">
      <dgm:prSet presAssocID="{8CCD79A5-3897-4072-9778-B123DB7C89EB}" presName="vert1" presStyleCnt="0"/>
      <dgm:spPr/>
    </dgm:pt>
    <dgm:pt modelId="{1D480B1E-3001-49B5-95C6-A1C105548DFB}" type="pres">
      <dgm:prSet presAssocID="{BDD1EA66-1C80-44A1-A334-AAAAE82C66A9}" presName="thickLine" presStyleLbl="alignNode1" presStyleIdx="1" presStyleCnt="4"/>
      <dgm:spPr/>
    </dgm:pt>
    <dgm:pt modelId="{6D1E9985-6FDD-418C-B673-DE8AEDEA1E3B}" type="pres">
      <dgm:prSet presAssocID="{BDD1EA66-1C80-44A1-A334-AAAAE82C66A9}" presName="horz1" presStyleCnt="0"/>
      <dgm:spPr/>
    </dgm:pt>
    <dgm:pt modelId="{FA27BD19-A16F-404D-9176-ACFB8D84D32F}" type="pres">
      <dgm:prSet presAssocID="{BDD1EA66-1C80-44A1-A334-AAAAE82C66A9}" presName="tx1" presStyleLbl="revTx" presStyleIdx="1" presStyleCnt="4"/>
      <dgm:spPr/>
    </dgm:pt>
    <dgm:pt modelId="{A919828C-B597-4B6E-825D-C23D4782742B}" type="pres">
      <dgm:prSet presAssocID="{BDD1EA66-1C80-44A1-A334-AAAAE82C66A9}" presName="vert1" presStyleCnt="0"/>
      <dgm:spPr/>
    </dgm:pt>
    <dgm:pt modelId="{316175C2-BA54-4251-BB26-D5CC0C80C6FA}" type="pres">
      <dgm:prSet presAssocID="{60F41ABA-1747-4918-9947-B7183D8C45B1}" presName="thickLine" presStyleLbl="alignNode1" presStyleIdx="2" presStyleCnt="4"/>
      <dgm:spPr/>
    </dgm:pt>
    <dgm:pt modelId="{0D842378-3BEF-4126-8242-EFCE9B970557}" type="pres">
      <dgm:prSet presAssocID="{60F41ABA-1747-4918-9947-B7183D8C45B1}" presName="horz1" presStyleCnt="0"/>
      <dgm:spPr/>
    </dgm:pt>
    <dgm:pt modelId="{23C8A904-6270-42F0-873D-4F65B7D36BF9}" type="pres">
      <dgm:prSet presAssocID="{60F41ABA-1747-4918-9947-B7183D8C45B1}" presName="tx1" presStyleLbl="revTx" presStyleIdx="2" presStyleCnt="4"/>
      <dgm:spPr/>
    </dgm:pt>
    <dgm:pt modelId="{34C1351B-A98B-4010-9B15-14A21E2EC6A8}" type="pres">
      <dgm:prSet presAssocID="{60F41ABA-1747-4918-9947-B7183D8C45B1}" presName="vert1" presStyleCnt="0"/>
      <dgm:spPr/>
    </dgm:pt>
    <dgm:pt modelId="{89769BBE-EE8B-4C2E-BCD4-52C937CCF32C}" type="pres">
      <dgm:prSet presAssocID="{50BFA294-08DE-4363-8973-32BF27D7245C}" presName="thickLine" presStyleLbl="alignNode1" presStyleIdx="3" presStyleCnt="4"/>
      <dgm:spPr/>
    </dgm:pt>
    <dgm:pt modelId="{BF2486B3-29ED-41E9-88DF-9B9B08634C86}" type="pres">
      <dgm:prSet presAssocID="{50BFA294-08DE-4363-8973-32BF27D7245C}" presName="horz1" presStyleCnt="0"/>
      <dgm:spPr/>
    </dgm:pt>
    <dgm:pt modelId="{7659ECBC-35D1-4F9E-BAF4-9EBE7E52D203}" type="pres">
      <dgm:prSet presAssocID="{50BFA294-08DE-4363-8973-32BF27D7245C}" presName="tx1" presStyleLbl="revTx" presStyleIdx="3" presStyleCnt="4"/>
      <dgm:spPr/>
    </dgm:pt>
    <dgm:pt modelId="{3C8B52FC-5D27-4C0A-BBDA-4FBEB79CE1D2}" type="pres">
      <dgm:prSet presAssocID="{50BFA294-08DE-4363-8973-32BF27D7245C}" presName="vert1" presStyleCnt="0"/>
      <dgm:spPr/>
    </dgm:pt>
  </dgm:ptLst>
  <dgm:cxnLst>
    <dgm:cxn modelId="{238A6C1C-72E6-4788-98C1-640223498B96}" type="presOf" srcId="{7E382AEA-7987-4426-AF2F-13BFF17F0D8A}" destId="{F51C1E7B-A724-4798-A5E2-3F97FA823D29}" srcOrd="0" destOrd="0" presId="urn:microsoft.com/office/officeart/2008/layout/LinedList"/>
    <dgm:cxn modelId="{5649241D-F9EB-42F2-BBD1-FC2FE3CE9B72}" type="presOf" srcId="{8CCD79A5-3897-4072-9778-B123DB7C89EB}" destId="{28EB77EF-1709-45FD-89CB-2D99B0DA548B}" srcOrd="0" destOrd="0" presId="urn:microsoft.com/office/officeart/2008/layout/LinedList"/>
    <dgm:cxn modelId="{8545BB27-7705-481F-955C-19B476A7636E}" srcId="{7E382AEA-7987-4426-AF2F-13BFF17F0D8A}" destId="{60F41ABA-1747-4918-9947-B7183D8C45B1}" srcOrd="2" destOrd="0" parTransId="{EE220702-F57E-43FD-935D-AE997696D4A6}" sibTransId="{947C2FF0-0F85-4B22-A47B-D07A3DAE9550}"/>
    <dgm:cxn modelId="{77FFF52D-18D5-4D24-898B-DA7AD6B12624}" type="presOf" srcId="{BDD1EA66-1C80-44A1-A334-AAAAE82C66A9}" destId="{FA27BD19-A16F-404D-9176-ACFB8D84D32F}" srcOrd="0" destOrd="0" presId="urn:microsoft.com/office/officeart/2008/layout/LinedList"/>
    <dgm:cxn modelId="{78820D46-F64D-486A-A30F-38267B44BE49}" type="presOf" srcId="{50BFA294-08DE-4363-8973-32BF27D7245C}" destId="{7659ECBC-35D1-4F9E-BAF4-9EBE7E52D203}" srcOrd="0" destOrd="0" presId="urn:microsoft.com/office/officeart/2008/layout/LinedList"/>
    <dgm:cxn modelId="{165579AD-CB3E-4484-898F-68D1FBBABFFB}" srcId="{7E382AEA-7987-4426-AF2F-13BFF17F0D8A}" destId="{BDD1EA66-1C80-44A1-A334-AAAAE82C66A9}" srcOrd="1" destOrd="0" parTransId="{45C63740-04ED-4680-B47A-9BCE9608DB1C}" sibTransId="{88F26E87-B622-4CC4-8493-F4F3973AC9A1}"/>
    <dgm:cxn modelId="{5A1DE9B1-EF8A-41DA-836D-E38AFA00B646}" srcId="{7E382AEA-7987-4426-AF2F-13BFF17F0D8A}" destId="{50BFA294-08DE-4363-8973-32BF27D7245C}" srcOrd="3" destOrd="0" parTransId="{A9BE0389-0D88-461E-87D2-5F71FFA4F8DB}" sibTransId="{171F6DD6-1670-4AA2-8AE7-F448DA6FF2E9}"/>
    <dgm:cxn modelId="{81F2DFB9-7568-41F5-81B4-AE2B41AE334C}" type="presOf" srcId="{60F41ABA-1747-4918-9947-B7183D8C45B1}" destId="{23C8A904-6270-42F0-873D-4F65B7D36BF9}" srcOrd="0" destOrd="0" presId="urn:microsoft.com/office/officeart/2008/layout/LinedList"/>
    <dgm:cxn modelId="{80B652D1-FE68-4983-A740-A0C5777899A0}" srcId="{7E382AEA-7987-4426-AF2F-13BFF17F0D8A}" destId="{8CCD79A5-3897-4072-9778-B123DB7C89EB}" srcOrd="0" destOrd="0" parTransId="{85558875-9D12-4A98-8EB2-9AD61AFA2795}" sibTransId="{565D1497-C71D-4F7D-B548-588641FE2177}"/>
    <dgm:cxn modelId="{13ECE5D6-C0E2-4696-A92F-366288E96EAE}" type="presParOf" srcId="{F51C1E7B-A724-4798-A5E2-3F97FA823D29}" destId="{4078C57B-C30D-48E8-AF92-9CBE6C6DCD2D}" srcOrd="0" destOrd="0" presId="urn:microsoft.com/office/officeart/2008/layout/LinedList"/>
    <dgm:cxn modelId="{00F1BBFF-0FF0-44D1-A77E-1F8095C397BF}" type="presParOf" srcId="{F51C1E7B-A724-4798-A5E2-3F97FA823D29}" destId="{907583D2-D162-4022-9486-A5807A9E3F1B}" srcOrd="1" destOrd="0" presId="urn:microsoft.com/office/officeart/2008/layout/LinedList"/>
    <dgm:cxn modelId="{DFF6FA5B-C261-482B-9787-6FC3B4FA9E19}" type="presParOf" srcId="{907583D2-D162-4022-9486-A5807A9E3F1B}" destId="{28EB77EF-1709-45FD-89CB-2D99B0DA548B}" srcOrd="0" destOrd="0" presId="urn:microsoft.com/office/officeart/2008/layout/LinedList"/>
    <dgm:cxn modelId="{84CBB5F4-9055-4083-9D08-693877E001B7}" type="presParOf" srcId="{907583D2-D162-4022-9486-A5807A9E3F1B}" destId="{410EED90-8307-453C-B5D9-AE89CAEF80E5}" srcOrd="1" destOrd="0" presId="urn:microsoft.com/office/officeart/2008/layout/LinedList"/>
    <dgm:cxn modelId="{B68B4511-3A1B-43B6-A407-C2B582F0BD60}" type="presParOf" srcId="{F51C1E7B-A724-4798-A5E2-3F97FA823D29}" destId="{1D480B1E-3001-49B5-95C6-A1C105548DFB}" srcOrd="2" destOrd="0" presId="urn:microsoft.com/office/officeart/2008/layout/LinedList"/>
    <dgm:cxn modelId="{CE82A1D4-0892-4C3E-B9C5-5A4DB7CC6E89}" type="presParOf" srcId="{F51C1E7B-A724-4798-A5E2-3F97FA823D29}" destId="{6D1E9985-6FDD-418C-B673-DE8AEDEA1E3B}" srcOrd="3" destOrd="0" presId="urn:microsoft.com/office/officeart/2008/layout/LinedList"/>
    <dgm:cxn modelId="{D3651BF4-8AA7-4D97-89F5-4FC669E3B5AE}" type="presParOf" srcId="{6D1E9985-6FDD-418C-B673-DE8AEDEA1E3B}" destId="{FA27BD19-A16F-404D-9176-ACFB8D84D32F}" srcOrd="0" destOrd="0" presId="urn:microsoft.com/office/officeart/2008/layout/LinedList"/>
    <dgm:cxn modelId="{DF8A954B-4939-4B1E-BDDD-0A6ECEE7FD27}" type="presParOf" srcId="{6D1E9985-6FDD-418C-B673-DE8AEDEA1E3B}" destId="{A919828C-B597-4B6E-825D-C23D4782742B}" srcOrd="1" destOrd="0" presId="urn:microsoft.com/office/officeart/2008/layout/LinedList"/>
    <dgm:cxn modelId="{309E3504-ECBF-4612-8EBE-2A53E3AB368E}" type="presParOf" srcId="{F51C1E7B-A724-4798-A5E2-3F97FA823D29}" destId="{316175C2-BA54-4251-BB26-D5CC0C80C6FA}" srcOrd="4" destOrd="0" presId="urn:microsoft.com/office/officeart/2008/layout/LinedList"/>
    <dgm:cxn modelId="{F847B594-BB70-48A1-9986-AE31D1A14CBD}" type="presParOf" srcId="{F51C1E7B-A724-4798-A5E2-3F97FA823D29}" destId="{0D842378-3BEF-4126-8242-EFCE9B970557}" srcOrd="5" destOrd="0" presId="urn:microsoft.com/office/officeart/2008/layout/LinedList"/>
    <dgm:cxn modelId="{FADFF6EE-5E7B-40CA-98BB-F5DE509786F0}" type="presParOf" srcId="{0D842378-3BEF-4126-8242-EFCE9B970557}" destId="{23C8A904-6270-42F0-873D-4F65B7D36BF9}" srcOrd="0" destOrd="0" presId="urn:microsoft.com/office/officeart/2008/layout/LinedList"/>
    <dgm:cxn modelId="{D907093C-22EE-479A-9AFC-F25D64307FB2}" type="presParOf" srcId="{0D842378-3BEF-4126-8242-EFCE9B970557}" destId="{34C1351B-A98B-4010-9B15-14A21E2EC6A8}" srcOrd="1" destOrd="0" presId="urn:microsoft.com/office/officeart/2008/layout/LinedList"/>
    <dgm:cxn modelId="{4216A887-C722-461D-B732-83390B1DBB46}" type="presParOf" srcId="{F51C1E7B-A724-4798-A5E2-3F97FA823D29}" destId="{89769BBE-EE8B-4C2E-BCD4-52C937CCF32C}" srcOrd="6" destOrd="0" presId="urn:microsoft.com/office/officeart/2008/layout/LinedList"/>
    <dgm:cxn modelId="{D4AEC158-E413-43D2-8606-6087221EDB1A}" type="presParOf" srcId="{F51C1E7B-A724-4798-A5E2-3F97FA823D29}" destId="{BF2486B3-29ED-41E9-88DF-9B9B08634C86}" srcOrd="7" destOrd="0" presId="urn:microsoft.com/office/officeart/2008/layout/LinedList"/>
    <dgm:cxn modelId="{F7365620-3284-4580-952A-8B2621849003}" type="presParOf" srcId="{BF2486B3-29ED-41E9-88DF-9B9B08634C86}" destId="{7659ECBC-35D1-4F9E-BAF4-9EBE7E52D203}" srcOrd="0" destOrd="0" presId="urn:microsoft.com/office/officeart/2008/layout/LinedList"/>
    <dgm:cxn modelId="{6D428CDC-CEBC-46B4-8097-F83AB5103468}" type="presParOf" srcId="{BF2486B3-29ED-41E9-88DF-9B9B08634C86}" destId="{3C8B52FC-5D27-4C0A-BBDA-4FBEB79CE1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B269F6-58C5-4E87-99FF-962F1E872229}"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36D6EF98-B6F9-4AE8-AB7C-A155A31DBA1A}">
      <dgm:prSet/>
      <dgm:spPr/>
      <dgm:t>
        <a:bodyPr/>
        <a:lstStyle/>
        <a:p>
          <a:r>
            <a:rPr lang="en-GB"/>
            <a:t>APPRAISAL consists of the systems of:</a:t>
          </a:r>
          <a:endParaRPr lang="en-US"/>
        </a:p>
      </dgm:t>
    </dgm:pt>
    <dgm:pt modelId="{4BC673A6-5184-4740-89B1-801ECD15D902}" type="parTrans" cxnId="{01403258-2DBF-46BB-B862-E050A5852F85}">
      <dgm:prSet/>
      <dgm:spPr/>
      <dgm:t>
        <a:bodyPr/>
        <a:lstStyle/>
        <a:p>
          <a:endParaRPr lang="en-US"/>
        </a:p>
      </dgm:t>
    </dgm:pt>
    <dgm:pt modelId="{A2A575C5-4B03-46A4-B3E0-6C65723CA026}" type="sibTrans" cxnId="{01403258-2DBF-46BB-B862-E050A5852F85}">
      <dgm:prSet/>
      <dgm:spPr/>
      <dgm:t>
        <a:bodyPr/>
        <a:lstStyle/>
        <a:p>
          <a:endParaRPr lang="en-US"/>
        </a:p>
      </dgm:t>
    </dgm:pt>
    <dgm:pt modelId="{A70AA4A0-9701-40AE-AAD1-19A9D0006261}">
      <dgm:prSet/>
      <dgm:spPr/>
      <dgm:t>
        <a:bodyPr/>
        <a:lstStyle/>
        <a:p>
          <a:r>
            <a:rPr lang="en-GB" b="1"/>
            <a:t>ATTITUDE</a:t>
          </a:r>
          <a:r>
            <a:rPr lang="en-GB"/>
            <a:t> </a:t>
          </a:r>
          <a:endParaRPr lang="en-US"/>
        </a:p>
      </dgm:t>
    </dgm:pt>
    <dgm:pt modelId="{BAACDD97-CC7F-40CC-9044-07E9E0A3AE75}" type="parTrans" cxnId="{3C1DFFBE-2C85-40E5-ACE0-5C96E636752B}">
      <dgm:prSet/>
      <dgm:spPr/>
      <dgm:t>
        <a:bodyPr/>
        <a:lstStyle/>
        <a:p>
          <a:endParaRPr lang="en-US"/>
        </a:p>
      </dgm:t>
    </dgm:pt>
    <dgm:pt modelId="{E7E2E901-F637-4BCA-82FE-FC2B64A3B2D4}" type="sibTrans" cxnId="{3C1DFFBE-2C85-40E5-ACE0-5C96E636752B}">
      <dgm:prSet/>
      <dgm:spPr/>
      <dgm:t>
        <a:bodyPr/>
        <a:lstStyle/>
        <a:p>
          <a:endParaRPr lang="en-US"/>
        </a:p>
      </dgm:t>
    </dgm:pt>
    <dgm:pt modelId="{1843D023-A8BD-405B-8875-C42A09DD729D}">
      <dgm:prSet/>
      <dgm:spPr/>
      <dgm:t>
        <a:bodyPr/>
        <a:lstStyle/>
        <a:p>
          <a:r>
            <a:rPr lang="en-GB"/>
            <a:t>GRADUATION </a:t>
          </a:r>
          <a:endParaRPr lang="en-US"/>
        </a:p>
      </dgm:t>
    </dgm:pt>
    <dgm:pt modelId="{3E26956C-5491-4B97-948E-B38821E2F165}" type="parTrans" cxnId="{0A086A5F-33BE-4DF4-A092-A50695AD040E}">
      <dgm:prSet/>
      <dgm:spPr/>
      <dgm:t>
        <a:bodyPr/>
        <a:lstStyle/>
        <a:p>
          <a:endParaRPr lang="en-US"/>
        </a:p>
      </dgm:t>
    </dgm:pt>
    <dgm:pt modelId="{415DE2D7-9686-43EA-A61C-4A3C7BC71917}" type="sibTrans" cxnId="{0A086A5F-33BE-4DF4-A092-A50695AD040E}">
      <dgm:prSet/>
      <dgm:spPr/>
      <dgm:t>
        <a:bodyPr/>
        <a:lstStyle/>
        <a:p>
          <a:endParaRPr lang="en-US"/>
        </a:p>
      </dgm:t>
    </dgm:pt>
    <dgm:pt modelId="{F7D232EB-6F06-4E58-B98B-FB5CE3509482}">
      <dgm:prSet/>
      <dgm:spPr/>
      <dgm:t>
        <a:bodyPr/>
        <a:lstStyle/>
        <a:p>
          <a:r>
            <a:rPr lang="en-GB"/>
            <a:t>ENGAGEMENT</a:t>
          </a:r>
          <a:endParaRPr lang="en-US"/>
        </a:p>
      </dgm:t>
    </dgm:pt>
    <dgm:pt modelId="{D1F694EF-0F83-4971-9287-AAB212F6A382}" type="parTrans" cxnId="{A11A484C-6BCD-496F-B6FF-BA27CB6E566F}">
      <dgm:prSet/>
      <dgm:spPr/>
      <dgm:t>
        <a:bodyPr/>
        <a:lstStyle/>
        <a:p>
          <a:endParaRPr lang="en-US"/>
        </a:p>
      </dgm:t>
    </dgm:pt>
    <dgm:pt modelId="{C0AF8BCA-D3E8-418C-93AD-BAD81B481FE8}" type="sibTrans" cxnId="{A11A484C-6BCD-496F-B6FF-BA27CB6E566F}">
      <dgm:prSet/>
      <dgm:spPr/>
      <dgm:t>
        <a:bodyPr/>
        <a:lstStyle/>
        <a:p>
          <a:endParaRPr lang="en-US"/>
        </a:p>
      </dgm:t>
    </dgm:pt>
    <dgm:pt modelId="{BED8C4A7-5122-44B6-89CF-2E3D65B31A9C}">
      <dgm:prSet/>
      <dgm:spPr/>
      <dgm:t>
        <a:bodyPr/>
        <a:lstStyle/>
        <a:p>
          <a:r>
            <a:rPr lang="en-GB" b="1" u="sng"/>
            <a:t>ATTITUDE</a:t>
          </a:r>
          <a:r>
            <a:rPr lang="en-GB"/>
            <a:t> = primary system through which people express emotions, judgements and values</a:t>
          </a:r>
          <a:endParaRPr lang="en-US"/>
        </a:p>
      </dgm:t>
    </dgm:pt>
    <dgm:pt modelId="{659CAA2E-3B10-412C-9FAE-8A1C733CF1C4}" type="parTrans" cxnId="{298E0AA2-AF7D-4B76-87CC-7D71D6415F84}">
      <dgm:prSet/>
      <dgm:spPr/>
      <dgm:t>
        <a:bodyPr/>
        <a:lstStyle/>
        <a:p>
          <a:endParaRPr lang="en-US"/>
        </a:p>
      </dgm:t>
    </dgm:pt>
    <dgm:pt modelId="{B9D4223F-7CED-4F56-B9AE-7A4785CEF0A2}" type="sibTrans" cxnId="{298E0AA2-AF7D-4B76-87CC-7D71D6415F84}">
      <dgm:prSet/>
      <dgm:spPr/>
      <dgm:t>
        <a:bodyPr/>
        <a:lstStyle/>
        <a:p>
          <a:endParaRPr lang="en-US"/>
        </a:p>
      </dgm:t>
    </dgm:pt>
    <dgm:pt modelId="{C0BCCB4A-2175-44BE-92CB-3ED7D5ECD4D8}" type="pres">
      <dgm:prSet presAssocID="{BBB269F6-58C5-4E87-99FF-962F1E872229}" presName="linear" presStyleCnt="0">
        <dgm:presLayoutVars>
          <dgm:animLvl val="lvl"/>
          <dgm:resizeHandles val="exact"/>
        </dgm:presLayoutVars>
      </dgm:prSet>
      <dgm:spPr/>
    </dgm:pt>
    <dgm:pt modelId="{D5C3C81D-6360-4EE1-B1C8-9F8722630C1C}" type="pres">
      <dgm:prSet presAssocID="{36D6EF98-B6F9-4AE8-AB7C-A155A31DBA1A}" presName="parentText" presStyleLbl="node1" presStyleIdx="0" presStyleCnt="2">
        <dgm:presLayoutVars>
          <dgm:chMax val="0"/>
          <dgm:bulletEnabled val="1"/>
        </dgm:presLayoutVars>
      </dgm:prSet>
      <dgm:spPr/>
    </dgm:pt>
    <dgm:pt modelId="{60317EE6-C276-46E0-AE64-EA4F2A18A778}" type="pres">
      <dgm:prSet presAssocID="{36D6EF98-B6F9-4AE8-AB7C-A155A31DBA1A}" presName="childText" presStyleLbl="revTx" presStyleIdx="0" presStyleCnt="1">
        <dgm:presLayoutVars>
          <dgm:bulletEnabled val="1"/>
        </dgm:presLayoutVars>
      </dgm:prSet>
      <dgm:spPr/>
    </dgm:pt>
    <dgm:pt modelId="{AFDA622C-5BF4-41B8-A410-3BEA72AA9111}" type="pres">
      <dgm:prSet presAssocID="{BED8C4A7-5122-44B6-89CF-2E3D65B31A9C}" presName="parentText" presStyleLbl="node1" presStyleIdx="1" presStyleCnt="2">
        <dgm:presLayoutVars>
          <dgm:chMax val="0"/>
          <dgm:bulletEnabled val="1"/>
        </dgm:presLayoutVars>
      </dgm:prSet>
      <dgm:spPr/>
    </dgm:pt>
  </dgm:ptLst>
  <dgm:cxnLst>
    <dgm:cxn modelId="{0A086A5F-33BE-4DF4-A092-A50695AD040E}" srcId="{36D6EF98-B6F9-4AE8-AB7C-A155A31DBA1A}" destId="{1843D023-A8BD-405B-8875-C42A09DD729D}" srcOrd="1" destOrd="0" parTransId="{3E26956C-5491-4B97-948E-B38821E2F165}" sibTransId="{415DE2D7-9686-43EA-A61C-4A3C7BC71917}"/>
    <dgm:cxn modelId="{62C86F48-4DD5-40A6-8F83-7A827491409B}" type="presOf" srcId="{36D6EF98-B6F9-4AE8-AB7C-A155A31DBA1A}" destId="{D5C3C81D-6360-4EE1-B1C8-9F8722630C1C}" srcOrd="0" destOrd="0" presId="urn:microsoft.com/office/officeart/2005/8/layout/vList2"/>
    <dgm:cxn modelId="{A11A484C-6BCD-496F-B6FF-BA27CB6E566F}" srcId="{36D6EF98-B6F9-4AE8-AB7C-A155A31DBA1A}" destId="{F7D232EB-6F06-4E58-B98B-FB5CE3509482}" srcOrd="2" destOrd="0" parTransId="{D1F694EF-0F83-4971-9287-AAB212F6A382}" sibTransId="{C0AF8BCA-D3E8-418C-93AD-BAD81B481FE8}"/>
    <dgm:cxn modelId="{01403258-2DBF-46BB-B862-E050A5852F85}" srcId="{BBB269F6-58C5-4E87-99FF-962F1E872229}" destId="{36D6EF98-B6F9-4AE8-AB7C-A155A31DBA1A}" srcOrd="0" destOrd="0" parTransId="{4BC673A6-5184-4740-89B1-801ECD15D902}" sibTransId="{A2A575C5-4B03-46A4-B3E0-6C65723CA026}"/>
    <dgm:cxn modelId="{336CEC83-7337-4A35-89A2-1122762DE949}" type="presOf" srcId="{F7D232EB-6F06-4E58-B98B-FB5CE3509482}" destId="{60317EE6-C276-46E0-AE64-EA4F2A18A778}" srcOrd="0" destOrd="2" presId="urn:microsoft.com/office/officeart/2005/8/layout/vList2"/>
    <dgm:cxn modelId="{12B6F7A0-76AC-4F68-902E-870EF4A70A77}" type="presOf" srcId="{BED8C4A7-5122-44B6-89CF-2E3D65B31A9C}" destId="{AFDA622C-5BF4-41B8-A410-3BEA72AA9111}" srcOrd="0" destOrd="0" presId="urn:microsoft.com/office/officeart/2005/8/layout/vList2"/>
    <dgm:cxn modelId="{298E0AA2-AF7D-4B76-87CC-7D71D6415F84}" srcId="{BBB269F6-58C5-4E87-99FF-962F1E872229}" destId="{BED8C4A7-5122-44B6-89CF-2E3D65B31A9C}" srcOrd="1" destOrd="0" parTransId="{659CAA2E-3B10-412C-9FAE-8A1C733CF1C4}" sibTransId="{B9D4223F-7CED-4F56-B9AE-7A4785CEF0A2}"/>
    <dgm:cxn modelId="{4C793FA8-6938-4FF1-91CA-CB14A72A11E0}" type="presOf" srcId="{A70AA4A0-9701-40AE-AAD1-19A9D0006261}" destId="{60317EE6-C276-46E0-AE64-EA4F2A18A778}" srcOrd="0" destOrd="0" presId="urn:microsoft.com/office/officeart/2005/8/layout/vList2"/>
    <dgm:cxn modelId="{3C1DFFBE-2C85-40E5-ACE0-5C96E636752B}" srcId="{36D6EF98-B6F9-4AE8-AB7C-A155A31DBA1A}" destId="{A70AA4A0-9701-40AE-AAD1-19A9D0006261}" srcOrd="0" destOrd="0" parTransId="{BAACDD97-CC7F-40CC-9044-07E9E0A3AE75}" sibTransId="{E7E2E901-F637-4BCA-82FE-FC2B64A3B2D4}"/>
    <dgm:cxn modelId="{1F875BC2-F553-45D1-BD30-DE22F8A51989}" type="presOf" srcId="{1843D023-A8BD-405B-8875-C42A09DD729D}" destId="{60317EE6-C276-46E0-AE64-EA4F2A18A778}" srcOrd="0" destOrd="1" presId="urn:microsoft.com/office/officeart/2005/8/layout/vList2"/>
    <dgm:cxn modelId="{3FB697CE-A31B-4A83-AAE6-16C5EEAAEB78}" type="presOf" srcId="{BBB269F6-58C5-4E87-99FF-962F1E872229}" destId="{C0BCCB4A-2175-44BE-92CB-3ED7D5ECD4D8}" srcOrd="0" destOrd="0" presId="urn:microsoft.com/office/officeart/2005/8/layout/vList2"/>
    <dgm:cxn modelId="{96D65274-D24D-4434-9CA5-107DD4F7EC4E}" type="presParOf" srcId="{C0BCCB4A-2175-44BE-92CB-3ED7D5ECD4D8}" destId="{D5C3C81D-6360-4EE1-B1C8-9F8722630C1C}" srcOrd="0" destOrd="0" presId="urn:microsoft.com/office/officeart/2005/8/layout/vList2"/>
    <dgm:cxn modelId="{8A1D90F6-D0B3-4E81-81AA-991535065F2B}" type="presParOf" srcId="{C0BCCB4A-2175-44BE-92CB-3ED7D5ECD4D8}" destId="{60317EE6-C276-46E0-AE64-EA4F2A18A778}" srcOrd="1" destOrd="0" presId="urn:microsoft.com/office/officeart/2005/8/layout/vList2"/>
    <dgm:cxn modelId="{C6237AB9-35EC-4E63-A9EA-2A371A2BE6A2}" type="presParOf" srcId="{C0BCCB4A-2175-44BE-92CB-3ED7D5ECD4D8}" destId="{AFDA622C-5BF4-41B8-A410-3BEA72AA911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CC8FD7-BFB5-4FCF-89EE-BC4D3C0F7EB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6158F90-7D3E-47C8-8DF3-A5B2C9CC07B8}">
      <dgm:prSet/>
      <dgm:spPr/>
      <dgm:t>
        <a:bodyPr/>
        <a:lstStyle/>
        <a:p>
          <a:r>
            <a:rPr lang="en-GB"/>
            <a:t>Differently gendered effects of neoliberal preoccupations with competitiveness, efficiency and increasing productivity.</a:t>
          </a:r>
          <a:endParaRPr lang="en-US"/>
        </a:p>
      </dgm:t>
    </dgm:pt>
    <dgm:pt modelId="{7EA61A20-02DA-4638-BD33-D88A16710C12}" type="parTrans" cxnId="{76FFBE1F-1949-45ED-A3E5-BCC01D67ABFF}">
      <dgm:prSet/>
      <dgm:spPr/>
      <dgm:t>
        <a:bodyPr/>
        <a:lstStyle/>
        <a:p>
          <a:endParaRPr lang="en-US"/>
        </a:p>
      </dgm:t>
    </dgm:pt>
    <dgm:pt modelId="{FE0F97DD-146E-4D57-B7C8-AEC7C1F83E51}" type="sibTrans" cxnId="{76FFBE1F-1949-45ED-A3E5-BCC01D67ABFF}">
      <dgm:prSet/>
      <dgm:spPr/>
      <dgm:t>
        <a:bodyPr/>
        <a:lstStyle/>
        <a:p>
          <a:endParaRPr lang="en-US"/>
        </a:p>
      </dgm:t>
    </dgm:pt>
    <dgm:pt modelId="{13F883C4-808A-4747-B695-5F346CE10E45}">
      <dgm:prSet/>
      <dgm:spPr/>
      <dgm:t>
        <a:bodyPr/>
        <a:lstStyle/>
        <a:p>
          <a:r>
            <a:rPr lang="en-GB"/>
            <a:t>Lynch (2010) and Evans (2010) – refer to the ‘careless’ university which rewards only ‘careless’ employees with no familial claims on their time.</a:t>
          </a:r>
          <a:endParaRPr lang="en-US"/>
        </a:p>
      </dgm:t>
    </dgm:pt>
    <dgm:pt modelId="{D7C0F172-4A1C-422C-92E1-5405D571C7BD}" type="parTrans" cxnId="{78834BDB-25C5-4D3B-8BDF-BE0F39D09AD0}">
      <dgm:prSet/>
      <dgm:spPr/>
      <dgm:t>
        <a:bodyPr/>
        <a:lstStyle/>
        <a:p>
          <a:endParaRPr lang="en-US"/>
        </a:p>
      </dgm:t>
    </dgm:pt>
    <dgm:pt modelId="{7780DBC1-AC97-4653-87FB-D1F78F564182}" type="sibTrans" cxnId="{78834BDB-25C5-4D3B-8BDF-BE0F39D09AD0}">
      <dgm:prSet/>
      <dgm:spPr/>
      <dgm:t>
        <a:bodyPr/>
        <a:lstStyle/>
        <a:p>
          <a:endParaRPr lang="en-US"/>
        </a:p>
      </dgm:t>
    </dgm:pt>
    <dgm:pt modelId="{9B567F6B-ADD6-400F-8125-14BCBC464F2F}">
      <dgm:prSet/>
      <dgm:spPr/>
      <dgm:t>
        <a:bodyPr/>
        <a:lstStyle/>
        <a:p>
          <a:r>
            <a:rPr lang="en-GB"/>
            <a:t>Evans (2010) – women must be prepared to perform according to the metrics of success that have been derived according to norms of  masculine lives. Extra impositions faced by women of colour.</a:t>
          </a:r>
          <a:endParaRPr lang="en-US"/>
        </a:p>
      </dgm:t>
    </dgm:pt>
    <dgm:pt modelId="{15B031E5-6902-472E-9312-66292937147F}" type="parTrans" cxnId="{4E1CC2A1-0ADB-43EA-9302-5AB7922F255D}">
      <dgm:prSet/>
      <dgm:spPr/>
      <dgm:t>
        <a:bodyPr/>
        <a:lstStyle/>
        <a:p>
          <a:endParaRPr lang="en-US"/>
        </a:p>
      </dgm:t>
    </dgm:pt>
    <dgm:pt modelId="{11801A2A-BCE3-4B96-AF18-C2D7FD450D11}" type="sibTrans" cxnId="{4E1CC2A1-0ADB-43EA-9302-5AB7922F255D}">
      <dgm:prSet/>
      <dgm:spPr/>
      <dgm:t>
        <a:bodyPr/>
        <a:lstStyle/>
        <a:p>
          <a:endParaRPr lang="en-US"/>
        </a:p>
      </dgm:t>
    </dgm:pt>
    <dgm:pt modelId="{90BD23B9-DB5A-45A8-8503-105BC5079522}">
      <dgm:prSet/>
      <dgm:spPr/>
      <dgm:t>
        <a:bodyPr/>
        <a:lstStyle/>
        <a:p>
          <a:r>
            <a:rPr lang="en-GB"/>
            <a:t>Institutions often burden women of colour with promoting and building diversity (and with doing the relational work of acting as role models and sources of counselling for students). No adjustments in expectations of other areas of work.</a:t>
          </a:r>
          <a:endParaRPr lang="en-US"/>
        </a:p>
      </dgm:t>
    </dgm:pt>
    <dgm:pt modelId="{2F96D46A-C954-4A2E-AF7C-F9FF70DC08C7}" type="parTrans" cxnId="{BE935E71-4CC8-49C6-A02B-B591E59FC345}">
      <dgm:prSet/>
      <dgm:spPr/>
      <dgm:t>
        <a:bodyPr/>
        <a:lstStyle/>
        <a:p>
          <a:endParaRPr lang="en-US"/>
        </a:p>
      </dgm:t>
    </dgm:pt>
    <dgm:pt modelId="{D24CEF7C-CD0B-4799-B330-D77D196ACDC4}" type="sibTrans" cxnId="{BE935E71-4CC8-49C6-A02B-B591E59FC345}">
      <dgm:prSet/>
      <dgm:spPr/>
      <dgm:t>
        <a:bodyPr/>
        <a:lstStyle/>
        <a:p>
          <a:endParaRPr lang="en-US"/>
        </a:p>
      </dgm:t>
    </dgm:pt>
    <dgm:pt modelId="{683A93B9-3D0D-439E-ACB1-88E72460F73B}" type="pres">
      <dgm:prSet presAssocID="{93CC8FD7-BFB5-4FCF-89EE-BC4D3C0F7EB8}" presName="linear" presStyleCnt="0">
        <dgm:presLayoutVars>
          <dgm:animLvl val="lvl"/>
          <dgm:resizeHandles val="exact"/>
        </dgm:presLayoutVars>
      </dgm:prSet>
      <dgm:spPr/>
    </dgm:pt>
    <dgm:pt modelId="{26B4D67D-D007-4B4D-8EF1-FE842BBB132E}" type="pres">
      <dgm:prSet presAssocID="{B6158F90-7D3E-47C8-8DF3-A5B2C9CC07B8}" presName="parentText" presStyleLbl="node1" presStyleIdx="0" presStyleCnt="4">
        <dgm:presLayoutVars>
          <dgm:chMax val="0"/>
          <dgm:bulletEnabled val="1"/>
        </dgm:presLayoutVars>
      </dgm:prSet>
      <dgm:spPr/>
    </dgm:pt>
    <dgm:pt modelId="{1093DAD0-9EA0-44C8-835A-52940337AAC2}" type="pres">
      <dgm:prSet presAssocID="{FE0F97DD-146E-4D57-B7C8-AEC7C1F83E51}" presName="spacer" presStyleCnt="0"/>
      <dgm:spPr/>
    </dgm:pt>
    <dgm:pt modelId="{C0B9F989-CC8C-4DC9-9E64-77E6772AD5A7}" type="pres">
      <dgm:prSet presAssocID="{13F883C4-808A-4747-B695-5F346CE10E45}" presName="parentText" presStyleLbl="node1" presStyleIdx="1" presStyleCnt="4">
        <dgm:presLayoutVars>
          <dgm:chMax val="0"/>
          <dgm:bulletEnabled val="1"/>
        </dgm:presLayoutVars>
      </dgm:prSet>
      <dgm:spPr/>
    </dgm:pt>
    <dgm:pt modelId="{4598D9F6-A02B-4558-8FE9-6F2F214A8498}" type="pres">
      <dgm:prSet presAssocID="{7780DBC1-AC97-4653-87FB-D1F78F564182}" presName="spacer" presStyleCnt="0"/>
      <dgm:spPr/>
    </dgm:pt>
    <dgm:pt modelId="{392CC9BD-8668-4223-8A9E-8053BD213503}" type="pres">
      <dgm:prSet presAssocID="{9B567F6B-ADD6-400F-8125-14BCBC464F2F}" presName="parentText" presStyleLbl="node1" presStyleIdx="2" presStyleCnt="4">
        <dgm:presLayoutVars>
          <dgm:chMax val="0"/>
          <dgm:bulletEnabled val="1"/>
        </dgm:presLayoutVars>
      </dgm:prSet>
      <dgm:spPr/>
    </dgm:pt>
    <dgm:pt modelId="{5E5234F2-FEDB-4A45-ADFB-CFA09A98CE13}" type="pres">
      <dgm:prSet presAssocID="{11801A2A-BCE3-4B96-AF18-C2D7FD450D11}" presName="spacer" presStyleCnt="0"/>
      <dgm:spPr/>
    </dgm:pt>
    <dgm:pt modelId="{5740B470-F41C-4019-9FAB-8CAB295574E0}" type="pres">
      <dgm:prSet presAssocID="{90BD23B9-DB5A-45A8-8503-105BC5079522}" presName="parentText" presStyleLbl="node1" presStyleIdx="3" presStyleCnt="4">
        <dgm:presLayoutVars>
          <dgm:chMax val="0"/>
          <dgm:bulletEnabled val="1"/>
        </dgm:presLayoutVars>
      </dgm:prSet>
      <dgm:spPr/>
    </dgm:pt>
  </dgm:ptLst>
  <dgm:cxnLst>
    <dgm:cxn modelId="{3D013D00-5185-4153-B2D2-C17F6C086071}" type="presOf" srcId="{90BD23B9-DB5A-45A8-8503-105BC5079522}" destId="{5740B470-F41C-4019-9FAB-8CAB295574E0}" srcOrd="0" destOrd="0" presId="urn:microsoft.com/office/officeart/2005/8/layout/vList2"/>
    <dgm:cxn modelId="{76FFBE1F-1949-45ED-A3E5-BCC01D67ABFF}" srcId="{93CC8FD7-BFB5-4FCF-89EE-BC4D3C0F7EB8}" destId="{B6158F90-7D3E-47C8-8DF3-A5B2C9CC07B8}" srcOrd="0" destOrd="0" parTransId="{7EA61A20-02DA-4638-BD33-D88A16710C12}" sibTransId="{FE0F97DD-146E-4D57-B7C8-AEC7C1F83E51}"/>
    <dgm:cxn modelId="{BE935E71-4CC8-49C6-A02B-B591E59FC345}" srcId="{93CC8FD7-BFB5-4FCF-89EE-BC4D3C0F7EB8}" destId="{90BD23B9-DB5A-45A8-8503-105BC5079522}" srcOrd="3" destOrd="0" parTransId="{2F96D46A-C954-4A2E-AF7C-F9FF70DC08C7}" sibTransId="{D24CEF7C-CD0B-4799-B330-D77D196ACDC4}"/>
    <dgm:cxn modelId="{1844A958-B0A9-47B0-93C0-F78F9EAEDD1D}" type="presOf" srcId="{B6158F90-7D3E-47C8-8DF3-A5B2C9CC07B8}" destId="{26B4D67D-D007-4B4D-8EF1-FE842BBB132E}" srcOrd="0" destOrd="0" presId="urn:microsoft.com/office/officeart/2005/8/layout/vList2"/>
    <dgm:cxn modelId="{A477C083-DB29-4953-96F6-C1915F7B68F2}" type="presOf" srcId="{93CC8FD7-BFB5-4FCF-89EE-BC4D3C0F7EB8}" destId="{683A93B9-3D0D-439E-ACB1-88E72460F73B}" srcOrd="0" destOrd="0" presId="urn:microsoft.com/office/officeart/2005/8/layout/vList2"/>
    <dgm:cxn modelId="{4E1CC2A1-0ADB-43EA-9302-5AB7922F255D}" srcId="{93CC8FD7-BFB5-4FCF-89EE-BC4D3C0F7EB8}" destId="{9B567F6B-ADD6-400F-8125-14BCBC464F2F}" srcOrd="2" destOrd="0" parTransId="{15B031E5-6902-472E-9312-66292937147F}" sibTransId="{11801A2A-BCE3-4B96-AF18-C2D7FD450D11}"/>
    <dgm:cxn modelId="{82AB6CD7-F5B6-46DF-B558-6C512FDC943C}" type="presOf" srcId="{13F883C4-808A-4747-B695-5F346CE10E45}" destId="{C0B9F989-CC8C-4DC9-9E64-77E6772AD5A7}" srcOrd="0" destOrd="0" presId="urn:microsoft.com/office/officeart/2005/8/layout/vList2"/>
    <dgm:cxn modelId="{78834BDB-25C5-4D3B-8BDF-BE0F39D09AD0}" srcId="{93CC8FD7-BFB5-4FCF-89EE-BC4D3C0F7EB8}" destId="{13F883C4-808A-4747-B695-5F346CE10E45}" srcOrd="1" destOrd="0" parTransId="{D7C0F172-4A1C-422C-92E1-5405D571C7BD}" sibTransId="{7780DBC1-AC97-4653-87FB-D1F78F564182}"/>
    <dgm:cxn modelId="{D46533E9-925C-4996-979B-079F2EC951BD}" type="presOf" srcId="{9B567F6B-ADD6-400F-8125-14BCBC464F2F}" destId="{392CC9BD-8668-4223-8A9E-8053BD213503}" srcOrd="0" destOrd="0" presId="urn:microsoft.com/office/officeart/2005/8/layout/vList2"/>
    <dgm:cxn modelId="{DCA0E4C4-3634-4A65-83A6-DF7D96BD758C}" type="presParOf" srcId="{683A93B9-3D0D-439E-ACB1-88E72460F73B}" destId="{26B4D67D-D007-4B4D-8EF1-FE842BBB132E}" srcOrd="0" destOrd="0" presId="urn:microsoft.com/office/officeart/2005/8/layout/vList2"/>
    <dgm:cxn modelId="{18386159-1FCE-42D8-9341-328D2EC414C8}" type="presParOf" srcId="{683A93B9-3D0D-439E-ACB1-88E72460F73B}" destId="{1093DAD0-9EA0-44C8-835A-52940337AAC2}" srcOrd="1" destOrd="0" presId="urn:microsoft.com/office/officeart/2005/8/layout/vList2"/>
    <dgm:cxn modelId="{14D49B78-C44A-4425-9115-C52AF8C2F01A}" type="presParOf" srcId="{683A93B9-3D0D-439E-ACB1-88E72460F73B}" destId="{C0B9F989-CC8C-4DC9-9E64-77E6772AD5A7}" srcOrd="2" destOrd="0" presId="urn:microsoft.com/office/officeart/2005/8/layout/vList2"/>
    <dgm:cxn modelId="{5FBA1661-ECF5-4502-A126-05C4AD3FD113}" type="presParOf" srcId="{683A93B9-3D0D-439E-ACB1-88E72460F73B}" destId="{4598D9F6-A02B-4558-8FE9-6F2F214A8498}" srcOrd="3" destOrd="0" presId="urn:microsoft.com/office/officeart/2005/8/layout/vList2"/>
    <dgm:cxn modelId="{A2DBEFAC-6F95-41C7-9D62-E0737DD1C6D7}" type="presParOf" srcId="{683A93B9-3D0D-439E-ACB1-88E72460F73B}" destId="{392CC9BD-8668-4223-8A9E-8053BD213503}" srcOrd="4" destOrd="0" presId="urn:microsoft.com/office/officeart/2005/8/layout/vList2"/>
    <dgm:cxn modelId="{A30E8E06-F947-4343-9FB7-85D3B3861AC9}" type="presParOf" srcId="{683A93B9-3D0D-439E-ACB1-88E72460F73B}" destId="{5E5234F2-FEDB-4A45-ADFB-CFA09A98CE13}" srcOrd="5" destOrd="0" presId="urn:microsoft.com/office/officeart/2005/8/layout/vList2"/>
    <dgm:cxn modelId="{BA9BF9B4-49FB-4F62-A964-BDA9D8897CB4}" type="presParOf" srcId="{683A93B9-3D0D-439E-ACB1-88E72460F73B}" destId="{5740B470-F41C-4019-9FAB-8CAB295574E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0EC25-9FE6-45FD-BB76-AFC3A72F60BA}">
      <dsp:nvSpPr>
        <dsp:cNvPr id="0" name=""/>
        <dsp:cNvSpPr/>
      </dsp:nvSpPr>
      <dsp:spPr>
        <a:xfrm>
          <a:off x="0" y="256239"/>
          <a:ext cx="6586489" cy="15947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How does the language of UK university diversity statements embody (and perhaps challenge) neoliberal ideologies?</a:t>
          </a:r>
          <a:endParaRPr lang="en-US" sz="2900" kern="1200"/>
        </a:p>
      </dsp:txBody>
      <dsp:txXfrm>
        <a:off x="77847" y="334086"/>
        <a:ext cx="6430795" cy="1439016"/>
      </dsp:txXfrm>
    </dsp:sp>
    <dsp:sp modelId="{4C5DD803-AE07-43DD-81FB-D7F4F0707112}">
      <dsp:nvSpPr>
        <dsp:cNvPr id="0" name=""/>
        <dsp:cNvSpPr/>
      </dsp:nvSpPr>
      <dsp:spPr>
        <a:xfrm>
          <a:off x="0" y="1934469"/>
          <a:ext cx="6586489" cy="159471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What are the implications for gender and sexuality diversity in UK universities?</a:t>
          </a:r>
          <a:endParaRPr lang="en-US" sz="2900" kern="1200" dirty="0"/>
        </a:p>
      </dsp:txBody>
      <dsp:txXfrm>
        <a:off x="77847" y="2012316"/>
        <a:ext cx="6430795" cy="1439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8C57B-C30D-48E8-AF92-9CBE6C6DCD2D}">
      <dsp:nvSpPr>
        <dsp:cNvPr id="0" name=""/>
        <dsp:cNvSpPr/>
      </dsp:nvSpPr>
      <dsp:spPr>
        <a:xfrm>
          <a:off x="0" y="0"/>
          <a:ext cx="658648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8EB77EF-1709-45FD-89CB-2D99B0DA548B}">
      <dsp:nvSpPr>
        <dsp:cNvPr id="0" name=""/>
        <dsp:cNvSpPr/>
      </dsp:nvSpPr>
      <dsp:spPr>
        <a:xfrm>
          <a:off x="0" y="0"/>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Corpus (plural </a:t>
          </a:r>
          <a:r>
            <a:rPr lang="en-US" sz="1800" b="1" i="1" kern="1200"/>
            <a:t>corpora</a:t>
          </a:r>
          <a:r>
            <a:rPr lang="en-US" sz="1800" b="1" kern="1200"/>
            <a:t>) </a:t>
          </a:r>
          <a:r>
            <a:rPr lang="en-US" sz="1800" kern="1200"/>
            <a:t>= a large body of written and/or spoken language, representing one or more genres, in machine-readable form.</a:t>
          </a:r>
        </a:p>
      </dsp:txBody>
      <dsp:txXfrm>
        <a:off x="0" y="0"/>
        <a:ext cx="6586489" cy="946354"/>
      </dsp:txXfrm>
    </dsp:sp>
    <dsp:sp modelId="{1D480B1E-3001-49B5-95C6-A1C105548DFB}">
      <dsp:nvSpPr>
        <dsp:cNvPr id="0" name=""/>
        <dsp:cNvSpPr/>
      </dsp:nvSpPr>
      <dsp:spPr>
        <a:xfrm>
          <a:off x="0" y="946354"/>
          <a:ext cx="658648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A27BD19-A16F-404D-9176-ACFB8D84D32F}">
      <dsp:nvSpPr>
        <dsp:cNvPr id="0" name=""/>
        <dsp:cNvSpPr/>
      </dsp:nvSpPr>
      <dsp:spPr>
        <a:xfrm>
          <a:off x="0" y="946354"/>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Corpus analysis </a:t>
          </a:r>
          <a:r>
            <a:rPr lang="en-GB" sz="1800" kern="1200"/>
            <a:t>involves using computers to discover linguistic patterns within large bodies of text, which may then be subjected to more interpretative analyses. (Baker, 2005: 5)</a:t>
          </a:r>
          <a:endParaRPr lang="en-US" sz="1800" kern="1200"/>
        </a:p>
      </dsp:txBody>
      <dsp:txXfrm>
        <a:off x="0" y="946354"/>
        <a:ext cx="6586489" cy="946354"/>
      </dsp:txXfrm>
    </dsp:sp>
    <dsp:sp modelId="{316175C2-BA54-4251-BB26-D5CC0C80C6FA}">
      <dsp:nvSpPr>
        <dsp:cNvPr id="0" name=""/>
        <dsp:cNvSpPr/>
      </dsp:nvSpPr>
      <dsp:spPr>
        <a:xfrm>
          <a:off x="0" y="1892709"/>
          <a:ext cx="6586489"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3C8A904-6270-42F0-873D-4F65B7D36BF9}">
      <dsp:nvSpPr>
        <dsp:cNvPr id="0" name=""/>
        <dsp:cNvSpPr/>
      </dsp:nvSpPr>
      <dsp:spPr>
        <a:xfrm>
          <a:off x="0" y="1892709"/>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Baker (2008: 77) argues that ‘numbers count’ in the sense that the frequencies with which speakers use particular linguistic features can be used to uncover the ‘cumulative effects of language’</a:t>
          </a:r>
          <a:endParaRPr lang="en-US" sz="1800" kern="1200"/>
        </a:p>
      </dsp:txBody>
      <dsp:txXfrm>
        <a:off x="0" y="1892709"/>
        <a:ext cx="6586489" cy="946354"/>
      </dsp:txXfrm>
    </dsp:sp>
    <dsp:sp modelId="{89769BBE-EE8B-4C2E-BCD4-52C937CCF32C}">
      <dsp:nvSpPr>
        <dsp:cNvPr id="0" name=""/>
        <dsp:cNvSpPr/>
      </dsp:nvSpPr>
      <dsp:spPr>
        <a:xfrm>
          <a:off x="0" y="2839064"/>
          <a:ext cx="6586489"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659ECBC-35D1-4F9E-BAF4-9EBE7E52D203}">
      <dsp:nvSpPr>
        <dsp:cNvPr id="0" name=""/>
        <dsp:cNvSpPr/>
      </dsp:nvSpPr>
      <dsp:spPr>
        <a:xfrm>
          <a:off x="0" y="2839064"/>
          <a:ext cx="6586489"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Critical corpus analysis – helpful for uncovering ideologies which are embedded in texts</a:t>
          </a:r>
          <a:endParaRPr lang="en-US" sz="1800" kern="1200"/>
        </a:p>
      </dsp:txBody>
      <dsp:txXfrm>
        <a:off x="0" y="2839064"/>
        <a:ext cx="6586489" cy="946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3C81D-6360-4EE1-B1C8-9F8722630C1C}">
      <dsp:nvSpPr>
        <dsp:cNvPr id="0" name=""/>
        <dsp:cNvSpPr/>
      </dsp:nvSpPr>
      <dsp:spPr>
        <a:xfrm>
          <a:off x="0" y="19596"/>
          <a:ext cx="10515600" cy="14301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APPRAISAL consists of the systems of:</a:t>
          </a:r>
          <a:endParaRPr lang="en-US" sz="3600" kern="1200"/>
        </a:p>
      </dsp:txBody>
      <dsp:txXfrm>
        <a:off x="69812" y="89408"/>
        <a:ext cx="10375976" cy="1290481"/>
      </dsp:txXfrm>
    </dsp:sp>
    <dsp:sp modelId="{60317EE6-C276-46E0-AE64-EA4F2A18A778}">
      <dsp:nvSpPr>
        <dsp:cNvPr id="0" name=""/>
        <dsp:cNvSpPr/>
      </dsp:nvSpPr>
      <dsp:spPr>
        <a:xfrm>
          <a:off x="0" y="1449701"/>
          <a:ext cx="10515600"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GB" sz="2800" b="1" kern="1200"/>
            <a:t>ATTITUDE</a:t>
          </a:r>
          <a:r>
            <a:rPr lang="en-GB" sz="2800" kern="1200"/>
            <a:t> </a:t>
          </a:r>
          <a:endParaRPr lang="en-US" sz="2800" kern="1200"/>
        </a:p>
        <a:p>
          <a:pPr marL="285750" lvl="1" indent="-285750" algn="l" defTabSz="1244600">
            <a:lnSpc>
              <a:spcPct val="90000"/>
            </a:lnSpc>
            <a:spcBef>
              <a:spcPct val="0"/>
            </a:spcBef>
            <a:spcAft>
              <a:spcPct val="20000"/>
            </a:spcAft>
            <a:buChar char="•"/>
          </a:pPr>
          <a:r>
            <a:rPr lang="en-GB" sz="2800" kern="1200"/>
            <a:t>GRADUATION </a:t>
          </a:r>
          <a:endParaRPr lang="en-US" sz="2800" kern="1200"/>
        </a:p>
        <a:p>
          <a:pPr marL="285750" lvl="1" indent="-285750" algn="l" defTabSz="1244600">
            <a:lnSpc>
              <a:spcPct val="90000"/>
            </a:lnSpc>
            <a:spcBef>
              <a:spcPct val="0"/>
            </a:spcBef>
            <a:spcAft>
              <a:spcPct val="20000"/>
            </a:spcAft>
            <a:buChar char="•"/>
          </a:pPr>
          <a:r>
            <a:rPr lang="en-GB" sz="2800" kern="1200"/>
            <a:t>ENGAGEMENT</a:t>
          </a:r>
          <a:endParaRPr lang="en-US" sz="2800" kern="1200"/>
        </a:p>
      </dsp:txBody>
      <dsp:txXfrm>
        <a:off x="0" y="1449701"/>
        <a:ext cx="10515600" cy="1453140"/>
      </dsp:txXfrm>
    </dsp:sp>
    <dsp:sp modelId="{AFDA622C-5BF4-41B8-A410-3BEA72AA9111}">
      <dsp:nvSpPr>
        <dsp:cNvPr id="0" name=""/>
        <dsp:cNvSpPr/>
      </dsp:nvSpPr>
      <dsp:spPr>
        <a:xfrm>
          <a:off x="0" y="2902842"/>
          <a:ext cx="10515600" cy="14301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u="sng" kern="1200"/>
            <a:t>ATTITUDE</a:t>
          </a:r>
          <a:r>
            <a:rPr lang="en-GB" sz="3600" kern="1200"/>
            <a:t> = primary system through which people express emotions, judgements and values</a:t>
          </a:r>
          <a:endParaRPr lang="en-US" sz="3600" kern="1200"/>
        </a:p>
      </dsp:txBody>
      <dsp:txXfrm>
        <a:off x="69812" y="2972654"/>
        <a:ext cx="10375976" cy="1290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D67D-D007-4B4D-8EF1-FE842BBB132E}">
      <dsp:nvSpPr>
        <dsp:cNvPr id="0" name=""/>
        <dsp:cNvSpPr/>
      </dsp:nvSpPr>
      <dsp:spPr>
        <a:xfrm>
          <a:off x="0" y="397117"/>
          <a:ext cx="6367912" cy="13618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Differently gendered effects of neoliberal preoccupations with competitiveness, efficiency and increasing productivity.</a:t>
          </a:r>
          <a:endParaRPr lang="en-US" sz="1900" kern="1200"/>
        </a:p>
      </dsp:txBody>
      <dsp:txXfrm>
        <a:off x="66478" y="463595"/>
        <a:ext cx="6234956" cy="1228848"/>
      </dsp:txXfrm>
    </dsp:sp>
    <dsp:sp modelId="{C0B9F989-CC8C-4DC9-9E64-77E6772AD5A7}">
      <dsp:nvSpPr>
        <dsp:cNvPr id="0" name=""/>
        <dsp:cNvSpPr/>
      </dsp:nvSpPr>
      <dsp:spPr>
        <a:xfrm>
          <a:off x="0" y="1813641"/>
          <a:ext cx="6367912" cy="136180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Lynch (2010) and Evans (2010) – refer to the ‘careless’ university which rewards only ‘careless’ employees with no familial claims on their time.</a:t>
          </a:r>
          <a:endParaRPr lang="en-US" sz="1900" kern="1200"/>
        </a:p>
      </dsp:txBody>
      <dsp:txXfrm>
        <a:off x="66478" y="1880119"/>
        <a:ext cx="6234956" cy="1228848"/>
      </dsp:txXfrm>
    </dsp:sp>
    <dsp:sp modelId="{392CC9BD-8668-4223-8A9E-8053BD213503}">
      <dsp:nvSpPr>
        <dsp:cNvPr id="0" name=""/>
        <dsp:cNvSpPr/>
      </dsp:nvSpPr>
      <dsp:spPr>
        <a:xfrm>
          <a:off x="0" y="3230166"/>
          <a:ext cx="6367912" cy="136180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Evans (2010) – women must be prepared to perform according to the metrics of success that have been derived according to norms of  masculine lives. Extra impositions faced by women of colour.</a:t>
          </a:r>
          <a:endParaRPr lang="en-US" sz="1900" kern="1200"/>
        </a:p>
      </dsp:txBody>
      <dsp:txXfrm>
        <a:off x="66478" y="3296644"/>
        <a:ext cx="6234956" cy="1228848"/>
      </dsp:txXfrm>
    </dsp:sp>
    <dsp:sp modelId="{5740B470-F41C-4019-9FAB-8CAB295574E0}">
      <dsp:nvSpPr>
        <dsp:cNvPr id="0" name=""/>
        <dsp:cNvSpPr/>
      </dsp:nvSpPr>
      <dsp:spPr>
        <a:xfrm>
          <a:off x="0" y="4646691"/>
          <a:ext cx="6367912" cy="136180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Institutions often burden women of colour with promoting and building diversity (and with doing the relational work of acting as role models and sources of counselling for students). No adjustments in expectations of other areas of work.</a:t>
          </a:r>
          <a:endParaRPr lang="en-US" sz="1900" kern="1200"/>
        </a:p>
      </dsp:txBody>
      <dsp:txXfrm>
        <a:off x="66478" y="4713169"/>
        <a:ext cx="6234956" cy="12288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54264-04BC-4814-98F9-8D15AFE58FF8}" type="datetimeFigureOut">
              <a:rPr lang="en-GB" smtClean="0"/>
              <a:t>23/03/2021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45CBD-D3F6-4F67-8791-E306208FE6F0}" type="slidenum">
              <a:rPr lang="en-GB" smtClean="0"/>
              <a:t>‹#›</a:t>
            </a:fld>
            <a:endParaRPr lang="en-GB"/>
          </a:p>
        </p:txBody>
      </p:sp>
    </p:spTree>
    <p:extLst>
      <p:ext uri="{BB962C8B-B14F-4D97-AF65-F5344CB8AC3E}">
        <p14:creationId xmlns:p14="http://schemas.microsoft.com/office/powerpoint/2010/main" val="1925892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145CBD-D3F6-4F67-8791-E306208FE6F0}" type="slidenum">
              <a:rPr lang="en-GB" smtClean="0"/>
              <a:t>1</a:t>
            </a:fld>
            <a:endParaRPr lang="en-GB"/>
          </a:p>
        </p:txBody>
      </p:sp>
    </p:spTree>
    <p:extLst>
      <p:ext uri="{BB962C8B-B14F-4D97-AF65-F5344CB8AC3E}">
        <p14:creationId xmlns:p14="http://schemas.microsoft.com/office/powerpoint/2010/main" val="253508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yet, the existing body of research on critical university studies has not drawn on the tools of applied linguistics despite its concern with ‘discourses’. This book redresses this obvious research gap.</a:t>
            </a:r>
            <a:endParaRPr lang="en-GB" dirty="0"/>
          </a:p>
        </p:txBody>
      </p:sp>
      <p:sp>
        <p:nvSpPr>
          <p:cNvPr id="4" name="Slide Number Placeholder 3"/>
          <p:cNvSpPr>
            <a:spLocks noGrp="1"/>
          </p:cNvSpPr>
          <p:nvPr>
            <p:ph type="sldNum" sz="quarter" idx="5"/>
          </p:nvPr>
        </p:nvSpPr>
        <p:spPr/>
        <p:txBody>
          <a:bodyPr/>
          <a:lstStyle/>
          <a:p>
            <a:fld id="{45B500C1-E32A-41E1-B639-AF3AF221EC77}" type="slidenum">
              <a:rPr lang="en-GB" smtClean="0"/>
              <a:t>8</a:t>
            </a:fld>
            <a:endParaRPr lang="en-GB"/>
          </a:p>
        </p:txBody>
      </p:sp>
    </p:spTree>
    <p:extLst>
      <p:ext uri="{BB962C8B-B14F-4D97-AF65-F5344CB8AC3E}">
        <p14:creationId xmlns:p14="http://schemas.microsoft.com/office/powerpoint/2010/main" val="320803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Linguistic NAMING STRATEGIES are important.</a:t>
            </a:r>
          </a:p>
        </p:txBody>
      </p:sp>
      <p:sp>
        <p:nvSpPr>
          <p:cNvPr id="4" name="Slide Number Placeholder 3"/>
          <p:cNvSpPr>
            <a:spLocks noGrp="1"/>
          </p:cNvSpPr>
          <p:nvPr>
            <p:ph type="sldNum" sz="quarter" idx="5"/>
          </p:nvPr>
        </p:nvSpPr>
        <p:spPr/>
        <p:txBody>
          <a:bodyPr/>
          <a:lstStyle/>
          <a:p>
            <a:fld id="{43145CBD-D3F6-4F67-8791-E306208FE6F0}" type="slidenum">
              <a:rPr lang="en-GB" smtClean="0"/>
              <a:t>17</a:t>
            </a:fld>
            <a:endParaRPr lang="en-GB"/>
          </a:p>
        </p:txBody>
      </p:sp>
    </p:spTree>
    <p:extLst>
      <p:ext uri="{BB962C8B-B14F-4D97-AF65-F5344CB8AC3E}">
        <p14:creationId xmlns:p14="http://schemas.microsoft.com/office/powerpoint/2010/main" val="193016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pressure on your universities to do this…report back to me if they change anything!</a:t>
            </a:r>
          </a:p>
        </p:txBody>
      </p:sp>
      <p:sp>
        <p:nvSpPr>
          <p:cNvPr id="4" name="Slide Number Placeholder 3"/>
          <p:cNvSpPr>
            <a:spLocks noGrp="1"/>
          </p:cNvSpPr>
          <p:nvPr>
            <p:ph type="sldNum" sz="quarter" idx="5"/>
          </p:nvPr>
        </p:nvSpPr>
        <p:spPr/>
        <p:txBody>
          <a:bodyPr/>
          <a:lstStyle/>
          <a:p>
            <a:fld id="{43145CBD-D3F6-4F67-8791-E306208FE6F0}" type="slidenum">
              <a:rPr lang="en-GB" smtClean="0"/>
              <a:t>29</a:t>
            </a:fld>
            <a:endParaRPr lang="en-GB"/>
          </a:p>
        </p:txBody>
      </p:sp>
    </p:spTree>
    <p:extLst>
      <p:ext uri="{BB962C8B-B14F-4D97-AF65-F5344CB8AC3E}">
        <p14:creationId xmlns:p14="http://schemas.microsoft.com/office/powerpoint/2010/main" val="368487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a:t>
            </a:r>
          </a:p>
        </p:txBody>
      </p:sp>
      <p:sp>
        <p:nvSpPr>
          <p:cNvPr id="4" name="Slide Number Placeholder 3"/>
          <p:cNvSpPr>
            <a:spLocks noGrp="1"/>
          </p:cNvSpPr>
          <p:nvPr>
            <p:ph type="sldNum" sz="quarter" idx="5"/>
          </p:nvPr>
        </p:nvSpPr>
        <p:spPr/>
        <p:txBody>
          <a:bodyPr/>
          <a:lstStyle/>
          <a:p>
            <a:fld id="{43145CBD-D3F6-4F67-8791-E306208FE6F0}" type="slidenum">
              <a:rPr lang="en-GB" smtClean="0"/>
              <a:t>30</a:t>
            </a:fld>
            <a:endParaRPr lang="en-GB"/>
          </a:p>
        </p:txBody>
      </p:sp>
    </p:spTree>
    <p:extLst>
      <p:ext uri="{BB962C8B-B14F-4D97-AF65-F5344CB8AC3E}">
        <p14:creationId xmlns:p14="http://schemas.microsoft.com/office/powerpoint/2010/main" val="244254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573F-EDAB-4091-AB5B-FC0C70CF36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277F34-09A9-47B5-8389-3FCA6E19C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8FE5FB-B200-4638-AAD0-EB6B94D916BA}"/>
              </a:ext>
            </a:extLst>
          </p:cNvPr>
          <p:cNvSpPr>
            <a:spLocks noGrp="1"/>
          </p:cNvSpPr>
          <p:nvPr>
            <p:ph type="dt" sz="half" idx="10"/>
          </p:nvPr>
        </p:nvSpPr>
        <p:spPr/>
        <p:txBody>
          <a:bodyPr/>
          <a:lstStyle/>
          <a:p>
            <a:fld id="{E13DE9C7-A938-4588-A5A0-E4E0883461F9}" type="datetimeFigureOut">
              <a:rPr lang="en-GB" smtClean="0"/>
              <a:t>23/03/2021</a:t>
            </a:fld>
            <a:endParaRPr lang="en-GB"/>
          </a:p>
        </p:txBody>
      </p:sp>
      <p:sp>
        <p:nvSpPr>
          <p:cNvPr id="5" name="Footer Placeholder 4">
            <a:extLst>
              <a:ext uri="{FF2B5EF4-FFF2-40B4-BE49-F238E27FC236}">
                <a16:creationId xmlns:a16="http://schemas.microsoft.com/office/drawing/2014/main" id="{20750A8A-D62F-482F-B7DB-2FDE2776F0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11AEC0-FFDB-4918-80DD-920A6FDA1837}"/>
              </a:ext>
            </a:extLst>
          </p:cNvPr>
          <p:cNvSpPr>
            <a:spLocks noGrp="1"/>
          </p:cNvSpPr>
          <p:nvPr>
            <p:ph type="sldNum" sz="quarter" idx="12"/>
          </p:nvPr>
        </p:nvSpPr>
        <p:spPr/>
        <p:txBody>
          <a:bodyPr/>
          <a:lstStyle/>
          <a:p>
            <a:fld id="{B3B14949-D401-4033-95F2-219C5C7A5C48}" type="slidenum">
              <a:rPr lang="en-GB" smtClean="0"/>
              <a:t>‹#›</a:t>
            </a:fld>
            <a:endParaRPr lang="en-GB"/>
          </a:p>
        </p:txBody>
      </p:sp>
    </p:spTree>
    <p:extLst>
      <p:ext uri="{BB962C8B-B14F-4D97-AF65-F5344CB8AC3E}">
        <p14:creationId xmlns:p14="http://schemas.microsoft.com/office/powerpoint/2010/main" val="371303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B37D-38D8-47C4-AEA1-237790961C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ED0EEC-8426-4569-B4B8-F24FB5C16C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F39CA-F56B-4218-B87A-340E0DEEC634}"/>
              </a:ext>
            </a:extLst>
          </p:cNvPr>
          <p:cNvSpPr>
            <a:spLocks noGrp="1"/>
          </p:cNvSpPr>
          <p:nvPr>
            <p:ph type="dt" sz="half" idx="10"/>
          </p:nvPr>
        </p:nvSpPr>
        <p:spPr/>
        <p:txBody>
          <a:bodyPr/>
          <a:lstStyle/>
          <a:p>
            <a:fld id="{E13DE9C7-A938-4588-A5A0-E4E0883461F9}" type="datetimeFigureOut">
              <a:rPr lang="en-GB" smtClean="0"/>
              <a:t>23/03/2021</a:t>
            </a:fld>
            <a:endParaRPr lang="en-GB"/>
          </a:p>
        </p:txBody>
      </p:sp>
      <p:sp>
        <p:nvSpPr>
          <p:cNvPr id="5" name="Footer Placeholder 4">
            <a:extLst>
              <a:ext uri="{FF2B5EF4-FFF2-40B4-BE49-F238E27FC236}">
                <a16:creationId xmlns:a16="http://schemas.microsoft.com/office/drawing/2014/main" id="{1781C2FF-A7B3-4FA1-ACC1-7B11A77AF6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3B618C-169F-48EC-965D-B5DE632FC23B}"/>
              </a:ext>
            </a:extLst>
          </p:cNvPr>
          <p:cNvSpPr>
            <a:spLocks noGrp="1"/>
          </p:cNvSpPr>
          <p:nvPr>
            <p:ph type="sldNum" sz="quarter" idx="12"/>
          </p:nvPr>
        </p:nvSpPr>
        <p:spPr/>
        <p:txBody>
          <a:bodyPr/>
          <a:lstStyle/>
          <a:p>
            <a:fld id="{B3B14949-D401-4033-95F2-219C5C7A5C48}" type="slidenum">
              <a:rPr lang="en-GB" smtClean="0"/>
              <a:t>‹#›</a:t>
            </a:fld>
            <a:endParaRPr lang="en-GB"/>
          </a:p>
        </p:txBody>
      </p:sp>
    </p:spTree>
    <p:extLst>
      <p:ext uri="{BB962C8B-B14F-4D97-AF65-F5344CB8AC3E}">
        <p14:creationId xmlns:p14="http://schemas.microsoft.com/office/powerpoint/2010/main" val="182801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EB5D5-3AD5-4A34-8718-DF9C146345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31BAC4-E7CF-418D-AA50-62A9CBCD6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554D0E-9F3F-4FAD-BBAD-C39944C96EFA}"/>
              </a:ext>
            </a:extLst>
          </p:cNvPr>
          <p:cNvSpPr>
            <a:spLocks noGrp="1"/>
          </p:cNvSpPr>
          <p:nvPr>
            <p:ph type="dt" sz="half" idx="10"/>
          </p:nvPr>
        </p:nvSpPr>
        <p:spPr/>
        <p:txBody>
          <a:bodyPr/>
          <a:lstStyle/>
          <a:p>
            <a:fld id="{E13DE9C7-A938-4588-A5A0-E4E0883461F9}" type="datetimeFigureOut">
              <a:rPr lang="en-GB" smtClean="0"/>
              <a:t>23/03/2021</a:t>
            </a:fld>
            <a:endParaRPr lang="en-GB"/>
          </a:p>
        </p:txBody>
      </p:sp>
      <p:sp>
        <p:nvSpPr>
          <p:cNvPr id="5" name="Footer Placeholder 4">
            <a:extLst>
              <a:ext uri="{FF2B5EF4-FFF2-40B4-BE49-F238E27FC236}">
                <a16:creationId xmlns:a16="http://schemas.microsoft.com/office/drawing/2014/main" id="{5BEC35C2-6F08-49CC-A1A3-FA3AC27991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08E472-D6E2-46C8-A94B-BE826C12A27D}"/>
              </a:ext>
            </a:extLst>
          </p:cNvPr>
          <p:cNvSpPr>
            <a:spLocks noGrp="1"/>
          </p:cNvSpPr>
          <p:nvPr>
            <p:ph type="sldNum" sz="quarter" idx="12"/>
          </p:nvPr>
        </p:nvSpPr>
        <p:spPr/>
        <p:txBody>
          <a:bodyPr/>
          <a:lstStyle/>
          <a:p>
            <a:fld id="{B3B14949-D401-4033-95F2-219C5C7A5C48}" type="slidenum">
              <a:rPr lang="en-GB" smtClean="0"/>
              <a:t>‹#›</a:t>
            </a:fld>
            <a:endParaRPr lang="en-GB"/>
          </a:p>
        </p:txBody>
      </p:sp>
    </p:spTree>
    <p:extLst>
      <p:ext uri="{BB962C8B-B14F-4D97-AF65-F5344CB8AC3E}">
        <p14:creationId xmlns:p14="http://schemas.microsoft.com/office/powerpoint/2010/main" val="71618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96FE-8407-4303-A0C9-3A2238C294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FEC418-62F7-4A92-A465-BD90037462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A096E5-34A3-44A7-9929-CD0A43A05429}"/>
              </a:ext>
            </a:extLst>
          </p:cNvPr>
          <p:cNvSpPr>
            <a:spLocks noGrp="1"/>
          </p:cNvSpPr>
          <p:nvPr>
            <p:ph type="dt" sz="half" idx="10"/>
          </p:nvPr>
        </p:nvSpPr>
        <p:spPr/>
        <p:txBody>
          <a:bodyPr/>
          <a:lstStyle/>
          <a:p>
            <a:fld id="{E13DE9C7-A938-4588-A5A0-E4E0883461F9}" type="datetimeFigureOut">
              <a:rPr lang="en-GB" smtClean="0"/>
              <a:t>23/03/2021</a:t>
            </a:fld>
            <a:endParaRPr lang="en-GB"/>
          </a:p>
        </p:txBody>
      </p:sp>
      <p:sp>
        <p:nvSpPr>
          <p:cNvPr id="5" name="Footer Placeholder 4">
            <a:extLst>
              <a:ext uri="{FF2B5EF4-FFF2-40B4-BE49-F238E27FC236}">
                <a16:creationId xmlns:a16="http://schemas.microsoft.com/office/drawing/2014/main" id="{3527E7DF-D919-49AD-9AA8-FBC5A87EBF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A4614B-F239-4F38-96D5-258A0E2943EF}"/>
              </a:ext>
            </a:extLst>
          </p:cNvPr>
          <p:cNvSpPr>
            <a:spLocks noGrp="1"/>
          </p:cNvSpPr>
          <p:nvPr>
            <p:ph type="sldNum" sz="quarter" idx="12"/>
          </p:nvPr>
        </p:nvSpPr>
        <p:spPr/>
        <p:txBody>
          <a:bodyPr/>
          <a:lstStyle/>
          <a:p>
            <a:fld id="{B3B14949-D401-4033-95F2-219C5C7A5C48}" type="slidenum">
              <a:rPr lang="en-GB" smtClean="0"/>
              <a:t>‹#›</a:t>
            </a:fld>
            <a:endParaRPr lang="en-GB"/>
          </a:p>
        </p:txBody>
      </p:sp>
    </p:spTree>
    <p:extLst>
      <p:ext uri="{BB962C8B-B14F-4D97-AF65-F5344CB8AC3E}">
        <p14:creationId xmlns:p14="http://schemas.microsoft.com/office/powerpoint/2010/main" val="55709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FDF7-DE40-4348-A9A0-BD0E8EF1D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1A48D8-51BC-456D-8074-3A27225A9E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2BDC85-080A-4081-8E1C-0DD0481051FD}"/>
              </a:ext>
            </a:extLst>
          </p:cNvPr>
          <p:cNvSpPr>
            <a:spLocks noGrp="1"/>
          </p:cNvSpPr>
          <p:nvPr>
            <p:ph type="dt" sz="half" idx="10"/>
          </p:nvPr>
        </p:nvSpPr>
        <p:spPr/>
        <p:txBody>
          <a:bodyPr/>
          <a:lstStyle/>
          <a:p>
            <a:fld id="{E13DE9C7-A938-4588-A5A0-E4E0883461F9}" type="datetimeFigureOut">
              <a:rPr lang="en-GB" smtClean="0"/>
              <a:t>23/03/2021</a:t>
            </a:fld>
            <a:endParaRPr lang="en-GB"/>
          </a:p>
        </p:txBody>
      </p:sp>
      <p:sp>
        <p:nvSpPr>
          <p:cNvPr id="5" name="Footer Placeholder 4">
            <a:extLst>
              <a:ext uri="{FF2B5EF4-FFF2-40B4-BE49-F238E27FC236}">
                <a16:creationId xmlns:a16="http://schemas.microsoft.com/office/drawing/2014/main" id="{7A8F1708-067B-41C0-83EE-BAC1796C45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35476-BBB9-4DDF-912E-4BA7902C92CF}"/>
              </a:ext>
            </a:extLst>
          </p:cNvPr>
          <p:cNvSpPr>
            <a:spLocks noGrp="1"/>
          </p:cNvSpPr>
          <p:nvPr>
            <p:ph type="sldNum" sz="quarter" idx="12"/>
          </p:nvPr>
        </p:nvSpPr>
        <p:spPr/>
        <p:txBody>
          <a:bodyPr/>
          <a:lstStyle/>
          <a:p>
            <a:fld id="{B3B14949-D401-4033-95F2-219C5C7A5C48}" type="slidenum">
              <a:rPr lang="en-GB" smtClean="0"/>
              <a:t>‹#›</a:t>
            </a:fld>
            <a:endParaRPr lang="en-GB"/>
          </a:p>
        </p:txBody>
      </p:sp>
    </p:spTree>
    <p:extLst>
      <p:ext uri="{BB962C8B-B14F-4D97-AF65-F5344CB8AC3E}">
        <p14:creationId xmlns:p14="http://schemas.microsoft.com/office/powerpoint/2010/main" val="377688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EB4F-77CB-4B5A-8A2D-CDA9991A26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FED4CF-ED08-4440-9568-DE0EFEF0C0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E4551C-FF8E-472C-8AA9-E469BE6169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B1B829-408A-4667-A8D6-0BC830D41C50}"/>
              </a:ext>
            </a:extLst>
          </p:cNvPr>
          <p:cNvSpPr>
            <a:spLocks noGrp="1"/>
          </p:cNvSpPr>
          <p:nvPr>
            <p:ph type="dt" sz="half" idx="10"/>
          </p:nvPr>
        </p:nvSpPr>
        <p:spPr/>
        <p:txBody>
          <a:bodyPr/>
          <a:lstStyle/>
          <a:p>
            <a:fld id="{E13DE9C7-A938-4588-A5A0-E4E0883461F9}" type="datetimeFigureOut">
              <a:rPr lang="en-GB" smtClean="0"/>
              <a:t>23/03/2021</a:t>
            </a:fld>
            <a:endParaRPr lang="en-GB"/>
          </a:p>
        </p:txBody>
      </p:sp>
      <p:sp>
        <p:nvSpPr>
          <p:cNvPr id="6" name="Footer Placeholder 5">
            <a:extLst>
              <a:ext uri="{FF2B5EF4-FFF2-40B4-BE49-F238E27FC236}">
                <a16:creationId xmlns:a16="http://schemas.microsoft.com/office/drawing/2014/main" id="{FB248211-2AF3-4717-9C59-6A1C43CDD0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FBF9DB-F3E2-4006-AC18-10E4B9EFB889}"/>
              </a:ext>
            </a:extLst>
          </p:cNvPr>
          <p:cNvSpPr>
            <a:spLocks noGrp="1"/>
          </p:cNvSpPr>
          <p:nvPr>
            <p:ph type="sldNum" sz="quarter" idx="12"/>
          </p:nvPr>
        </p:nvSpPr>
        <p:spPr/>
        <p:txBody>
          <a:bodyPr/>
          <a:lstStyle/>
          <a:p>
            <a:fld id="{B3B14949-D401-4033-95F2-219C5C7A5C48}" type="slidenum">
              <a:rPr lang="en-GB" smtClean="0"/>
              <a:t>‹#›</a:t>
            </a:fld>
            <a:endParaRPr lang="en-GB"/>
          </a:p>
        </p:txBody>
      </p:sp>
    </p:spTree>
    <p:extLst>
      <p:ext uri="{BB962C8B-B14F-4D97-AF65-F5344CB8AC3E}">
        <p14:creationId xmlns:p14="http://schemas.microsoft.com/office/powerpoint/2010/main" val="234862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B5C9-7A0E-4237-9F21-DA6B78F4C8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181638-1191-4612-B54A-527BFDD62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61F2B7-F8DC-4ED2-8288-3308BD4C34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6F04CF-E6A6-4B2A-B5F4-B61D9BFA83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35EEAB-49C1-4250-9C5A-C781D3A9D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F120A4-8508-4D31-98A8-C8CF90A67DF0}"/>
              </a:ext>
            </a:extLst>
          </p:cNvPr>
          <p:cNvSpPr>
            <a:spLocks noGrp="1"/>
          </p:cNvSpPr>
          <p:nvPr>
            <p:ph type="dt" sz="half" idx="10"/>
          </p:nvPr>
        </p:nvSpPr>
        <p:spPr/>
        <p:txBody>
          <a:bodyPr/>
          <a:lstStyle/>
          <a:p>
            <a:fld id="{E13DE9C7-A938-4588-A5A0-E4E0883461F9}" type="datetimeFigureOut">
              <a:rPr lang="en-GB" smtClean="0"/>
              <a:t>23/03/2021</a:t>
            </a:fld>
            <a:endParaRPr lang="en-GB"/>
          </a:p>
        </p:txBody>
      </p:sp>
      <p:sp>
        <p:nvSpPr>
          <p:cNvPr id="8" name="Footer Placeholder 7">
            <a:extLst>
              <a:ext uri="{FF2B5EF4-FFF2-40B4-BE49-F238E27FC236}">
                <a16:creationId xmlns:a16="http://schemas.microsoft.com/office/drawing/2014/main" id="{D92438D0-730C-4A3B-A40A-801DD2ACE8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6B3FB0-BB19-4511-858E-36CBF51B3AE8}"/>
              </a:ext>
            </a:extLst>
          </p:cNvPr>
          <p:cNvSpPr>
            <a:spLocks noGrp="1"/>
          </p:cNvSpPr>
          <p:nvPr>
            <p:ph type="sldNum" sz="quarter" idx="12"/>
          </p:nvPr>
        </p:nvSpPr>
        <p:spPr/>
        <p:txBody>
          <a:bodyPr/>
          <a:lstStyle/>
          <a:p>
            <a:fld id="{B3B14949-D401-4033-95F2-219C5C7A5C48}" type="slidenum">
              <a:rPr lang="en-GB" smtClean="0"/>
              <a:t>‹#›</a:t>
            </a:fld>
            <a:endParaRPr lang="en-GB"/>
          </a:p>
        </p:txBody>
      </p:sp>
    </p:spTree>
    <p:extLst>
      <p:ext uri="{BB962C8B-B14F-4D97-AF65-F5344CB8AC3E}">
        <p14:creationId xmlns:p14="http://schemas.microsoft.com/office/powerpoint/2010/main" val="294059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B60C-DA80-4FD8-B7A2-58E7D00301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B2CEAF-39DC-479D-9FB0-667159EFFA1D}"/>
              </a:ext>
            </a:extLst>
          </p:cNvPr>
          <p:cNvSpPr>
            <a:spLocks noGrp="1"/>
          </p:cNvSpPr>
          <p:nvPr>
            <p:ph type="dt" sz="half" idx="10"/>
          </p:nvPr>
        </p:nvSpPr>
        <p:spPr/>
        <p:txBody>
          <a:bodyPr/>
          <a:lstStyle/>
          <a:p>
            <a:fld id="{E13DE9C7-A938-4588-A5A0-E4E0883461F9}" type="datetimeFigureOut">
              <a:rPr lang="en-GB" smtClean="0"/>
              <a:t>23/03/2021</a:t>
            </a:fld>
            <a:endParaRPr lang="en-GB"/>
          </a:p>
        </p:txBody>
      </p:sp>
      <p:sp>
        <p:nvSpPr>
          <p:cNvPr id="4" name="Footer Placeholder 3">
            <a:extLst>
              <a:ext uri="{FF2B5EF4-FFF2-40B4-BE49-F238E27FC236}">
                <a16:creationId xmlns:a16="http://schemas.microsoft.com/office/drawing/2014/main" id="{CA65423F-9E61-4823-BB4C-446FBC2A09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7B67BA-324C-4F54-8062-D09C0222DF38}"/>
              </a:ext>
            </a:extLst>
          </p:cNvPr>
          <p:cNvSpPr>
            <a:spLocks noGrp="1"/>
          </p:cNvSpPr>
          <p:nvPr>
            <p:ph type="sldNum" sz="quarter" idx="12"/>
          </p:nvPr>
        </p:nvSpPr>
        <p:spPr/>
        <p:txBody>
          <a:bodyPr/>
          <a:lstStyle/>
          <a:p>
            <a:fld id="{B3B14949-D401-4033-95F2-219C5C7A5C48}" type="slidenum">
              <a:rPr lang="en-GB" smtClean="0"/>
              <a:t>‹#›</a:t>
            </a:fld>
            <a:endParaRPr lang="en-GB"/>
          </a:p>
        </p:txBody>
      </p:sp>
    </p:spTree>
    <p:extLst>
      <p:ext uri="{BB962C8B-B14F-4D97-AF65-F5344CB8AC3E}">
        <p14:creationId xmlns:p14="http://schemas.microsoft.com/office/powerpoint/2010/main" val="224817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B6911-30B4-410D-9AD9-8B886721EA47}"/>
              </a:ext>
            </a:extLst>
          </p:cNvPr>
          <p:cNvSpPr>
            <a:spLocks noGrp="1"/>
          </p:cNvSpPr>
          <p:nvPr>
            <p:ph type="dt" sz="half" idx="10"/>
          </p:nvPr>
        </p:nvSpPr>
        <p:spPr/>
        <p:txBody>
          <a:bodyPr/>
          <a:lstStyle/>
          <a:p>
            <a:fld id="{E13DE9C7-A938-4588-A5A0-E4E0883461F9}" type="datetimeFigureOut">
              <a:rPr lang="en-GB" smtClean="0"/>
              <a:t>23/03/2021</a:t>
            </a:fld>
            <a:endParaRPr lang="en-GB"/>
          </a:p>
        </p:txBody>
      </p:sp>
      <p:sp>
        <p:nvSpPr>
          <p:cNvPr id="3" name="Footer Placeholder 2">
            <a:extLst>
              <a:ext uri="{FF2B5EF4-FFF2-40B4-BE49-F238E27FC236}">
                <a16:creationId xmlns:a16="http://schemas.microsoft.com/office/drawing/2014/main" id="{5B18CF08-FC53-4D69-B8F7-EA55B2ADB4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D0A082-E683-491A-B48A-5377C243AE6C}"/>
              </a:ext>
            </a:extLst>
          </p:cNvPr>
          <p:cNvSpPr>
            <a:spLocks noGrp="1"/>
          </p:cNvSpPr>
          <p:nvPr>
            <p:ph type="sldNum" sz="quarter" idx="12"/>
          </p:nvPr>
        </p:nvSpPr>
        <p:spPr/>
        <p:txBody>
          <a:bodyPr/>
          <a:lstStyle/>
          <a:p>
            <a:fld id="{B3B14949-D401-4033-95F2-219C5C7A5C48}" type="slidenum">
              <a:rPr lang="en-GB" smtClean="0"/>
              <a:t>‹#›</a:t>
            </a:fld>
            <a:endParaRPr lang="en-GB"/>
          </a:p>
        </p:txBody>
      </p:sp>
    </p:spTree>
    <p:extLst>
      <p:ext uri="{BB962C8B-B14F-4D97-AF65-F5344CB8AC3E}">
        <p14:creationId xmlns:p14="http://schemas.microsoft.com/office/powerpoint/2010/main" val="230979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59FF-F9D0-4338-8C4C-7D0F8DB9B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A9445E-8088-424F-A4B4-D56FC24F5D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3A9B4C-A070-41B0-BCCD-A5CE86CA4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B312AA-5056-499F-BFC8-1C299AC8A5DE}"/>
              </a:ext>
            </a:extLst>
          </p:cNvPr>
          <p:cNvSpPr>
            <a:spLocks noGrp="1"/>
          </p:cNvSpPr>
          <p:nvPr>
            <p:ph type="dt" sz="half" idx="10"/>
          </p:nvPr>
        </p:nvSpPr>
        <p:spPr/>
        <p:txBody>
          <a:bodyPr/>
          <a:lstStyle/>
          <a:p>
            <a:fld id="{E13DE9C7-A938-4588-A5A0-E4E0883461F9}" type="datetimeFigureOut">
              <a:rPr lang="en-GB" smtClean="0"/>
              <a:t>23/03/2021</a:t>
            </a:fld>
            <a:endParaRPr lang="en-GB"/>
          </a:p>
        </p:txBody>
      </p:sp>
      <p:sp>
        <p:nvSpPr>
          <p:cNvPr id="6" name="Footer Placeholder 5">
            <a:extLst>
              <a:ext uri="{FF2B5EF4-FFF2-40B4-BE49-F238E27FC236}">
                <a16:creationId xmlns:a16="http://schemas.microsoft.com/office/drawing/2014/main" id="{C91FD134-548E-4CDE-8E1B-2A11065452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36B931-489E-40BF-878E-4C348339DF88}"/>
              </a:ext>
            </a:extLst>
          </p:cNvPr>
          <p:cNvSpPr>
            <a:spLocks noGrp="1"/>
          </p:cNvSpPr>
          <p:nvPr>
            <p:ph type="sldNum" sz="quarter" idx="12"/>
          </p:nvPr>
        </p:nvSpPr>
        <p:spPr/>
        <p:txBody>
          <a:bodyPr/>
          <a:lstStyle/>
          <a:p>
            <a:fld id="{B3B14949-D401-4033-95F2-219C5C7A5C48}" type="slidenum">
              <a:rPr lang="en-GB" smtClean="0"/>
              <a:t>‹#›</a:t>
            </a:fld>
            <a:endParaRPr lang="en-GB"/>
          </a:p>
        </p:txBody>
      </p:sp>
    </p:spTree>
    <p:extLst>
      <p:ext uri="{BB962C8B-B14F-4D97-AF65-F5344CB8AC3E}">
        <p14:creationId xmlns:p14="http://schemas.microsoft.com/office/powerpoint/2010/main" val="248529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8D2D-DCD1-4838-81DF-986E6214C5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B92C01-8A29-4622-ACA4-B3E1F7082F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F4F2F3-8158-44F9-B894-82C4CA9A3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991484-4318-4C79-9B9E-E39B3C31287E}"/>
              </a:ext>
            </a:extLst>
          </p:cNvPr>
          <p:cNvSpPr>
            <a:spLocks noGrp="1"/>
          </p:cNvSpPr>
          <p:nvPr>
            <p:ph type="dt" sz="half" idx="10"/>
          </p:nvPr>
        </p:nvSpPr>
        <p:spPr/>
        <p:txBody>
          <a:bodyPr/>
          <a:lstStyle/>
          <a:p>
            <a:fld id="{E13DE9C7-A938-4588-A5A0-E4E0883461F9}" type="datetimeFigureOut">
              <a:rPr lang="en-GB" smtClean="0"/>
              <a:t>23/03/2021</a:t>
            </a:fld>
            <a:endParaRPr lang="en-GB"/>
          </a:p>
        </p:txBody>
      </p:sp>
      <p:sp>
        <p:nvSpPr>
          <p:cNvPr id="6" name="Footer Placeholder 5">
            <a:extLst>
              <a:ext uri="{FF2B5EF4-FFF2-40B4-BE49-F238E27FC236}">
                <a16:creationId xmlns:a16="http://schemas.microsoft.com/office/drawing/2014/main" id="{92A3C5C5-9336-4A75-B64B-27F22E89F7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9DEDE2-F34D-417A-BA54-C3C61ACEF1A8}"/>
              </a:ext>
            </a:extLst>
          </p:cNvPr>
          <p:cNvSpPr>
            <a:spLocks noGrp="1"/>
          </p:cNvSpPr>
          <p:nvPr>
            <p:ph type="sldNum" sz="quarter" idx="12"/>
          </p:nvPr>
        </p:nvSpPr>
        <p:spPr/>
        <p:txBody>
          <a:bodyPr/>
          <a:lstStyle/>
          <a:p>
            <a:fld id="{B3B14949-D401-4033-95F2-219C5C7A5C48}" type="slidenum">
              <a:rPr lang="en-GB" smtClean="0"/>
              <a:t>‹#›</a:t>
            </a:fld>
            <a:endParaRPr lang="en-GB"/>
          </a:p>
        </p:txBody>
      </p:sp>
    </p:spTree>
    <p:extLst>
      <p:ext uri="{BB962C8B-B14F-4D97-AF65-F5344CB8AC3E}">
        <p14:creationId xmlns:p14="http://schemas.microsoft.com/office/powerpoint/2010/main" val="79386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41F8C0-A32C-438D-B3E8-314A5128A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2B832B-9815-44F4-81A1-F9D125421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E12AFD-B8BF-433C-A1B1-D40B5BDD2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DE9C7-A938-4588-A5A0-E4E0883461F9}" type="datetimeFigureOut">
              <a:rPr lang="en-GB" smtClean="0"/>
              <a:t>23/03/2021</a:t>
            </a:fld>
            <a:endParaRPr lang="en-GB"/>
          </a:p>
        </p:txBody>
      </p:sp>
      <p:sp>
        <p:nvSpPr>
          <p:cNvPr id="5" name="Footer Placeholder 4">
            <a:extLst>
              <a:ext uri="{FF2B5EF4-FFF2-40B4-BE49-F238E27FC236}">
                <a16:creationId xmlns:a16="http://schemas.microsoft.com/office/drawing/2014/main" id="{DD3CB7D4-EAF0-4DED-860A-41F5C3356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F16379-D1D1-4318-B47D-BDE446049A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14949-D401-4033-95F2-219C5C7A5C48}" type="slidenum">
              <a:rPr lang="en-GB" smtClean="0"/>
              <a:t>‹#›</a:t>
            </a:fld>
            <a:endParaRPr lang="en-GB"/>
          </a:p>
        </p:txBody>
      </p:sp>
    </p:spTree>
    <p:extLst>
      <p:ext uri="{BB962C8B-B14F-4D97-AF65-F5344CB8AC3E}">
        <p14:creationId xmlns:p14="http://schemas.microsoft.com/office/powerpoint/2010/main" val="2404636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h.sauntson@yorksj.ac.uk"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york.ac.uk/about/equality/strateg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nytimes.com/2015/02/07/upshot/is-the-professor-bossy-or-brilliant-much-depends-on-gender.html?_r=0"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rk.ac.uk/about/equality/strateg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8" Type="http://schemas.openxmlformats.org/officeDocument/2006/relationships/hyperlink" Target="https://www.timeshighereducation.com/opinion/disproportionate-effect-covid-19-women-must-be-addressed" TargetMode="External"/><Relationship Id="rId3" Type="http://schemas.openxmlformats.org/officeDocument/2006/relationships/hyperlink" Target="https://theconversation.com/university-survey-shows-how-covid-19-pandemic-is-hampering-career-progress-for-women-and-racialized-faculty-153169" TargetMode="External"/><Relationship Id="rId7" Type="http://schemas.openxmlformats.org/officeDocument/2006/relationships/hyperlink" Target="https://www.timeshighereducation.com/news/pandemic-lockdown-holding-back-female-academics-data-show" TargetMode="External"/><Relationship Id="rId2" Type="http://schemas.openxmlformats.org/officeDocument/2006/relationships/hyperlink" Target="https://www.theguardian.com/commentisfree/2020/dec/10/covid-working-women-pandemic-childcare-issues" TargetMode="External"/><Relationship Id="rId1" Type="http://schemas.openxmlformats.org/officeDocument/2006/relationships/slideLayout" Target="../slideLayouts/slideLayout2.xml"/><Relationship Id="rId6" Type="http://schemas.openxmlformats.org/officeDocument/2006/relationships/hyperlink" Target="https://www.pnas.org/content/117/27/15378" TargetMode="External"/><Relationship Id="rId5" Type="http://schemas.openxmlformats.org/officeDocument/2006/relationships/hyperlink" Target="https://www.theguardian.com/education/2020/jul/30/women-put-careers-on-hold-to-home-school-during-uk-covid-19-lockdown" TargetMode="External"/><Relationship Id="rId10" Type="http://schemas.openxmlformats.org/officeDocument/2006/relationships/image" Target="../media/image18.png"/><Relationship Id="rId4" Type="http://schemas.openxmlformats.org/officeDocument/2006/relationships/hyperlink" Target="https://theconversation.com/how-women-in-academia-are-feeling-the-brunt-of-covid-19-144087" TargetMode="External"/><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palgrave.com/gp/book/9781403904096" TargetMode="External"/><Relationship Id="rId3" Type="http://schemas.openxmlformats.org/officeDocument/2006/relationships/hyperlink" Target="https://www.pinterest.co.uk/pin/270567890097189678/" TargetMode="External"/><Relationship Id="rId7" Type="http://schemas.openxmlformats.org/officeDocument/2006/relationships/hyperlink" Target="https://www.zeromillion.com/web-marketing/popular-characteristics-keyword-research-tool/" TargetMode="External"/><Relationship Id="rId2" Type="http://schemas.openxmlformats.org/officeDocument/2006/relationships/hyperlink" Target="https://www.chronicle.com/article/the-sexism-that-permeates-the-academy/" TargetMode="External"/><Relationship Id="rId1" Type="http://schemas.openxmlformats.org/officeDocument/2006/relationships/slideLayout" Target="../slideLayouts/slideLayout2.xml"/><Relationship Id="rId6" Type="http://schemas.openxmlformats.org/officeDocument/2006/relationships/hyperlink" Target="https://www.amazon.co.uk/Discourse-Neoliberalism-Higher-Education-Irregularities/dp/1138673951" TargetMode="External"/><Relationship Id="rId11" Type="http://schemas.openxmlformats.org/officeDocument/2006/relationships/hyperlink" Target="https://www.transparency.org/en/news/covid-19-makes-women-more-vulnerable-to-corruption" TargetMode="External"/><Relationship Id="rId5" Type="http://schemas.openxmlformats.org/officeDocument/2006/relationships/hyperlink" Target="https://www.supplyht.com/gdpr-policy?url=https%3A%2F%2Fwww.supplyht.com%2Farticles%2F101619-hank-darlington-9-paths-to-great-customer-service" TargetMode="External"/><Relationship Id="rId10" Type="http://schemas.openxmlformats.org/officeDocument/2006/relationships/hyperlink" Target="https://reliefweb.int/report/world/justice-women-amidst-covid-19" TargetMode="External"/><Relationship Id="rId4" Type="http://schemas.openxmlformats.org/officeDocument/2006/relationships/hyperlink" Target="https://www.berghahnjournals.com/view/journals/latiss/latiss-overview.xml" TargetMode="External"/><Relationship Id="rId9" Type="http://schemas.openxmlformats.org/officeDocument/2006/relationships/hyperlink" Target="https://www.yorksj.ac.uk/about/our-mission-culture-and-valu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5526D9-E31F-4FCD-94DA-7A6358C04D26}"/>
              </a:ext>
            </a:extLst>
          </p:cNvPr>
          <p:cNvPicPr>
            <a:picLocks noChangeAspect="1"/>
          </p:cNvPicPr>
          <p:nvPr/>
        </p:nvPicPr>
        <p:blipFill rotWithShape="1">
          <a:blip r:embed="rId3"/>
          <a:srcRect l="19081" r="16231"/>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9" name="Freeform: Shape 8">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3" name="Subtitle 2">
            <a:extLst>
              <a:ext uri="{FF2B5EF4-FFF2-40B4-BE49-F238E27FC236}">
                <a16:creationId xmlns:a16="http://schemas.microsoft.com/office/drawing/2014/main" id="{A9A3BA20-BABF-491B-8C1D-96F38469CB7E}"/>
              </a:ext>
            </a:extLst>
          </p:cNvPr>
          <p:cNvSpPr>
            <a:spLocks noGrp="1"/>
          </p:cNvSpPr>
          <p:nvPr>
            <p:ph type="subTitle" idx="1"/>
          </p:nvPr>
        </p:nvSpPr>
        <p:spPr>
          <a:xfrm>
            <a:off x="377365" y="3651047"/>
            <a:ext cx="5718636" cy="2098112"/>
          </a:xfrm>
        </p:spPr>
        <p:txBody>
          <a:bodyPr>
            <a:normAutofit fontScale="92500" lnSpcReduction="10000"/>
          </a:bodyPr>
          <a:lstStyle/>
          <a:p>
            <a:pPr algn="l"/>
            <a:endParaRPr lang="en-GB" sz="5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Gender and Sexuality in the Neoliberal Academy: Interdisciplinary Approaches</a:t>
            </a:r>
          </a:p>
          <a:p>
            <a:pPr algn="l"/>
            <a:endParaRPr lang="en-GB" sz="1800" dirty="0">
              <a:solidFill>
                <a:srgbClr val="FFFFFF"/>
              </a:solidFill>
              <a:latin typeface="Calibri" panose="020F0502020204030204" pitchFamily="34" charset="0"/>
              <a:cs typeface="Times New Roman" panose="02020603050405020304" pitchFamily="18" charset="0"/>
            </a:endParaRPr>
          </a:p>
          <a:p>
            <a:pPr algn="l"/>
            <a:r>
              <a:rPr lang="en-GB" sz="1800" dirty="0">
                <a:solidFill>
                  <a:srgbClr val="FFFFFF"/>
                </a:solidFill>
                <a:latin typeface="Calibri" panose="020F0502020204030204" pitchFamily="34" charset="0"/>
                <a:cs typeface="Times New Roman" panose="02020603050405020304" pitchFamily="18" charset="0"/>
              </a:rPr>
              <a:t>Helen Sauntson</a:t>
            </a:r>
          </a:p>
          <a:p>
            <a:pPr algn="l"/>
            <a:r>
              <a:rPr lang="en-GB" sz="1800" dirty="0">
                <a:solidFill>
                  <a:srgbClr val="FFFFFF"/>
                </a:solidFill>
                <a:latin typeface="Calibri" panose="020F0502020204030204" pitchFamily="34" charset="0"/>
                <a:cs typeface="Times New Roman" panose="02020603050405020304" pitchFamily="18" charset="0"/>
              </a:rPr>
              <a:t>York St John University, UK</a:t>
            </a:r>
          </a:p>
          <a:p>
            <a:pPr algn="l"/>
            <a:r>
              <a:rPr lang="en-GB" sz="1800" dirty="0">
                <a:solidFill>
                  <a:srgbClr val="FFFFFF"/>
                </a:solidFill>
                <a:latin typeface="Calibri" panose="020F0502020204030204" pitchFamily="34" charset="0"/>
                <a:cs typeface="Times New Roman" panose="02020603050405020304" pitchFamily="18" charset="0"/>
                <a:hlinkClick r:id="rId4"/>
              </a:rPr>
              <a:t>h.sauntson@yorksj.ac.uk</a:t>
            </a:r>
            <a:r>
              <a:rPr lang="en-GB" sz="1800" dirty="0">
                <a:solidFill>
                  <a:srgbClr val="FFFFFF"/>
                </a:solidFill>
                <a:latin typeface="Calibri" panose="020F0502020204030204" pitchFamily="34" charset="0"/>
                <a:cs typeface="Times New Roman" panose="02020603050405020304" pitchFamily="18" charset="0"/>
              </a:rPr>
              <a:t> </a:t>
            </a:r>
            <a:endParaRPr lang="en-GB" sz="1800" dirty="0">
              <a:solidFill>
                <a:srgbClr val="FFFFFF"/>
              </a:solidFill>
            </a:endParaRPr>
          </a:p>
        </p:txBody>
      </p:sp>
      <p:sp>
        <p:nvSpPr>
          <p:cNvPr id="2" name="Title 1">
            <a:extLst>
              <a:ext uri="{FF2B5EF4-FFF2-40B4-BE49-F238E27FC236}">
                <a16:creationId xmlns:a16="http://schemas.microsoft.com/office/drawing/2014/main" id="{23F16682-B0D3-49E7-9E90-30A0506C88D7}"/>
              </a:ext>
            </a:extLst>
          </p:cNvPr>
          <p:cNvSpPr>
            <a:spLocks noGrp="1"/>
          </p:cNvSpPr>
          <p:nvPr>
            <p:ph type="ctrTitle"/>
          </p:nvPr>
        </p:nvSpPr>
        <p:spPr>
          <a:xfrm>
            <a:off x="377366" y="977463"/>
            <a:ext cx="6193556" cy="2451538"/>
          </a:xfrm>
        </p:spPr>
        <p:txBody>
          <a:bodyPr>
            <a:normAutofit/>
          </a:bodyPr>
          <a:lstStyle/>
          <a:p>
            <a:pPr algn="l"/>
            <a:r>
              <a:rPr lang="en-GB" sz="3800" dirty="0">
                <a:solidFill>
                  <a:srgbClr val="FFFFFF"/>
                </a:solidFill>
              </a:rPr>
              <a:t>Language, Gender and Sexuality in the Neoliberal Academy: Contributions from Applied Linguistics</a:t>
            </a:r>
          </a:p>
        </p:txBody>
      </p:sp>
    </p:spTree>
    <p:extLst>
      <p:ext uri="{BB962C8B-B14F-4D97-AF65-F5344CB8AC3E}">
        <p14:creationId xmlns:p14="http://schemas.microsoft.com/office/powerpoint/2010/main" val="347538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AE02-6BF9-44D3-93C7-DEADA815ACFE}"/>
              </a:ext>
            </a:extLst>
          </p:cNvPr>
          <p:cNvSpPr>
            <a:spLocks noGrp="1"/>
          </p:cNvSpPr>
          <p:nvPr>
            <p:ph type="title"/>
          </p:nvPr>
        </p:nvSpPr>
        <p:spPr/>
        <p:txBody>
          <a:bodyPr/>
          <a:lstStyle/>
          <a:p>
            <a:r>
              <a:rPr lang="en-GB" dirty="0"/>
              <a:t>Example: Equality, Diversity and Inclusion statement</a:t>
            </a:r>
          </a:p>
        </p:txBody>
      </p:sp>
      <p:sp>
        <p:nvSpPr>
          <p:cNvPr id="3" name="Content Placeholder 2">
            <a:extLst>
              <a:ext uri="{FF2B5EF4-FFF2-40B4-BE49-F238E27FC236}">
                <a16:creationId xmlns:a16="http://schemas.microsoft.com/office/drawing/2014/main" id="{6C399AC1-2680-498B-98F6-7BA9218F8F22}"/>
              </a:ext>
            </a:extLst>
          </p:cNvPr>
          <p:cNvSpPr>
            <a:spLocks noGrp="1"/>
          </p:cNvSpPr>
          <p:nvPr>
            <p:ph idx="1"/>
          </p:nvPr>
        </p:nvSpPr>
        <p:spPr/>
        <p:txBody>
          <a:bodyPr>
            <a:normAutofit fontScale="62500" lnSpcReduction="20000"/>
          </a:bodyPr>
          <a:lstStyle/>
          <a:p>
            <a:pPr marL="0" indent="0" algn="l">
              <a:buNone/>
            </a:pPr>
            <a:r>
              <a:rPr lang="en-GB" b="1" i="0" dirty="0">
                <a:solidFill>
                  <a:srgbClr val="404040"/>
                </a:solidFill>
                <a:effectLst/>
                <a:latin typeface="chaparral-pro"/>
              </a:rPr>
              <a:t>Overview</a:t>
            </a:r>
          </a:p>
          <a:p>
            <a:pPr marL="0" indent="0" algn="l">
              <a:buNone/>
            </a:pPr>
            <a:r>
              <a:rPr lang="en-GB" b="0" i="0" dirty="0">
                <a:solidFill>
                  <a:srgbClr val="404040"/>
                </a:solidFill>
                <a:effectLst/>
                <a:latin typeface="museo-sans"/>
              </a:rPr>
              <a:t>Founded on principles of excellence, equality and opportunity for all, the University of York is proud to create an environment that attracts the best staff and students from all over the world. What we gain from our diverse communities is immeasurable. We want all our staff and students to feel they are an integral part of the York community, and together we will create an inclusive culture where everyone can contribute to university life, knowledge and growth.</a:t>
            </a:r>
          </a:p>
          <a:p>
            <a:pPr marL="0" indent="0" algn="l">
              <a:buNone/>
            </a:pPr>
            <a:r>
              <a:rPr lang="en-GB" b="1" i="0" dirty="0">
                <a:solidFill>
                  <a:srgbClr val="404040"/>
                </a:solidFill>
                <a:effectLst/>
                <a:latin typeface="chaparral-pro"/>
              </a:rPr>
              <a:t>Our vision</a:t>
            </a:r>
          </a:p>
          <a:p>
            <a:pPr marL="0" indent="0" algn="l">
              <a:buNone/>
            </a:pPr>
            <a:r>
              <a:rPr lang="en-GB" b="0" i="0" dirty="0">
                <a:solidFill>
                  <a:srgbClr val="404040"/>
                </a:solidFill>
                <a:effectLst/>
                <a:latin typeface="museo-sans"/>
              </a:rPr>
              <a:t>Being an international, research-led university relies on equality in participation, progression and success for all. We will create a working, learning, social and living environment that will enable all our staff and students to achieve their potential, while they experience and celebrate diverse cultures, knowledge and identities and are encouraged to make a positive contribution to the city, region and beyond.</a:t>
            </a:r>
          </a:p>
          <a:p>
            <a:pPr marL="0" indent="0" algn="l">
              <a:buNone/>
            </a:pPr>
            <a:r>
              <a:rPr lang="en-GB" b="1" i="0" dirty="0">
                <a:solidFill>
                  <a:srgbClr val="404040"/>
                </a:solidFill>
                <a:effectLst/>
                <a:latin typeface="chaparral-pro"/>
              </a:rPr>
              <a:t>Our commitment</a:t>
            </a:r>
          </a:p>
          <a:p>
            <a:pPr marL="0" indent="0" algn="l">
              <a:buNone/>
            </a:pPr>
            <a:r>
              <a:rPr lang="en-GB" b="0" i="0" dirty="0">
                <a:solidFill>
                  <a:srgbClr val="404040"/>
                </a:solidFill>
                <a:effectLst/>
                <a:latin typeface="museo-sans"/>
              </a:rPr>
              <a:t>We will work together to create a university community where diversity is recognised, valued and celebrated. We will proactively advance equality and inclusive practice in our staff and student recruitment and admissions processes, in our research activity, in our teaching, within the campus environment and in the experiences we offer to our academic and professional services and the student community.</a:t>
            </a:r>
          </a:p>
          <a:p>
            <a:pPr marL="0" indent="0" algn="r">
              <a:buNone/>
            </a:pPr>
            <a:r>
              <a:rPr lang="en-GB" dirty="0">
                <a:hlinkClick r:id="rId2"/>
              </a:rPr>
              <a:t>https://www.york.ac.uk/about/equality/strategy/</a:t>
            </a:r>
            <a:r>
              <a:rPr lang="en-GB" dirty="0"/>
              <a:t> </a:t>
            </a:r>
          </a:p>
        </p:txBody>
      </p:sp>
    </p:spTree>
    <p:extLst>
      <p:ext uri="{BB962C8B-B14F-4D97-AF65-F5344CB8AC3E}">
        <p14:creationId xmlns:p14="http://schemas.microsoft.com/office/powerpoint/2010/main" val="115145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499E0D-C620-4A53-B740-697030C9C436}"/>
              </a:ext>
            </a:extLst>
          </p:cNvPr>
          <p:cNvPicPr>
            <a:picLocks noChangeAspect="1"/>
          </p:cNvPicPr>
          <p:nvPr/>
        </p:nvPicPr>
        <p:blipFill rotWithShape="1">
          <a:blip r:embed="rId2"/>
          <a:srcRect l="34342" r="2763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1D37CE"/>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45C2682-FF93-4339-BEA4-5DB06B896E5C}"/>
              </a:ext>
            </a:extLst>
          </p:cNvPr>
          <p:cNvGraphicFramePr>
            <a:graphicFrameLocks noGrp="1"/>
          </p:cNvGraphicFramePr>
          <p:nvPr>
            <p:ph idx="1"/>
            <p:extLst>
              <p:ext uri="{D42A27DB-BD31-4B8C-83A1-F6EECF244321}">
                <p14:modId xmlns:p14="http://schemas.microsoft.com/office/powerpoint/2010/main" val="4160656324"/>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277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C337-1542-42D0-A4CE-E7B31FE826D7}"/>
              </a:ext>
            </a:extLst>
          </p:cNvPr>
          <p:cNvSpPr>
            <a:spLocks noGrp="1"/>
          </p:cNvSpPr>
          <p:nvPr>
            <p:ph type="title"/>
          </p:nvPr>
        </p:nvSpPr>
        <p:spPr>
          <a:xfrm>
            <a:off x="4965430" y="629268"/>
            <a:ext cx="6586491" cy="1286160"/>
          </a:xfrm>
        </p:spPr>
        <p:txBody>
          <a:bodyPr anchor="b">
            <a:normAutofit/>
          </a:bodyPr>
          <a:lstStyle/>
          <a:p>
            <a:r>
              <a:rPr lang="en-GB" dirty="0"/>
              <a:t>Data</a:t>
            </a:r>
          </a:p>
        </p:txBody>
      </p:sp>
      <p:sp>
        <p:nvSpPr>
          <p:cNvPr id="3" name="Content Placeholder 2">
            <a:extLst>
              <a:ext uri="{FF2B5EF4-FFF2-40B4-BE49-F238E27FC236}">
                <a16:creationId xmlns:a16="http://schemas.microsoft.com/office/drawing/2014/main" id="{39A24B83-9C73-46CB-9CF9-0BA03EBC6F24}"/>
              </a:ext>
            </a:extLst>
          </p:cNvPr>
          <p:cNvSpPr>
            <a:spLocks noGrp="1"/>
          </p:cNvSpPr>
          <p:nvPr>
            <p:ph idx="1"/>
          </p:nvPr>
        </p:nvSpPr>
        <p:spPr>
          <a:xfrm>
            <a:off x="4965431" y="2438400"/>
            <a:ext cx="6586489" cy="3785419"/>
          </a:xfrm>
        </p:spPr>
        <p:txBody>
          <a:bodyPr>
            <a:normAutofit/>
          </a:bodyPr>
          <a:lstStyle/>
          <a:p>
            <a:r>
              <a:rPr lang="en-GB" sz="2400" dirty="0"/>
              <a:t>Russell group: 17 universities (3227 words)</a:t>
            </a:r>
          </a:p>
          <a:p>
            <a:r>
              <a:rPr lang="en-GB" sz="2400" dirty="0"/>
              <a:t>Million+: 22 universities (6797 words) </a:t>
            </a:r>
          </a:p>
        </p:txBody>
      </p:sp>
      <p:pic>
        <p:nvPicPr>
          <p:cNvPr id="5" name="Picture 4" descr="Data concept">
            <a:extLst>
              <a:ext uri="{FF2B5EF4-FFF2-40B4-BE49-F238E27FC236}">
                <a16:creationId xmlns:a16="http://schemas.microsoft.com/office/drawing/2014/main" id="{CFA31A2A-813E-41EF-BEA6-0234A4247A42}"/>
              </a:ext>
            </a:extLst>
          </p:cNvPr>
          <p:cNvPicPr>
            <a:picLocks noChangeAspect="1"/>
          </p:cNvPicPr>
          <p:nvPr/>
        </p:nvPicPr>
        <p:blipFill rotWithShape="1">
          <a:blip r:embed="rId2"/>
          <a:srcRect l="11203" r="3810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054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32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0B02-9A39-4687-90F6-CFDC497F09C8}"/>
              </a:ext>
            </a:extLst>
          </p:cNvPr>
          <p:cNvSpPr>
            <a:spLocks noGrp="1"/>
          </p:cNvSpPr>
          <p:nvPr>
            <p:ph type="title"/>
          </p:nvPr>
        </p:nvSpPr>
        <p:spPr>
          <a:xfrm>
            <a:off x="4965430" y="629268"/>
            <a:ext cx="6586491" cy="1286160"/>
          </a:xfrm>
        </p:spPr>
        <p:txBody>
          <a:bodyPr anchor="b">
            <a:normAutofit/>
          </a:bodyPr>
          <a:lstStyle/>
          <a:p>
            <a:r>
              <a:rPr lang="en-GB" dirty="0"/>
              <a:t>Analysis 1: Corpus linguistics</a:t>
            </a:r>
          </a:p>
        </p:txBody>
      </p:sp>
      <p:pic>
        <p:nvPicPr>
          <p:cNvPr id="6" name="Picture 5">
            <a:extLst>
              <a:ext uri="{FF2B5EF4-FFF2-40B4-BE49-F238E27FC236}">
                <a16:creationId xmlns:a16="http://schemas.microsoft.com/office/drawing/2014/main" id="{A2CE214D-EE13-4543-95BA-5B0C88CE4BD6}"/>
              </a:ext>
            </a:extLst>
          </p:cNvPr>
          <p:cNvPicPr>
            <a:picLocks noChangeAspect="1"/>
          </p:cNvPicPr>
          <p:nvPr/>
        </p:nvPicPr>
        <p:blipFill rotWithShape="1">
          <a:blip r:embed="rId2"/>
          <a:srcRect l="33951" r="31238"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4D5E9"/>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DD0F9EA-BBAA-4B47-9E62-C955F3A3B6C6}"/>
              </a:ext>
            </a:extLst>
          </p:cNvPr>
          <p:cNvGraphicFramePr>
            <a:graphicFrameLocks noGrp="1"/>
          </p:cNvGraphicFramePr>
          <p:nvPr>
            <p:ph idx="1"/>
            <p:extLst>
              <p:ext uri="{D42A27DB-BD31-4B8C-83A1-F6EECF244321}">
                <p14:modId xmlns:p14="http://schemas.microsoft.com/office/powerpoint/2010/main" val="358531667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801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D41092-C081-4481-BCB6-97A4882DF039}"/>
              </a:ext>
            </a:extLst>
          </p:cNvPr>
          <p:cNvSpPr>
            <a:spLocks noGrp="1"/>
          </p:cNvSpPr>
          <p:nvPr>
            <p:ph type="title"/>
          </p:nvPr>
        </p:nvSpPr>
        <p:spPr>
          <a:xfrm>
            <a:off x="6094105" y="802955"/>
            <a:ext cx="4977976" cy="1454051"/>
          </a:xfrm>
        </p:spPr>
        <p:txBody>
          <a:bodyPr>
            <a:normAutofit/>
          </a:bodyPr>
          <a:lstStyle/>
          <a:p>
            <a:r>
              <a:rPr lang="en-GB">
                <a:solidFill>
                  <a:srgbClr val="000000"/>
                </a:solidFill>
              </a:rPr>
              <a:t>Keyword analysis</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C45DDC84-A446-4BA9-949B-456F2117D313}"/>
              </a:ext>
            </a:extLst>
          </p:cNvPr>
          <p:cNvPicPr>
            <a:picLocks noChangeAspect="1"/>
          </p:cNvPicPr>
          <p:nvPr/>
        </p:nvPicPr>
        <p:blipFill>
          <a:blip r:embed="rId3"/>
          <a:stretch>
            <a:fillRect/>
          </a:stretch>
        </p:blipFill>
        <p:spPr>
          <a:xfrm>
            <a:off x="429349" y="2540807"/>
            <a:ext cx="3661831" cy="1796585"/>
          </a:xfrm>
          <a:prstGeom prst="rect">
            <a:avLst/>
          </a:prstGeom>
        </p:spPr>
      </p:pic>
      <p:sp>
        <p:nvSpPr>
          <p:cNvPr id="3" name="Content Placeholder 2">
            <a:extLst>
              <a:ext uri="{FF2B5EF4-FFF2-40B4-BE49-F238E27FC236}">
                <a16:creationId xmlns:a16="http://schemas.microsoft.com/office/drawing/2014/main" id="{8BB5B380-BF0D-49DA-BA1B-2E9B5C352B58}"/>
              </a:ext>
            </a:extLst>
          </p:cNvPr>
          <p:cNvSpPr>
            <a:spLocks noGrp="1"/>
          </p:cNvSpPr>
          <p:nvPr>
            <p:ph idx="1"/>
          </p:nvPr>
        </p:nvSpPr>
        <p:spPr>
          <a:xfrm>
            <a:off x="6090574" y="2147299"/>
            <a:ext cx="5167976" cy="4205876"/>
          </a:xfrm>
        </p:spPr>
        <p:txBody>
          <a:bodyPr anchor="ctr">
            <a:normAutofit/>
          </a:bodyPr>
          <a:lstStyle/>
          <a:p>
            <a:pPr marL="404622" indent="-342900"/>
            <a:r>
              <a:rPr lang="en-US" sz="2000" dirty="0">
                <a:solidFill>
                  <a:srgbClr val="000000"/>
                </a:solidFill>
              </a:rPr>
              <a:t>‘Key words’: unusually frequent words in a text or sample which indicate ‘aboutness’ (Scott, 2020)</a:t>
            </a:r>
          </a:p>
          <a:p>
            <a:pPr marL="404622" indent="-342900"/>
            <a:r>
              <a:rPr lang="en-GB" sz="2000" dirty="0">
                <a:solidFill>
                  <a:srgbClr val="000000"/>
                </a:solidFill>
              </a:rPr>
              <a:t>Examining keywords can highlight unexpected, or marked, frequencies in the corpus, rather than just the high frequency words, and this can be quite revealing in terms of the more unusual meanings and trends presented in the corpus. A keyword analysis requires the corpus under scrutiny to be compared with a ‘reference corpus’ which is a larger and more general corpus e.g. the British National Corpus (http://www.natcorp.ox.ac.uk/).</a:t>
            </a:r>
          </a:p>
          <a:p>
            <a:endParaRPr lang="en-GB" sz="1400" dirty="0">
              <a:solidFill>
                <a:srgbClr val="000000"/>
              </a:solidFill>
            </a:endParaRPr>
          </a:p>
        </p:txBody>
      </p:sp>
    </p:spTree>
    <p:extLst>
      <p:ext uri="{BB962C8B-B14F-4D97-AF65-F5344CB8AC3E}">
        <p14:creationId xmlns:p14="http://schemas.microsoft.com/office/powerpoint/2010/main" val="203468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D85E20-750F-41B6-9048-BCC20BA70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061019-33F3-4585-A796-0FDF620D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6" cy="6858000"/>
          </a:xfrm>
          <a:prstGeom prst="rect">
            <a:avLst/>
          </a:prstGeom>
          <a:solidFill>
            <a:schemeClr val="tx1"/>
          </a:solidFill>
          <a:ln w="0">
            <a:noFill/>
            <a:prstDash val="solid"/>
            <a:round/>
            <a:headEnd/>
            <a:tailEnd/>
          </a:ln>
        </p:spPr>
        <p:txBody>
          <a:bodyPr rtlCol="0" anchor="ctr"/>
          <a:lstStyle/>
          <a:p>
            <a:pPr algn="ctr" defTabSz="457200"/>
            <a:endParaRPr lang="en-US" dirty="0">
              <a:solidFill>
                <a:schemeClr val="tx1"/>
              </a:solidFill>
            </a:endParaRPr>
          </a:p>
        </p:txBody>
      </p:sp>
      <p:sp>
        <p:nvSpPr>
          <p:cNvPr id="13" name="Rectangle 12">
            <a:extLst>
              <a:ext uri="{FF2B5EF4-FFF2-40B4-BE49-F238E27FC236}">
                <a16:creationId xmlns:a16="http://schemas.microsoft.com/office/drawing/2014/main" id="{49EB5FB3-6DE8-43D7-9A37-2E1189B12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useBgFill="1">
        <p:nvSpPr>
          <p:cNvPr id="15" name="Freeform: Shape 14">
            <a:extLst>
              <a:ext uri="{FF2B5EF4-FFF2-40B4-BE49-F238E27FC236}">
                <a16:creationId xmlns:a16="http://schemas.microsoft.com/office/drawing/2014/main" id="{21CD0CBD-C727-43F9-BDFE-34D6D1A97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331245-CB59-40EE-9540-625385E786DB}"/>
              </a:ext>
            </a:extLst>
          </p:cNvPr>
          <p:cNvSpPr>
            <a:spLocks noGrp="1"/>
          </p:cNvSpPr>
          <p:nvPr>
            <p:ph type="title"/>
          </p:nvPr>
        </p:nvSpPr>
        <p:spPr>
          <a:xfrm>
            <a:off x="761996" y="662400"/>
            <a:ext cx="10668004" cy="1113295"/>
          </a:xfrm>
        </p:spPr>
        <p:txBody>
          <a:bodyPr anchor="t">
            <a:normAutofit/>
          </a:bodyPr>
          <a:lstStyle/>
          <a:p>
            <a:r>
              <a:rPr lang="en-GB" dirty="0"/>
              <a:t>Keyword analysis: Russell group</a:t>
            </a:r>
          </a:p>
        </p:txBody>
      </p:sp>
      <p:graphicFrame>
        <p:nvGraphicFramePr>
          <p:cNvPr id="4" name="Content Placeholder 3">
            <a:extLst>
              <a:ext uri="{FF2B5EF4-FFF2-40B4-BE49-F238E27FC236}">
                <a16:creationId xmlns:a16="http://schemas.microsoft.com/office/drawing/2014/main" id="{742B1773-FA6F-4068-AF26-2104137E949F}"/>
              </a:ext>
            </a:extLst>
          </p:cNvPr>
          <p:cNvGraphicFramePr>
            <a:graphicFrameLocks noGrp="1"/>
          </p:cNvGraphicFramePr>
          <p:nvPr>
            <p:ph idx="1"/>
            <p:extLst>
              <p:ext uri="{D42A27DB-BD31-4B8C-83A1-F6EECF244321}">
                <p14:modId xmlns:p14="http://schemas.microsoft.com/office/powerpoint/2010/main" val="2682499604"/>
              </p:ext>
            </p:extLst>
          </p:nvPr>
        </p:nvGraphicFramePr>
        <p:xfrm>
          <a:off x="761994" y="2000250"/>
          <a:ext cx="10663241" cy="3333140"/>
        </p:xfrm>
        <a:graphic>
          <a:graphicData uri="http://schemas.openxmlformats.org/drawingml/2006/table">
            <a:tbl>
              <a:tblPr firstRow="1" firstCol="1" bandRow="1">
                <a:tableStyleId>{2D5ABB26-0587-4C30-8999-92F81FD0307C}</a:tableStyleId>
              </a:tblPr>
              <a:tblGrid>
                <a:gridCol w="2446346">
                  <a:extLst>
                    <a:ext uri="{9D8B030D-6E8A-4147-A177-3AD203B41FA5}">
                      <a16:colId xmlns:a16="http://schemas.microsoft.com/office/drawing/2014/main" val="1892545372"/>
                    </a:ext>
                  </a:extLst>
                </a:gridCol>
                <a:gridCol w="2715895">
                  <a:extLst>
                    <a:ext uri="{9D8B030D-6E8A-4147-A177-3AD203B41FA5}">
                      <a16:colId xmlns:a16="http://schemas.microsoft.com/office/drawing/2014/main" val="4038497239"/>
                    </a:ext>
                  </a:extLst>
                </a:gridCol>
                <a:gridCol w="2712254">
                  <a:extLst>
                    <a:ext uri="{9D8B030D-6E8A-4147-A177-3AD203B41FA5}">
                      <a16:colId xmlns:a16="http://schemas.microsoft.com/office/drawing/2014/main" val="4011523080"/>
                    </a:ext>
                  </a:extLst>
                </a:gridCol>
                <a:gridCol w="2788746">
                  <a:extLst>
                    <a:ext uri="{9D8B030D-6E8A-4147-A177-3AD203B41FA5}">
                      <a16:colId xmlns:a16="http://schemas.microsoft.com/office/drawing/2014/main" val="365286845"/>
                    </a:ext>
                  </a:extLst>
                </a:gridCol>
              </a:tblGrid>
              <a:tr h="333314">
                <a:tc>
                  <a:txBody>
                    <a:bodyPr/>
                    <a:lstStyle/>
                    <a:p>
                      <a:r>
                        <a:rPr lang="en-GB" sz="1600" dirty="0">
                          <a:effectLst/>
                        </a:rPr>
                        <a:t>1.equality</a:t>
                      </a:r>
                      <a:endParaRPr lang="en-GB"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2. diversity</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3. university</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4. discrimination</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extLst>
                  <a:ext uri="{0D108BD9-81ED-4DB2-BD59-A6C34878D82A}">
                    <a16:rowId xmlns:a16="http://schemas.microsoft.com/office/drawing/2014/main" val="193598199"/>
                  </a:ext>
                </a:extLst>
              </a:tr>
              <a:tr h="333314">
                <a:tc>
                  <a:txBody>
                    <a:bodyPr/>
                    <a:lstStyle/>
                    <a:p>
                      <a:r>
                        <a:rPr lang="en-GB" sz="1600">
                          <a:effectLst/>
                        </a:rPr>
                        <a:t>5. staff</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6. students</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7. committed</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b="0" dirty="0">
                          <a:effectLst/>
                        </a:rPr>
                        <a:t>8. </a:t>
                      </a:r>
                      <a:r>
                        <a:rPr lang="en-GB" sz="1600" b="1" dirty="0">
                          <a:effectLst/>
                        </a:rPr>
                        <a:t>gender</a:t>
                      </a:r>
                      <a:endParaRPr lang="en-GB" sz="1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extLst>
                  <a:ext uri="{0D108BD9-81ED-4DB2-BD59-A6C34878D82A}">
                    <a16:rowId xmlns:a16="http://schemas.microsoft.com/office/drawing/2014/main" val="866122195"/>
                  </a:ext>
                </a:extLst>
              </a:tr>
              <a:tr h="333314">
                <a:tc>
                  <a:txBody>
                    <a:bodyPr/>
                    <a:lstStyle/>
                    <a:p>
                      <a:r>
                        <a:rPr lang="en-GB" sz="1600">
                          <a:effectLst/>
                        </a:rPr>
                        <a:t>9. diverse</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10. inclusive</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dirty="0">
                          <a:effectLst/>
                        </a:rPr>
                        <a:t>11. </a:t>
                      </a:r>
                      <a:r>
                        <a:rPr lang="en-GB" sz="1600" b="1" dirty="0">
                          <a:effectLst/>
                        </a:rPr>
                        <a:t>disability</a:t>
                      </a:r>
                      <a:endParaRPr lang="en-GB" sz="1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b="0" dirty="0">
                          <a:effectLst/>
                        </a:rPr>
                        <a:t>12. </a:t>
                      </a:r>
                      <a:r>
                        <a:rPr lang="en-GB" sz="1600" b="1" dirty="0">
                          <a:effectLst/>
                        </a:rPr>
                        <a:t>orientation</a:t>
                      </a:r>
                      <a:endParaRPr lang="en-GB" sz="1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extLst>
                  <a:ext uri="{0D108BD9-81ED-4DB2-BD59-A6C34878D82A}">
                    <a16:rowId xmlns:a16="http://schemas.microsoft.com/office/drawing/2014/main" val="2764919149"/>
                  </a:ext>
                </a:extLst>
              </a:tr>
              <a:tr h="333314">
                <a:tc>
                  <a:txBody>
                    <a:bodyPr/>
                    <a:lstStyle/>
                    <a:p>
                      <a:r>
                        <a:rPr lang="en-GB" sz="1600">
                          <a:effectLst/>
                        </a:rPr>
                        <a:t>13. promoting</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14. environment</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15. respect</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16. opportunity</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extLst>
                  <a:ext uri="{0D108BD9-81ED-4DB2-BD59-A6C34878D82A}">
                    <a16:rowId xmlns:a16="http://schemas.microsoft.com/office/drawing/2014/main" val="97614767"/>
                  </a:ext>
                </a:extLst>
              </a:tr>
              <a:tr h="333314">
                <a:tc>
                  <a:txBody>
                    <a:bodyPr/>
                    <a:lstStyle/>
                    <a:p>
                      <a:r>
                        <a:rPr lang="en-GB" sz="1600">
                          <a:effectLst/>
                        </a:rPr>
                        <a:t>17. policy</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18. harassment</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19. victimisation</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dirty="0">
                          <a:effectLst/>
                        </a:rPr>
                        <a:t>20. excellence</a:t>
                      </a:r>
                      <a:endParaRPr lang="en-GB"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extLst>
                  <a:ext uri="{0D108BD9-81ED-4DB2-BD59-A6C34878D82A}">
                    <a16:rowId xmlns:a16="http://schemas.microsoft.com/office/drawing/2014/main" val="4014746307"/>
                  </a:ext>
                </a:extLst>
              </a:tr>
              <a:tr h="333314">
                <a:tc>
                  <a:txBody>
                    <a:bodyPr/>
                    <a:lstStyle/>
                    <a:p>
                      <a:r>
                        <a:rPr lang="en-GB" sz="1600">
                          <a:effectLst/>
                        </a:rPr>
                        <a:t>21. ensure</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dirty="0">
                          <a:effectLst/>
                        </a:rPr>
                        <a:t>22. </a:t>
                      </a:r>
                      <a:r>
                        <a:rPr lang="en-GB" sz="1600" b="1" dirty="0">
                          <a:effectLst/>
                        </a:rPr>
                        <a:t>race</a:t>
                      </a:r>
                      <a:endParaRPr lang="en-GB" sz="1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23. university’s</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24. achieve</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extLst>
                  <a:ext uri="{0D108BD9-81ED-4DB2-BD59-A6C34878D82A}">
                    <a16:rowId xmlns:a16="http://schemas.microsoft.com/office/drawing/2014/main" val="2301823103"/>
                  </a:ext>
                </a:extLst>
              </a:tr>
              <a:tr h="333314">
                <a:tc>
                  <a:txBody>
                    <a:bodyPr/>
                    <a:lstStyle/>
                    <a:p>
                      <a:r>
                        <a:rPr lang="en-GB" sz="1600" dirty="0">
                          <a:effectLst/>
                        </a:rPr>
                        <a:t>25. </a:t>
                      </a:r>
                      <a:r>
                        <a:rPr lang="en-GB" sz="1600" b="1" dirty="0">
                          <a:effectLst/>
                        </a:rPr>
                        <a:t>sexual</a:t>
                      </a:r>
                      <a:endParaRPr lang="en-GB" sz="1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26. promote</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27. bullying</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28. community</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extLst>
                  <a:ext uri="{0D108BD9-81ED-4DB2-BD59-A6C34878D82A}">
                    <a16:rowId xmlns:a16="http://schemas.microsoft.com/office/drawing/2014/main" val="1144718761"/>
                  </a:ext>
                </a:extLst>
              </a:tr>
              <a:tr h="333314">
                <a:tc>
                  <a:txBody>
                    <a:bodyPr/>
                    <a:lstStyle/>
                    <a:p>
                      <a:r>
                        <a:rPr lang="en-GB" sz="1600">
                          <a:effectLst/>
                        </a:rPr>
                        <a:t>29. aim</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30. legislation</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31. equalities</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32. dignity</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extLst>
                  <a:ext uri="{0D108BD9-81ED-4DB2-BD59-A6C34878D82A}">
                    <a16:rowId xmlns:a16="http://schemas.microsoft.com/office/drawing/2014/main" val="840473856"/>
                  </a:ext>
                </a:extLst>
              </a:tr>
              <a:tr h="333314">
                <a:tc>
                  <a:txBody>
                    <a:bodyPr/>
                    <a:lstStyle/>
                    <a:p>
                      <a:r>
                        <a:rPr lang="en-GB" sz="1600">
                          <a:effectLst/>
                        </a:rPr>
                        <a:t>33. potential</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34. members</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35. vision</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36. values</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extLst>
                  <a:ext uri="{0D108BD9-81ED-4DB2-BD59-A6C34878D82A}">
                    <a16:rowId xmlns:a16="http://schemas.microsoft.com/office/drawing/2014/main" val="599069102"/>
                  </a:ext>
                </a:extLst>
              </a:tr>
              <a:tr h="333314">
                <a:tc>
                  <a:txBody>
                    <a:bodyPr/>
                    <a:lstStyle/>
                    <a:p>
                      <a:r>
                        <a:rPr lang="en-GB" sz="1600" dirty="0">
                          <a:effectLst/>
                        </a:rPr>
                        <a:t>37. </a:t>
                      </a:r>
                      <a:r>
                        <a:rPr lang="en-GB" sz="1600" b="1" dirty="0">
                          <a:effectLst/>
                        </a:rPr>
                        <a:t>age</a:t>
                      </a:r>
                      <a:endParaRPr lang="en-GB" sz="1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dirty="0">
                          <a:effectLst/>
                        </a:rPr>
                        <a:t>38. </a:t>
                      </a:r>
                      <a:r>
                        <a:rPr lang="en-GB" sz="1600" b="1" dirty="0">
                          <a:effectLst/>
                        </a:rPr>
                        <a:t>belief</a:t>
                      </a:r>
                      <a:endParaRPr lang="en-GB" sz="17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a:effectLst/>
                        </a:rPr>
                        <a:t>39. commitment</a:t>
                      </a:r>
                      <a:endParaRPr lang="en-GB"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tc>
                  <a:txBody>
                    <a:bodyPr/>
                    <a:lstStyle/>
                    <a:p>
                      <a:r>
                        <a:rPr lang="en-GB" sz="1600" dirty="0">
                          <a:effectLst/>
                        </a:rPr>
                        <a:t>40. action</a:t>
                      </a:r>
                      <a:endParaRPr lang="en-GB"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5" marR="97255" marT="0" marB="0"/>
                </a:tc>
                <a:extLst>
                  <a:ext uri="{0D108BD9-81ED-4DB2-BD59-A6C34878D82A}">
                    <a16:rowId xmlns:a16="http://schemas.microsoft.com/office/drawing/2014/main" val="1511420933"/>
                  </a:ext>
                </a:extLst>
              </a:tr>
            </a:tbl>
          </a:graphicData>
        </a:graphic>
      </p:graphicFrame>
    </p:spTree>
    <p:extLst>
      <p:ext uri="{BB962C8B-B14F-4D97-AF65-F5344CB8AC3E}">
        <p14:creationId xmlns:p14="http://schemas.microsoft.com/office/powerpoint/2010/main" val="12120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BD85E20-750F-41B6-9048-BCC20BA70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B061019-33F3-4585-A796-0FDF620D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6" cy="6858000"/>
          </a:xfrm>
          <a:prstGeom prst="rect">
            <a:avLst/>
          </a:prstGeom>
          <a:solidFill>
            <a:schemeClr val="tx1"/>
          </a:solidFill>
          <a:ln w="0">
            <a:noFill/>
            <a:prstDash val="solid"/>
            <a:round/>
            <a:headEnd/>
            <a:tailEnd/>
          </a:ln>
        </p:spPr>
        <p:txBody>
          <a:bodyPr rtlCol="0" anchor="ctr"/>
          <a:lstStyle/>
          <a:p>
            <a:pPr algn="ctr" defTabSz="457200"/>
            <a:endParaRPr lang="en-US" dirty="0">
              <a:solidFill>
                <a:schemeClr val="tx1"/>
              </a:solidFill>
            </a:endParaRPr>
          </a:p>
        </p:txBody>
      </p:sp>
      <p:sp>
        <p:nvSpPr>
          <p:cNvPr id="18" name="Rectangle 17">
            <a:extLst>
              <a:ext uri="{FF2B5EF4-FFF2-40B4-BE49-F238E27FC236}">
                <a16:creationId xmlns:a16="http://schemas.microsoft.com/office/drawing/2014/main" id="{49EB5FB3-6DE8-43D7-9A37-2E1189B12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useBgFill="1">
        <p:nvSpPr>
          <p:cNvPr id="20" name="Freeform: Shape 19">
            <a:extLst>
              <a:ext uri="{FF2B5EF4-FFF2-40B4-BE49-F238E27FC236}">
                <a16:creationId xmlns:a16="http://schemas.microsoft.com/office/drawing/2014/main" id="{21CD0CBD-C727-43F9-BDFE-34D6D1A97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B888123-F05B-46EF-9BEC-766229FFC95E}"/>
              </a:ext>
            </a:extLst>
          </p:cNvPr>
          <p:cNvSpPr>
            <a:spLocks noGrp="1"/>
          </p:cNvSpPr>
          <p:nvPr>
            <p:ph type="title"/>
          </p:nvPr>
        </p:nvSpPr>
        <p:spPr>
          <a:xfrm>
            <a:off x="761996" y="662400"/>
            <a:ext cx="10668004" cy="1113295"/>
          </a:xfrm>
        </p:spPr>
        <p:txBody>
          <a:bodyPr vert="horz" lIns="91440" tIns="45720" rIns="91440" bIns="45720" rtlCol="0" anchor="t">
            <a:normAutofit/>
          </a:bodyPr>
          <a:lstStyle/>
          <a:p>
            <a:r>
              <a:rPr lang="en-US" kern="1200">
                <a:latin typeface="+mj-lt"/>
                <a:ea typeface="+mj-ea"/>
                <a:cs typeface="+mj-cs"/>
              </a:rPr>
              <a:t>Keyword analysis: Million + group</a:t>
            </a:r>
          </a:p>
        </p:txBody>
      </p:sp>
      <p:graphicFrame>
        <p:nvGraphicFramePr>
          <p:cNvPr id="4" name="Content Placeholder 3">
            <a:extLst>
              <a:ext uri="{FF2B5EF4-FFF2-40B4-BE49-F238E27FC236}">
                <a16:creationId xmlns:a16="http://schemas.microsoft.com/office/drawing/2014/main" id="{76C5CA66-7A60-408B-B106-151CCF846BA2}"/>
              </a:ext>
            </a:extLst>
          </p:cNvPr>
          <p:cNvGraphicFramePr>
            <a:graphicFrameLocks noGrp="1"/>
          </p:cNvGraphicFramePr>
          <p:nvPr>
            <p:ph idx="1"/>
            <p:extLst>
              <p:ext uri="{D42A27DB-BD31-4B8C-83A1-F6EECF244321}">
                <p14:modId xmlns:p14="http://schemas.microsoft.com/office/powerpoint/2010/main" val="3180032430"/>
              </p:ext>
            </p:extLst>
          </p:nvPr>
        </p:nvGraphicFramePr>
        <p:xfrm>
          <a:off x="819560" y="2286000"/>
          <a:ext cx="10548109" cy="3198750"/>
        </p:xfrm>
        <a:graphic>
          <a:graphicData uri="http://schemas.openxmlformats.org/drawingml/2006/table">
            <a:tbl>
              <a:tblPr firstRow="1" firstCol="1" bandRow="1">
                <a:tableStyleId>{2D5ABB26-0587-4C30-8999-92F81FD0307C}</a:tableStyleId>
              </a:tblPr>
              <a:tblGrid>
                <a:gridCol w="2089141">
                  <a:extLst>
                    <a:ext uri="{9D8B030D-6E8A-4147-A177-3AD203B41FA5}">
                      <a16:colId xmlns:a16="http://schemas.microsoft.com/office/drawing/2014/main" val="470175365"/>
                    </a:ext>
                  </a:extLst>
                </a:gridCol>
                <a:gridCol w="2843845">
                  <a:extLst>
                    <a:ext uri="{9D8B030D-6E8A-4147-A177-3AD203B41FA5}">
                      <a16:colId xmlns:a16="http://schemas.microsoft.com/office/drawing/2014/main" val="3604276612"/>
                    </a:ext>
                  </a:extLst>
                </a:gridCol>
                <a:gridCol w="2517291">
                  <a:extLst>
                    <a:ext uri="{9D8B030D-6E8A-4147-A177-3AD203B41FA5}">
                      <a16:colId xmlns:a16="http://schemas.microsoft.com/office/drawing/2014/main" val="16633971"/>
                    </a:ext>
                  </a:extLst>
                </a:gridCol>
                <a:gridCol w="3097832">
                  <a:extLst>
                    <a:ext uri="{9D8B030D-6E8A-4147-A177-3AD203B41FA5}">
                      <a16:colId xmlns:a16="http://schemas.microsoft.com/office/drawing/2014/main" val="3130855886"/>
                    </a:ext>
                  </a:extLst>
                </a:gridCol>
              </a:tblGrid>
              <a:tr h="319875">
                <a:tc>
                  <a:txBody>
                    <a:bodyPr/>
                    <a:lstStyle/>
                    <a:p>
                      <a:r>
                        <a:rPr lang="en-GB" sz="1900">
                          <a:effectLst/>
                        </a:rPr>
                        <a:t>1.equality</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2. diversity</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3. university</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4. staff</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extLst>
                  <a:ext uri="{0D108BD9-81ED-4DB2-BD59-A6C34878D82A}">
                    <a16:rowId xmlns:a16="http://schemas.microsoft.com/office/drawing/2014/main" val="983112659"/>
                  </a:ext>
                </a:extLst>
              </a:tr>
              <a:tr h="319875">
                <a:tc>
                  <a:txBody>
                    <a:bodyPr/>
                    <a:lstStyle/>
                    <a:p>
                      <a:r>
                        <a:rPr lang="en-GB" sz="1900">
                          <a:effectLst/>
                        </a:rPr>
                        <a:t>5. students</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6. discrimination</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7. policy</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dirty="0">
                          <a:effectLst/>
                        </a:rPr>
                        <a:t>8. </a:t>
                      </a:r>
                      <a:r>
                        <a:rPr lang="en-GB" sz="1900" b="1" dirty="0">
                          <a:effectLst/>
                        </a:rPr>
                        <a:t>disability</a:t>
                      </a:r>
                      <a:endParaRPr lang="en-GB" sz="1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extLst>
                  <a:ext uri="{0D108BD9-81ED-4DB2-BD59-A6C34878D82A}">
                    <a16:rowId xmlns:a16="http://schemas.microsoft.com/office/drawing/2014/main" val="4104630952"/>
                  </a:ext>
                </a:extLst>
              </a:tr>
              <a:tr h="319875">
                <a:tc>
                  <a:txBody>
                    <a:bodyPr/>
                    <a:lstStyle/>
                    <a:p>
                      <a:r>
                        <a:rPr lang="en-GB" sz="1900" b="0">
                          <a:effectLst/>
                        </a:rPr>
                        <a:t>9. </a:t>
                      </a:r>
                      <a:r>
                        <a:rPr lang="en-GB" sz="1900" b="1">
                          <a:effectLst/>
                        </a:rPr>
                        <a:t>gender</a:t>
                      </a:r>
                      <a:endParaRPr lang="en-GB" sz="1900" b="1">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10. committed</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11. </a:t>
                      </a:r>
                      <a:r>
                        <a:rPr lang="en-GB" sz="1900" b="1">
                          <a:effectLst/>
                        </a:rPr>
                        <a:t>orientation</a:t>
                      </a:r>
                      <a:endParaRPr lang="en-GB" sz="1900" b="1">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12. opportunity</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extLst>
                  <a:ext uri="{0D108BD9-81ED-4DB2-BD59-A6C34878D82A}">
                    <a16:rowId xmlns:a16="http://schemas.microsoft.com/office/drawing/2014/main" val="3514086073"/>
                  </a:ext>
                </a:extLst>
              </a:tr>
              <a:tr h="319875">
                <a:tc>
                  <a:txBody>
                    <a:bodyPr/>
                    <a:lstStyle/>
                    <a:p>
                      <a:r>
                        <a:rPr lang="en-GB" sz="1900">
                          <a:effectLst/>
                        </a:rPr>
                        <a:t>13. </a:t>
                      </a:r>
                      <a:r>
                        <a:rPr lang="en-GB" sz="1900" b="1">
                          <a:effectLst/>
                        </a:rPr>
                        <a:t>ethnic</a:t>
                      </a:r>
                      <a:endParaRPr lang="en-GB" sz="1900" b="1">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14. community</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15. </a:t>
                      </a:r>
                      <a:r>
                        <a:rPr lang="en-GB" sz="1900" b="1">
                          <a:effectLst/>
                        </a:rPr>
                        <a:t>race</a:t>
                      </a:r>
                      <a:endParaRPr lang="en-GB" sz="1900" b="1">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16. procedures</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extLst>
                  <a:ext uri="{0D108BD9-81ED-4DB2-BD59-A6C34878D82A}">
                    <a16:rowId xmlns:a16="http://schemas.microsoft.com/office/drawing/2014/main" val="2443115997"/>
                  </a:ext>
                </a:extLst>
              </a:tr>
              <a:tr h="319875">
                <a:tc>
                  <a:txBody>
                    <a:bodyPr/>
                    <a:lstStyle/>
                    <a:p>
                      <a:r>
                        <a:rPr lang="en-GB" sz="1900">
                          <a:effectLst/>
                        </a:rPr>
                        <a:t>17. action</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18. </a:t>
                      </a:r>
                      <a:r>
                        <a:rPr lang="en-GB" sz="1900" b="1">
                          <a:effectLst/>
                        </a:rPr>
                        <a:t>sexual</a:t>
                      </a:r>
                      <a:endParaRPr lang="en-GB" sz="1900" b="1">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19. diverse</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20. inclusive</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extLst>
                  <a:ext uri="{0D108BD9-81ED-4DB2-BD59-A6C34878D82A}">
                    <a16:rowId xmlns:a16="http://schemas.microsoft.com/office/drawing/2014/main" val="2341622235"/>
                  </a:ext>
                </a:extLst>
              </a:tr>
              <a:tr h="319875">
                <a:tc>
                  <a:txBody>
                    <a:bodyPr/>
                    <a:lstStyle/>
                    <a:p>
                      <a:r>
                        <a:rPr lang="en-GB" sz="1900">
                          <a:effectLst/>
                        </a:rPr>
                        <a:t>21. ensure</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22. dignity</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23. policies</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24. backgrounds</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extLst>
                  <a:ext uri="{0D108BD9-81ED-4DB2-BD59-A6C34878D82A}">
                    <a16:rowId xmlns:a16="http://schemas.microsoft.com/office/drawing/2014/main" val="1071719194"/>
                  </a:ext>
                </a:extLst>
              </a:tr>
              <a:tr h="319875">
                <a:tc>
                  <a:txBody>
                    <a:bodyPr/>
                    <a:lstStyle/>
                    <a:p>
                      <a:r>
                        <a:rPr lang="en-GB" sz="1900">
                          <a:effectLst/>
                        </a:rPr>
                        <a:t>25. student</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26. promoting</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27. </a:t>
                      </a:r>
                      <a:r>
                        <a:rPr lang="en-GB" sz="1900" b="1">
                          <a:effectLst/>
                        </a:rPr>
                        <a:t>religion</a:t>
                      </a:r>
                      <a:endParaRPr lang="en-GB" sz="1900" b="1">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28. environment</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extLst>
                  <a:ext uri="{0D108BD9-81ED-4DB2-BD59-A6C34878D82A}">
                    <a16:rowId xmlns:a16="http://schemas.microsoft.com/office/drawing/2014/main" val="738595610"/>
                  </a:ext>
                </a:extLst>
              </a:tr>
              <a:tr h="319875">
                <a:tc>
                  <a:txBody>
                    <a:bodyPr/>
                    <a:lstStyle/>
                    <a:p>
                      <a:r>
                        <a:rPr lang="en-GB" sz="1900">
                          <a:effectLst/>
                        </a:rPr>
                        <a:t>29. respect</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30. </a:t>
                      </a:r>
                      <a:r>
                        <a:rPr lang="en-GB" sz="1900" b="1">
                          <a:effectLst/>
                        </a:rPr>
                        <a:t>belief</a:t>
                      </a:r>
                      <a:endParaRPr lang="en-GB" sz="1900" b="1">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31. </a:t>
                      </a:r>
                      <a:r>
                        <a:rPr lang="en-GB" sz="1900" b="1">
                          <a:effectLst/>
                        </a:rPr>
                        <a:t>marital</a:t>
                      </a:r>
                      <a:endParaRPr lang="en-GB" sz="1900" b="1">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32. responsibilities</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extLst>
                  <a:ext uri="{0D108BD9-81ED-4DB2-BD59-A6C34878D82A}">
                    <a16:rowId xmlns:a16="http://schemas.microsoft.com/office/drawing/2014/main" val="2944596265"/>
                  </a:ext>
                </a:extLst>
              </a:tr>
              <a:tr h="319875">
                <a:tc>
                  <a:txBody>
                    <a:bodyPr/>
                    <a:lstStyle/>
                    <a:p>
                      <a:r>
                        <a:rPr lang="en-GB" sz="1900">
                          <a:effectLst/>
                        </a:rPr>
                        <a:t>33. valued</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34. opportunities</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35. </a:t>
                      </a:r>
                      <a:r>
                        <a:rPr lang="en-GB" sz="1900" b="1">
                          <a:effectLst/>
                        </a:rPr>
                        <a:t>socio</a:t>
                      </a:r>
                      <a:endParaRPr lang="en-GB" sz="1900" b="1">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36. harassment</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extLst>
                  <a:ext uri="{0D108BD9-81ED-4DB2-BD59-A6C34878D82A}">
                    <a16:rowId xmlns:a16="http://schemas.microsoft.com/office/drawing/2014/main" val="3731140381"/>
                  </a:ext>
                </a:extLst>
              </a:tr>
              <a:tr h="319875">
                <a:tc>
                  <a:txBody>
                    <a:bodyPr/>
                    <a:lstStyle/>
                    <a:p>
                      <a:r>
                        <a:rPr lang="en-GB" sz="1900">
                          <a:effectLst/>
                        </a:rPr>
                        <a:t>37. origin</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38. commitment</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a:effectLst/>
                        </a:rPr>
                        <a:t>39. aims</a:t>
                      </a:r>
                      <a:endParaRPr lang="en-GB"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tc>
                  <a:txBody>
                    <a:bodyPr/>
                    <a:lstStyle/>
                    <a:p>
                      <a:r>
                        <a:rPr lang="en-GB" sz="1900" dirty="0">
                          <a:effectLst/>
                        </a:rPr>
                        <a:t>40. values</a:t>
                      </a:r>
                      <a:endParaRPr lang="en-GB"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2323" marR="82323" marT="0" marB="0"/>
                </a:tc>
                <a:extLst>
                  <a:ext uri="{0D108BD9-81ED-4DB2-BD59-A6C34878D82A}">
                    <a16:rowId xmlns:a16="http://schemas.microsoft.com/office/drawing/2014/main" val="2706533237"/>
                  </a:ext>
                </a:extLst>
              </a:tr>
            </a:tbl>
          </a:graphicData>
        </a:graphic>
      </p:graphicFrame>
    </p:spTree>
    <p:extLst>
      <p:ext uri="{BB962C8B-B14F-4D97-AF65-F5344CB8AC3E}">
        <p14:creationId xmlns:p14="http://schemas.microsoft.com/office/powerpoint/2010/main" val="118742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6B0F90-63AA-4905-AC1A-443D4AD722CD}"/>
              </a:ext>
            </a:extLst>
          </p:cNvPr>
          <p:cNvSpPr>
            <a:spLocks noGrp="1"/>
          </p:cNvSpPr>
          <p:nvPr>
            <p:ph idx="1"/>
          </p:nvPr>
        </p:nvSpPr>
        <p:spPr>
          <a:xfrm>
            <a:off x="838200" y="821933"/>
            <a:ext cx="10515600" cy="5168963"/>
          </a:xfrm>
        </p:spPr>
        <p:txBody>
          <a:bodyPr>
            <a:normAutofit/>
          </a:bodyPr>
          <a:lstStyle/>
          <a:p>
            <a:r>
              <a:rPr lang="en-GB" sz="2000" dirty="0"/>
              <a:t>Million + set contains slightly wider range of words indicating aspects of diversity (</a:t>
            </a:r>
            <a:r>
              <a:rPr lang="en-GB" sz="2000" i="1" dirty="0"/>
              <a:t>disability</a:t>
            </a:r>
            <a:r>
              <a:rPr lang="en-GB" sz="2000" dirty="0"/>
              <a:t>, </a:t>
            </a:r>
            <a:r>
              <a:rPr lang="en-GB" sz="2000" i="1" dirty="0"/>
              <a:t>gender</a:t>
            </a:r>
            <a:r>
              <a:rPr lang="en-GB" sz="2000" dirty="0"/>
              <a:t>, </a:t>
            </a:r>
            <a:r>
              <a:rPr lang="en-GB" sz="2000" i="1" dirty="0"/>
              <a:t>sexual/orientation</a:t>
            </a:r>
            <a:r>
              <a:rPr lang="en-GB" sz="2000" dirty="0"/>
              <a:t>, </a:t>
            </a:r>
            <a:r>
              <a:rPr lang="en-GB" sz="2000" i="1" dirty="0"/>
              <a:t>ethnic</a:t>
            </a:r>
            <a:r>
              <a:rPr lang="en-GB" sz="2000" dirty="0"/>
              <a:t>, </a:t>
            </a:r>
            <a:r>
              <a:rPr lang="en-GB" sz="2000" i="1" dirty="0"/>
              <a:t>race</a:t>
            </a:r>
            <a:r>
              <a:rPr lang="en-GB" sz="2000" dirty="0"/>
              <a:t>, </a:t>
            </a:r>
            <a:r>
              <a:rPr lang="en-GB" sz="2000" i="1" dirty="0"/>
              <a:t>religion</a:t>
            </a:r>
            <a:r>
              <a:rPr lang="en-GB" sz="2000" dirty="0"/>
              <a:t>, </a:t>
            </a:r>
            <a:r>
              <a:rPr lang="en-GB" sz="2000" i="1" dirty="0"/>
              <a:t>belief</a:t>
            </a:r>
            <a:r>
              <a:rPr lang="en-GB" sz="2000" dirty="0"/>
              <a:t>, </a:t>
            </a:r>
            <a:r>
              <a:rPr lang="en-GB" sz="2000" i="1" dirty="0"/>
              <a:t>marital</a:t>
            </a:r>
            <a:r>
              <a:rPr lang="en-GB" sz="2000" dirty="0"/>
              <a:t>, </a:t>
            </a:r>
            <a:r>
              <a:rPr lang="en-GB" sz="2000" i="1" dirty="0"/>
              <a:t>socio</a:t>
            </a:r>
            <a:r>
              <a:rPr lang="en-GB" sz="2000" dirty="0"/>
              <a:t>) than Russell group (</a:t>
            </a:r>
            <a:r>
              <a:rPr lang="en-GB" sz="2000" i="1" dirty="0"/>
              <a:t>gender</a:t>
            </a:r>
            <a:r>
              <a:rPr lang="en-GB" sz="2000" dirty="0"/>
              <a:t>, </a:t>
            </a:r>
            <a:r>
              <a:rPr lang="en-GB" sz="2000" i="1" dirty="0"/>
              <a:t>disability</a:t>
            </a:r>
            <a:r>
              <a:rPr lang="en-GB" sz="2000" dirty="0"/>
              <a:t>, </a:t>
            </a:r>
            <a:r>
              <a:rPr lang="en-GB" sz="2000" i="1" dirty="0"/>
              <a:t>race</a:t>
            </a:r>
            <a:r>
              <a:rPr lang="en-GB" sz="2000" dirty="0"/>
              <a:t>, </a:t>
            </a:r>
            <a:r>
              <a:rPr lang="en-GB" sz="2000" i="1" dirty="0"/>
              <a:t>sexual/orientation</a:t>
            </a:r>
            <a:r>
              <a:rPr lang="en-GB" sz="2000" dirty="0"/>
              <a:t>, </a:t>
            </a:r>
            <a:r>
              <a:rPr lang="en-GB" sz="2000" i="1" dirty="0"/>
              <a:t>age</a:t>
            </a:r>
            <a:r>
              <a:rPr lang="en-GB" sz="2000" dirty="0"/>
              <a:t>, </a:t>
            </a:r>
            <a:r>
              <a:rPr lang="en-GB" sz="2000" i="1" dirty="0"/>
              <a:t>belief</a:t>
            </a:r>
            <a:r>
              <a:rPr lang="en-GB" sz="2000" dirty="0"/>
              <a:t>). </a:t>
            </a:r>
          </a:p>
          <a:p>
            <a:r>
              <a:rPr lang="en-GB" sz="2000" dirty="0"/>
              <a:t>Some categories of ‘diversity’ highlighted more than others – seems to be that universities prefer diverse minorities to embody their ‘difference’ in a very visible way (e.g. race, gender, physical disabilities)</a:t>
            </a:r>
          </a:p>
          <a:p>
            <a:r>
              <a:rPr lang="en-GB" sz="2000" dirty="0"/>
              <a:t>In this way, difference is discursively invoked but simultaneously erased e.g. LGBT+ and certain kinds of disability are assigned low diversity value and are less discursively visible. </a:t>
            </a:r>
          </a:p>
          <a:p>
            <a:r>
              <a:rPr lang="en-GB" sz="2000" dirty="0"/>
              <a:t>Whilst dimensions of diversity are explicitly named, the disadvantaged/</a:t>
            </a:r>
            <a:r>
              <a:rPr lang="en-GB" sz="2000" dirty="0" err="1"/>
              <a:t>minoritised</a:t>
            </a:r>
            <a:r>
              <a:rPr lang="en-GB" sz="2000" dirty="0"/>
              <a:t> groups within each dimension are not named (e.g. few or no references to LGB, transgender, women, black, older etc).</a:t>
            </a:r>
          </a:p>
          <a:p>
            <a:r>
              <a:rPr lang="en-GB" sz="2000" dirty="0"/>
              <a:t>Russell group list contains words which have a generally negative meaning in relation to equality and diversity (e.g. </a:t>
            </a:r>
            <a:r>
              <a:rPr lang="en-GB" sz="2000" i="1" dirty="0"/>
              <a:t>discrimination</a:t>
            </a:r>
            <a:r>
              <a:rPr lang="en-GB" sz="2000" dirty="0"/>
              <a:t>, </a:t>
            </a:r>
            <a:r>
              <a:rPr lang="en-GB" sz="2000" i="1" dirty="0"/>
              <a:t>harassment</a:t>
            </a:r>
            <a:r>
              <a:rPr lang="en-GB" sz="2000" dirty="0"/>
              <a:t>, </a:t>
            </a:r>
            <a:r>
              <a:rPr lang="en-GB" sz="2000" i="1" dirty="0"/>
              <a:t>victimisation</a:t>
            </a:r>
            <a:r>
              <a:rPr lang="en-GB" sz="2000" dirty="0"/>
              <a:t>, </a:t>
            </a:r>
            <a:r>
              <a:rPr lang="en-GB" sz="2000" i="1" dirty="0"/>
              <a:t>bullying</a:t>
            </a:r>
            <a:r>
              <a:rPr lang="en-GB" sz="2000" dirty="0"/>
              <a:t>) – suggests greater emphasis on what happens as a result of </a:t>
            </a:r>
            <a:r>
              <a:rPr lang="en-GB" sz="2000" i="1" dirty="0"/>
              <a:t>lack</a:t>
            </a:r>
            <a:r>
              <a:rPr lang="en-GB" sz="2000" dirty="0"/>
              <a:t> of inclusion and works to create a more ‘punitive’ discourse.</a:t>
            </a:r>
          </a:p>
          <a:p>
            <a:r>
              <a:rPr lang="en-GB" sz="2000" dirty="0"/>
              <a:t>Both lists contains semantically imprecise </a:t>
            </a:r>
            <a:r>
              <a:rPr lang="en-GB" sz="2000" i="1" dirty="0"/>
              <a:t>strategically deployable shifters</a:t>
            </a:r>
            <a:r>
              <a:rPr lang="en-GB" sz="2000" dirty="0"/>
              <a:t> (</a:t>
            </a:r>
            <a:r>
              <a:rPr lang="en-GB" sz="2000" dirty="0" err="1"/>
              <a:t>Urciuoli</a:t>
            </a:r>
            <a:r>
              <a:rPr lang="en-GB" sz="2000" dirty="0"/>
              <a:t>, 2000) (e.g. words such as </a:t>
            </a:r>
            <a:r>
              <a:rPr lang="en-GB" sz="2000" i="1" dirty="0"/>
              <a:t>diversity</a:t>
            </a:r>
            <a:r>
              <a:rPr lang="en-GB" sz="2000" dirty="0"/>
              <a:t>, </a:t>
            </a:r>
            <a:r>
              <a:rPr lang="en-GB" sz="2000" i="1" dirty="0"/>
              <a:t>respect</a:t>
            </a:r>
            <a:r>
              <a:rPr lang="en-GB" sz="2000" dirty="0"/>
              <a:t>, </a:t>
            </a:r>
            <a:r>
              <a:rPr lang="en-GB" sz="2000" i="1" dirty="0"/>
              <a:t>equality</a:t>
            </a:r>
            <a:r>
              <a:rPr lang="en-GB" sz="2000" dirty="0"/>
              <a:t>, </a:t>
            </a:r>
            <a:r>
              <a:rPr lang="en-GB" sz="2000" i="1" dirty="0"/>
              <a:t>excellence</a:t>
            </a:r>
            <a:r>
              <a:rPr lang="en-GB" sz="2000" dirty="0"/>
              <a:t>)</a:t>
            </a:r>
          </a:p>
          <a:p>
            <a:endParaRPr lang="en-GB" sz="1500" dirty="0"/>
          </a:p>
        </p:txBody>
      </p:sp>
    </p:spTree>
    <p:extLst>
      <p:ext uri="{BB962C8B-B14F-4D97-AF65-F5344CB8AC3E}">
        <p14:creationId xmlns:p14="http://schemas.microsoft.com/office/powerpoint/2010/main" val="234225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5D854-5D9B-4754-AC2D-92589F1DA382}"/>
              </a:ext>
            </a:extLst>
          </p:cNvPr>
          <p:cNvSpPr>
            <a:spLocks noGrp="1"/>
          </p:cNvSpPr>
          <p:nvPr>
            <p:ph type="title"/>
          </p:nvPr>
        </p:nvSpPr>
        <p:spPr>
          <a:xfrm>
            <a:off x="838200" y="365125"/>
            <a:ext cx="10515600" cy="1325563"/>
          </a:xfrm>
        </p:spPr>
        <p:txBody>
          <a:bodyPr>
            <a:normAutofit/>
          </a:bodyPr>
          <a:lstStyle/>
          <a:p>
            <a:r>
              <a:rPr lang="en-GB" sz="5400"/>
              <a:t>Examples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6E5FF7-105A-4B0E-A2C4-5DB62E9C9D1D}"/>
              </a:ext>
            </a:extLst>
          </p:cNvPr>
          <p:cNvSpPr>
            <a:spLocks noGrp="1"/>
          </p:cNvSpPr>
          <p:nvPr>
            <p:ph idx="1"/>
          </p:nvPr>
        </p:nvSpPr>
        <p:spPr>
          <a:xfrm>
            <a:off x="838200" y="1929384"/>
            <a:ext cx="10515600" cy="4251960"/>
          </a:xfrm>
        </p:spPr>
        <p:txBody>
          <a:bodyPr>
            <a:normAutofit/>
          </a:bodyPr>
          <a:lstStyle/>
          <a:p>
            <a:r>
              <a:rPr lang="en-GB" sz="2200"/>
              <a:t>We’re committed to working with staff to achieve </a:t>
            </a:r>
            <a:r>
              <a:rPr lang="en-GB" sz="2200" u="sng"/>
              <a:t>excellence</a:t>
            </a:r>
            <a:r>
              <a:rPr lang="en-GB" sz="2200"/>
              <a:t> through equality and diversity (Russell)</a:t>
            </a:r>
          </a:p>
          <a:p>
            <a:r>
              <a:rPr lang="en-GB" sz="2200"/>
              <a:t>The University of Cambridge is committed in its pursuit of academic </a:t>
            </a:r>
            <a:r>
              <a:rPr lang="en-GB" sz="2200" u="sng"/>
              <a:t>excellence</a:t>
            </a:r>
            <a:r>
              <a:rPr lang="en-GB" sz="2200"/>
              <a:t> to equality of opportunity (Russell)</a:t>
            </a:r>
          </a:p>
          <a:p>
            <a:r>
              <a:rPr lang="en-GB" sz="2200"/>
              <a:t>The University values diversity and recognises that a diverse staff and student group contributes to its continued achievement of </a:t>
            </a:r>
            <a:r>
              <a:rPr lang="en-GB" sz="2200" u="sng"/>
              <a:t>excellence</a:t>
            </a:r>
            <a:r>
              <a:rPr lang="en-GB" sz="2200"/>
              <a:t> (Russell)</a:t>
            </a:r>
          </a:p>
          <a:p>
            <a:pPr marL="0" indent="0">
              <a:buNone/>
            </a:pPr>
            <a:endParaRPr lang="en-GB" sz="2200"/>
          </a:p>
          <a:p>
            <a:pPr marL="0" indent="0">
              <a:buNone/>
            </a:pPr>
            <a:r>
              <a:rPr lang="en-GB" sz="2200"/>
              <a:t>In these examples, </a:t>
            </a:r>
            <a:r>
              <a:rPr lang="en-GB" sz="2200" u="sng"/>
              <a:t>excellence</a:t>
            </a:r>
            <a:r>
              <a:rPr lang="en-GB" sz="2200"/>
              <a:t> not used as an attribute of diversity itself but is instead achieved </a:t>
            </a:r>
            <a:r>
              <a:rPr lang="en-GB" sz="2200" i="1"/>
              <a:t>through</a:t>
            </a:r>
            <a:r>
              <a:rPr lang="en-GB" sz="2200"/>
              <a:t> diversity.</a:t>
            </a:r>
          </a:p>
        </p:txBody>
      </p:sp>
    </p:spTree>
    <p:extLst>
      <p:ext uri="{BB962C8B-B14F-4D97-AF65-F5344CB8AC3E}">
        <p14:creationId xmlns:p14="http://schemas.microsoft.com/office/powerpoint/2010/main" val="35746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1945" y="669925"/>
            <a:ext cx="6547945" cy="1325563"/>
          </a:xfrm>
        </p:spPr>
        <p:txBody>
          <a:bodyPr anchor="b">
            <a:normAutofit/>
          </a:bodyPr>
          <a:lstStyle/>
          <a:p>
            <a:r>
              <a:rPr lang="en-GB" dirty="0">
                <a:solidFill>
                  <a:schemeClr val="bg1"/>
                </a:solidFill>
              </a:rPr>
              <a:t>Analysis 2: </a:t>
            </a:r>
            <a:r>
              <a:rPr lang="en-GB" cap="small" dirty="0">
                <a:solidFill>
                  <a:schemeClr val="bg1"/>
                </a:solidFill>
              </a:rPr>
              <a:t>Appraisal</a:t>
            </a:r>
            <a:r>
              <a:rPr lang="en-GB" dirty="0">
                <a:solidFill>
                  <a:schemeClr val="bg1"/>
                </a:solidFill>
              </a:rPr>
              <a:t> analysis</a:t>
            </a:r>
          </a:p>
        </p:txBody>
      </p:sp>
      <p:cxnSp>
        <p:nvCxnSpPr>
          <p:cNvPr id="16" name="Straight Connector 1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1945" y="2501469"/>
            <a:ext cx="5644055" cy="3498935"/>
          </a:xfrm>
        </p:spPr>
        <p:txBody>
          <a:bodyPr>
            <a:normAutofit/>
          </a:bodyPr>
          <a:lstStyle/>
          <a:p>
            <a:pPr marL="0" indent="0">
              <a:buNone/>
            </a:pPr>
            <a:r>
              <a:rPr lang="en-GB" sz="2000" cap="small" dirty="0">
                <a:solidFill>
                  <a:schemeClr val="bg1"/>
                </a:solidFill>
              </a:rPr>
              <a:t>Appraisal</a:t>
            </a:r>
            <a:r>
              <a:rPr lang="en-GB" sz="2000" dirty="0">
                <a:solidFill>
                  <a:schemeClr val="bg1"/>
                </a:solidFill>
              </a:rPr>
              <a:t> provides a systematic framework for analysing and describing </a:t>
            </a:r>
            <a:r>
              <a:rPr lang="en-GB" sz="2000" u="sng" dirty="0">
                <a:solidFill>
                  <a:schemeClr val="bg1"/>
                </a:solidFill>
              </a:rPr>
              <a:t>evaluative language </a:t>
            </a:r>
            <a:r>
              <a:rPr lang="en-GB" sz="2000" dirty="0">
                <a:solidFill>
                  <a:schemeClr val="bg1"/>
                </a:solidFill>
              </a:rPr>
              <a:t>and categorising the ways that feelings, emotions, attitudes, social relationships and experiences are encoded in language. </a:t>
            </a:r>
          </a:p>
          <a:p>
            <a:pPr marL="0" indent="0">
              <a:buNone/>
            </a:pPr>
            <a:endParaRPr lang="en-GB" sz="2000" dirty="0">
              <a:solidFill>
                <a:schemeClr val="bg1"/>
              </a:solidFill>
            </a:endParaRPr>
          </a:p>
          <a:p>
            <a:pPr marL="0" indent="0">
              <a:buNone/>
            </a:pPr>
            <a:r>
              <a:rPr lang="en-GB" sz="2000" dirty="0">
                <a:solidFill>
                  <a:schemeClr val="bg1"/>
                </a:solidFill>
              </a:rPr>
              <a:t>Martin (2000); Martin and White (2005)</a:t>
            </a:r>
          </a:p>
        </p:txBody>
      </p:sp>
      <p:pic>
        <p:nvPicPr>
          <p:cNvPr id="4" name="Picture 3">
            <a:extLst>
              <a:ext uri="{FF2B5EF4-FFF2-40B4-BE49-F238E27FC236}">
                <a16:creationId xmlns:a16="http://schemas.microsoft.com/office/drawing/2014/main" id="{6805CE95-E0F1-48AC-8163-D7A65649A012}"/>
              </a:ext>
            </a:extLst>
          </p:cNvPr>
          <p:cNvPicPr>
            <a:picLocks noChangeAspect="1"/>
          </p:cNvPicPr>
          <p:nvPr/>
        </p:nvPicPr>
        <p:blipFill rotWithShape="1">
          <a:blip r:embed="rId2"/>
          <a:srcRect b="7233"/>
          <a:stretch/>
        </p:blipFill>
        <p:spPr>
          <a:xfrm>
            <a:off x="7629727" y="54240"/>
            <a:ext cx="4562263" cy="6749507"/>
          </a:xfrm>
          <a:prstGeom prst="rect">
            <a:avLst/>
          </a:prstGeom>
        </p:spPr>
      </p:pic>
      <p:cxnSp>
        <p:nvCxnSpPr>
          <p:cNvPr id="18" name="Straight Connector 17">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61E6D837-02B5-43A4-A28D-4D50C9DB1B74}"/>
              </a:ext>
            </a:extLst>
          </p:cNvPr>
          <p:cNvPicPr>
            <a:picLocks noChangeAspect="1"/>
          </p:cNvPicPr>
          <p:nvPr/>
        </p:nvPicPr>
        <p:blipFill>
          <a:blip r:embed="rId3"/>
          <a:stretch>
            <a:fillRect/>
          </a:stretch>
        </p:blipFill>
        <p:spPr>
          <a:xfrm>
            <a:off x="338328" y="1819656"/>
            <a:ext cx="4142232" cy="4142232"/>
          </a:xfrm>
          <a:prstGeom prst="rect">
            <a:avLst/>
          </a:prstGeom>
        </p:spPr>
      </p:pic>
      <p:sp>
        <p:nvSpPr>
          <p:cNvPr id="3" name="Content Placeholder 2">
            <a:extLst>
              <a:ext uri="{FF2B5EF4-FFF2-40B4-BE49-F238E27FC236}">
                <a16:creationId xmlns:a16="http://schemas.microsoft.com/office/drawing/2014/main" id="{0C99EEF8-CA04-4B92-BF1E-FD16DEFD215C}"/>
              </a:ext>
            </a:extLst>
          </p:cNvPr>
          <p:cNvSpPr>
            <a:spLocks noGrp="1"/>
          </p:cNvSpPr>
          <p:nvPr>
            <p:ph idx="1"/>
          </p:nvPr>
        </p:nvSpPr>
        <p:spPr>
          <a:xfrm>
            <a:off x="6621072" y="2421683"/>
            <a:ext cx="4765949" cy="3353476"/>
          </a:xfrm>
        </p:spPr>
        <p:txBody>
          <a:bodyPr anchor="t">
            <a:normAutofit/>
          </a:bodyPr>
          <a:lstStyle/>
          <a:p>
            <a:pPr marL="0" indent="0">
              <a:buNone/>
            </a:pPr>
            <a:r>
              <a:rPr lang="en-GB" sz="1800">
                <a:solidFill>
                  <a:srgbClr val="000000"/>
                </a:solidFill>
                <a:hlinkClick r:id="rId4"/>
              </a:rPr>
              <a:t>https://www.nytimes.com/2015/02/07/upshot/is-the-professor-bossy-or-brilliant-much-depends-on-gender.html?_r=0</a:t>
            </a:r>
            <a:r>
              <a:rPr lang="en-GB" sz="1800">
                <a:solidFill>
                  <a:srgbClr val="000000"/>
                </a:solidFill>
              </a:rPr>
              <a:t> </a:t>
            </a:r>
          </a:p>
        </p:txBody>
      </p:sp>
    </p:spTree>
    <p:extLst>
      <p:ext uri="{BB962C8B-B14F-4D97-AF65-F5344CB8AC3E}">
        <p14:creationId xmlns:p14="http://schemas.microsoft.com/office/powerpoint/2010/main" val="56034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7188"/>
            <a:ext cx="10515600" cy="1133499"/>
          </a:xfrm>
        </p:spPr>
        <p:txBody>
          <a:bodyPr>
            <a:normAutofit/>
          </a:bodyPr>
          <a:lstStyle/>
          <a:p>
            <a:pPr algn="ctr"/>
            <a:r>
              <a:rPr lang="en-GB" sz="5200" dirty="0"/>
              <a:t>Appraisal – Overview</a:t>
            </a:r>
          </a:p>
        </p:txBody>
      </p:sp>
      <p:graphicFrame>
        <p:nvGraphicFramePr>
          <p:cNvPr id="15" name="Content Placeholder 2">
            <a:extLst>
              <a:ext uri="{FF2B5EF4-FFF2-40B4-BE49-F238E27FC236}">
                <a16:creationId xmlns:a16="http://schemas.microsoft.com/office/drawing/2014/main" id="{8AA9ADE2-2A4C-4CF3-8EC8-78D28DB67829}"/>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sz="5400"/>
              <a:t>3 subsystems of </a:t>
            </a:r>
            <a:r>
              <a:rPr lang="en-GB" sz="5400" cap="small"/>
              <a:t>attitude</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GB" sz="2200" b="1" u="sng" cap="small" dirty="0"/>
              <a:t>Affect</a:t>
            </a:r>
            <a:r>
              <a:rPr lang="en-GB" sz="2200" dirty="0"/>
              <a:t> – the linguistic resources deployed for construing the individual’s emotional responses; </a:t>
            </a:r>
          </a:p>
          <a:p>
            <a:r>
              <a:rPr lang="en-GB" sz="2200" b="1" u="sng" cap="small" dirty="0">
                <a:solidFill>
                  <a:srgbClr val="FF0000"/>
                </a:solidFill>
              </a:rPr>
              <a:t>Judgement</a:t>
            </a:r>
            <a:r>
              <a:rPr lang="en-GB" sz="2200" b="1" dirty="0">
                <a:solidFill>
                  <a:srgbClr val="FF0000"/>
                </a:solidFill>
              </a:rPr>
              <a:t> – the linguistic resources deployed for construing moral or social evaluations of behaviour; </a:t>
            </a:r>
          </a:p>
          <a:p>
            <a:r>
              <a:rPr lang="en-GB" sz="2200" b="1" u="sng" cap="small" dirty="0"/>
              <a:t>Appreciation</a:t>
            </a:r>
            <a:r>
              <a:rPr lang="en-GB" sz="2200" dirty="0"/>
              <a:t> – the linguistic resources deployed for construing the ‘aesthetic’ qualities of processes and natural phenomena.</a:t>
            </a:r>
          </a:p>
          <a:p>
            <a:pPr marL="0" indent="0">
              <a:buNone/>
            </a:pPr>
            <a:endParaRPr lang="en-GB" sz="2200" dirty="0"/>
          </a:p>
          <a:p>
            <a:r>
              <a:rPr lang="en-GB" sz="2200" dirty="0"/>
              <a:t>Each of the categories can have a positive or a negative value and the values work on a sliding scale of </a:t>
            </a:r>
            <a:r>
              <a:rPr lang="en-GB" sz="2200" cap="small" dirty="0"/>
              <a:t>graduation</a:t>
            </a:r>
            <a:r>
              <a:rPr lang="en-GB" sz="2200" dirty="0"/>
              <a:t>.</a:t>
            </a:r>
          </a:p>
          <a:p>
            <a:r>
              <a:rPr lang="en-GB" sz="2200" cap="small" dirty="0"/>
              <a:t>Appraisal</a:t>
            </a:r>
            <a:r>
              <a:rPr lang="en-GB" sz="2200" dirty="0"/>
              <a:t> markers are realised primarily through the </a:t>
            </a:r>
            <a:r>
              <a:rPr lang="en-GB" sz="2200" dirty="0" err="1"/>
              <a:t>lexico</a:t>
            </a:r>
            <a:r>
              <a:rPr lang="en-GB" sz="2200" dirty="0"/>
              <a:t>-grammar of a text.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GB" cap="small" dirty="0"/>
              <a:t>Judgement</a:t>
            </a:r>
          </a:p>
        </p:txBody>
      </p:sp>
      <p:sp>
        <p:nvSpPr>
          <p:cNvPr id="3" name="Content Placeholder 2"/>
          <p:cNvSpPr>
            <a:spLocks noGrp="1"/>
          </p:cNvSpPr>
          <p:nvPr>
            <p:ph idx="1"/>
          </p:nvPr>
        </p:nvSpPr>
        <p:spPr>
          <a:xfrm>
            <a:off x="4965431" y="2438400"/>
            <a:ext cx="6586489" cy="3785419"/>
          </a:xfrm>
        </p:spPr>
        <p:txBody>
          <a:bodyPr>
            <a:normAutofit/>
          </a:bodyPr>
          <a:lstStyle/>
          <a:p>
            <a:r>
              <a:rPr lang="en-GB" sz="2000" b="1" u="sng" dirty="0"/>
              <a:t>Social esteem </a:t>
            </a:r>
            <a:r>
              <a:rPr lang="en-GB" sz="2000" dirty="0"/>
              <a:t>– Assesses institutions, individuals and behaviours in terms of their: </a:t>
            </a:r>
            <a:r>
              <a:rPr lang="en-GB" sz="2000" b="1" cap="small" dirty="0"/>
              <a:t>normality</a:t>
            </a:r>
            <a:r>
              <a:rPr lang="en-GB" sz="2000" dirty="0"/>
              <a:t> (how usual/unusual they are), </a:t>
            </a:r>
            <a:r>
              <a:rPr lang="en-GB" sz="2000" b="1" cap="small" dirty="0"/>
              <a:t>capacity</a:t>
            </a:r>
            <a:r>
              <a:rPr lang="en-GB" sz="2000" dirty="0"/>
              <a:t> (how capable they are) and </a:t>
            </a:r>
            <a:r>
              <a:rPr lang="en-GB" sz="2000" b="1" cap="small" dirty="0"/>
              <a:t>tenacity</a:t>
            </a:r>
            <a:r>
              <a:rPr lang="en-GB" sz="2000" dirty="0"/>
              <a:t> (how determined or resolute they are). Social esteem markers provide evaluations of how behaviour conforms or does not conform to socially desirable standards.</a:t>
            </a:r>
          </a:p>
          <a:p>
            <a:r>
              <a:rPr lang="en-GB" sz="2000" b="1" u="sng" dirty="0"/>
              <a:t>Social sanction </a:t>
            </a:r>
            <a:r>
              <a:rPr lang="en-GB" sz="2000" dirty="0"/>
              <a:t>– Assesses institutions, individuals and behaviours </a:t>
            </a:r>
            <a:r>
              <a:rPr lang="en-GB" sz="2000" b="1" cap="small" dirty="0"/>
              <a:t>veracity</a:t>
            </a:r>
            <a:r>
              <a:rPr lang="en-GB" sz="2000" dirty="0"/>
              <a:t> (how truthful they are) and </a:t>
            </a:r>
            <a:r>
              <a:rPr lang="en-GB" sz="2000" b="1" cap="small" dirty="0"/>
              <a:t>propriety</a:t>
            </a:r>
            <a:r>
              <a:rPr lang="en-GB" sz="2000" dirty="0"/>
              <a:t> (how ethical they are) and provides evaluative markers which indicate whether a behaviour is seen as right or wrong.</a:t>
            </a:r>
          </a:p>
          <a:p>
            <a:pPr algn="r">
              <a:buNone/>
            </a:pPr>
            <a:r>
              <a:rPr lang="en-GB" sz="1800" dirty="0"/>
              <a:t>(Based on Martin, 2000)</a:t>
            </a:r>
          </a:p>
        </p:txBody>
      </p:sp>
      <p:pic>
        <p:nvPicPr>
          <p:cNvPr id="5" name="Picture 4" descr="One in a crowd">
            <a:extLst>
              <a:ext uri="{FF2B5EF4-FFF2-40B4-BE49-F238E27FC236}">
                <a16:creationId xmlns:a16="http://schemas.microsoft.com/office/drawing/2014/main" id="{FD634837-9E21-4C7B-95FF-DD8F79E9D9D7}"/>
              </a:ext>
            </a:extLst>
          </p:cNvPr>
          <p:cNvPicPr>
            <a:picLocks noChangeAspect="1"/>
          </p:cNvPicPr>
          <p:nvPr/>
        </p:nvPicPr>
        <p:blipFill rotWithShape="1">
          <a:blip r:embed="rId2"/>
          <a:srcRect l="28748" r="20557"/>
          <a:stretch/>
        </p:blipFill>
        <p:spPr>
          <a:xfrm>
            <a:off x="20" y="10"/>
            <a:ext cx="4635571" cy="6857990"/>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small" dirty="0"/>
              <a:t>Judgement</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1981200" y="2013237"/>
            <a:ext cx="8229600" cy="369989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C3A6AD-4AD8-406B-9E61-DAD933A617D5}"/>
              </a:ext>
            </a:extLst>
          </p:cNvPr>
          <p:cNvSpPr>
            <a:spLocks noGrp="1"/>
          </p:cNvSpPr>
          <p:nvPr>
            <p:ph type="title"/>
          </p:nvPr>
        </p:nvSpPr>
        <p:spPr>
          <a:xfrm>
            <a:off x="594360" y="339117"/>
            <a:ext cx="11003280" cy="1619890"/>
          </a:xfrm>
        </p:spPr>
        <p:txBody>
          <a:bodyPr anchor="ctr">
            <a:normAutofit/>
          </a:bodyPr>
          <a:lstStyle/>
          <a:p>
            <a:r>
              <a:rPr lang="en-GB" sz="3700"/>
              <a:t>High occurrences of </a:t>
            </a:r>
            <a:r>
              <a:rPr lang="en-GB" sz="3700" cap="small"/>
              <a:t>tenacity</a:t>
            </a:r>
            <a:r>
              <a:rPr lang="en-GB" sz="3700"/>
              <a:t> sub-category of </a:t>
            </a:r>
            <a:r>
              <a:rPr lang="en-GB" sz="3700" cap="small"/>
              <a:t>judgement</a:t>
            </a:r>
            <a:br>
              <a:rPr lang="en-GB" sz="3700"/>
            </a:br>
            <a:endParaRPr lang="en-GB" sz="3700"/>
          </a:p>
        </p:txBody>
      </p:sp>
      <p:grpSp>
        <p:nvGrpSpPr>
          <p:cNvPr id="12" name="Group 11">
            <a:extLst>
              <a:ext uri="{FF2B5EF4-FFF2-40B4-BE49-F238E27FC236}">
                <a16:creationId xmlns:a16="http://schemas.microsoft.com/office/drawing/2014/main" id="{C57F67D8-2BFF-4661-AFAF-E2CE8B7DCE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484632"/>
            <a:ext cx="242107" cy="1340860"/>
            <a:chOff x="56167" y="484632"/>
            <a:chExt cx="242107" cy="1340860"/>
          </a:xfrm>
        </p:grpSpPr>
        <p:sp>
          <p:nvSpPr>
            <p:cNvPr id="13" name="Rectangle 2">
              <a:extLst>
                <a:ext uri="{FF2B5EF4-FFF2-40B4-BE49-F238E27FC236}">
                  <a16:creationId xmlns:a16="http://schemas.microsoft.com/office/drawing/2014/main" id="{4E1D4D71-728F-4B12-9CBF-3E5ABDA9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3513D1C2-B9D1-43DC-8B39-AA4FF5AAD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26CB8B66-F1A8-4DE9-AA67-8A7469BD7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1F72E235-B6DE-4EE7-B11D-3FBEF9DC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BA8C164F-E124-4ECF-9FD9-35C1F8E27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151D52D-979C-4B9F-A037-D9DC74536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EE8F116C-C879-4D3A-8F6D-A25B7125E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6709DF44-7C20-4444-8862-A9203CBE6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4D6A9505-9408-4DC6-BD50-75A8C6949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419FC7F2-FF7B-464A-8956-817BAD265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C0E235C3-2297-4887-8CF9-78B61DA7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741D2A4A-2FC3-46D1-94A7-C4BA4823B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E7DFA72-3CFE-4FB2-A769-C3D65C30C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FFB273F7-B602-4697-92DA-B9C0B70E3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C76D34E0-BC86-46D8-920E-594A3C4B6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F17BC71C-4B64-4990-90FF-78123B720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C807F90E-DB0C-4841-BFE0-9413759C2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7E71EE5-0746-4E81-B154-BAC5FF867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FDDC085-25CA-4499-AAD9-DEA203522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1303C688-1ED7-46BE-B0EC-4638C5494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48D51A0-F794-419F-BC8D-D7BA5B1C8B1B}"/>
              </a:ext>
            </a:extLst>
          </p:cNvPr>
          <p:cNvSpPr>
            <a:spLocks noGrp="1"/>
          </p:cNvSpPr>
          <p:nvPr>
            <p:ph idx="1"/>
          </p:nvPr>
        </p:nvSpPr>
        <p:spPr>
          <a:xfrm>
            <a:off x="597407" y="2298124"/>
            <a:ext cx="11000233" cy="3917619"/>
          </a:xfrm>
        </p:spPr>
        <p:txBody>
          <a:bodyPr anchor="ctr">
            <a:normAutofit/>
          </a:bodyPr>
          <a:lstStyle/>
          <a:p>
            <a:pPr marL="0" indent="0">
              <a:buNone/>
            </a:pPr>
            <a:r>
              <a:rPr lang="en-GB" sz="2400" dirty="0"/>
              <a:t>The University of […] </a:t>
            </a:r>
            <a:r>
              <a:rPr lang="en-GB" sz="2400" u="sng" dirty="0"/>
              <a:t>is intent on </a:t>
            </a:r>
            <a:r>
              <a:rPr lang="en-GB" sz="2400" dirty="0"/>
              <a:t>advancing equality and diversity [Russell]</a:t>
            </a:r>
          </a:p>
          <a:p>
            <a:pPr marL="0" indent="0">
              <a:buNone/>
            </a:pPr>
            <a:r>
              <a:rPr lang="en-GB" sz="2400" dirty="0"/>
              <a:t>[…] University </a:t>
            </a:r>
            <a:r>
              <a:rPr lang="en-GB" sz="2400" u="sng" dirty="0"/>
              <a:t>is committed to </a:t>
            </a:r>
            <a:r>
              <a:rPr lang="en-GB" sz="2400" dirty="0"/>
              <a:t>supporting, developing and promoting equality and diversity [Russell]</a:t>
            </a:r>
          </a:p>
          <a:p>
            <a:pPr marL="0" indent="0">
              <a:buNone/>
            </a:pPr>
            <a:r>
              <a:rPr lang="en-GB" sz="2400" dirty="0"/>
              <a:t>Here at […] University, </a:t>
            </a:r>
            <a:r>
              <a:rPr lang="en-GB" sz="2400" u="sng" dirty="0"/>
              <a:t>we are committed to </a:t>
            </a:r>
            <a:r>
              <a:rPr lang="en-GB" sz="2400" dirty="0"/>
              <a:t>valuing diversity and promoting equality [Million+]</a:t>
            </a:r>
          </a:p>
          <a:p>
            <a:pPr marL="0" indent="0">
              <a:buNone/>
            </a:pPr>
            <a:r>
              <a:rPr lang="en-GB" sz="2400" dirty="0"/>
              <a:t>The University of […] </a:t>
            </a:r>
            <a:r>
              <a:rPr lang="en-GB" sz="2400" u="sng" dirty="0"/>
              <a:t>is committed to </a:t>
            </a:r>
            <a:r>
              <a:rPr lang="en-GB" sz="2400" dirty="0"/>
              <a:t>promoting equality of opportunity in all of its activities. [Million+]</a:t>
            </a:r>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10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A80AE44-EE39-4F72-AF2E-419E7423D8E9}"/>
              </a:ext>
            </a:extLst>
          </p:cNvPr>
          <p:cNvPicPr>
            <a:picLocks noChangeAspect="1"/>
          </p:cNvPicPr>
          <p:nvPr/>
        </p:nvPicPr>
        <p:blipFill>
          <a:blip r:embed="rId3"/>
          <a:stretch>
            <a:fillRect/>
          </a:stretch>
        </p:blipFill>
        <p:spPr>
          <a:xfrm>
            <a:off x="429349" y="2448604"/>
            <a:ext cx="3661831" cy="1980990"/>
          </a:xfrm>
          <a:prstGeom prst="rect">
            <a:avLst/>
          </a:prstGeom>
        </p:spPr>
      </p:pic>
      <p:sp>
        <p:nvSpPr>
          <p:cNvPr id="3" name="Content Placeholder 2">
            <a:extLst>
              <a:ext uri="{FF2B5EF4-FFF2-40B4-BE49-F238E27FC236}">
                <a16:creationId xmlns:a16="http://schemas.microsoft.com/office/drawing/2014/main" id="{382A2295-ECAE-4564-AF01-C6338FCC5BD6}"/>
              </a:ext>
            </a:extLst>
          </p:cNvPr>
          <p:cNvSpPr>
            <a:spLocks noGrp="1"/>
          </p:cNvSpPr>
          <p:nvPr>
            <p:ph idx="1"/>
          </p:nvPr>
        </p:nvSpPr>
        <p:spPr>
          <a:xfrm>
            <a:off x="5801710" y="466725"/>
            <a:ext cx="5903738" cy="6191249"/>
          </a:xfrm>
        </p:spPr>
        <p:txBody>
          <a:bodyPr anchor="ctr">
            <a:noAutofit/>
          </a:bodyPr>
          <a:lstStyle/>
          <a:p>
            <a:r>
              <a:rPr lang="en-GB" sz="1800" dirty="0">
                <a:solidFill>
                  <a:srgbClr val="000000"/>
                </a:solidFill>
              </a:rPr>
              <a:t>Diversity statements are formulaic and ironically undifferentiated</a:t>
            </a:r>
          </a:p>
          <a:p>
            <a:r>
              <a:rPr lang="en-GB" sz="1800" dirty="0">
                <a:solidFill>
                  <a:srgbClr val="000000"/>
                </a:solidFill>
              </a:rPr>
              <a:t>Creates aspirational register – diversity statements end up sounding like mission statements with things </a:t>
            </a:r>
            <a:r>
              <a:rPr lang="en-GB" sz="1800" u="sng" dirty="0">
                <a:solidFill>
                  <a:srgbClr val="000000"/>
                </a:solidFill>
              </a:rPr>
              <a:t>not yet achieved</a:t>
            </a:r>
            <a:r>
              <a:rPr lang="en-GB" sz="1800" dirty="0">
                <a:solidFill>
                  <a:srgbClr val="000000"/>
                </a:solidFill>
              </a:rPr>
              <a:t>. Claims made are not what universities actually do but what they aspire/aim to do. Statements are often construed as </a:t>
            </a:r>
            <a:r>
              <a:rPr lang="en-GB" sz="1800" i="1" dirty="0" err="1">
                <a:solidFill>
                  <a:srgbClr val="000000"/>
                </a:solidFill>
              </a:rPr>
              <a:t>irrealis</a:t>
            </a:r>
            <a:r>
              <a:rPr lang="en-GB" sz="1800" dirty="0">
                <a:solidFill>
                  <a:srgbClr val="000000"/>
                </a:solidFill>
              </a:rPr>
              <a:t> (as yet unrealised) markers of </a:t>
            </a:r>
            <a:r>
              <a:rPr lang="en-GB" sz="1800" cap="small" dirty="0">
                <a:solidFill>
                  <a:srgbClr val="000000"/>
                </a:solidFill>
              </a:rPr>
              <a:t>judgement</a:t>
            </a:r>
            <a:r>
              <a:rPr lang="en-GB" sz="1800" dirty="0">
                <a:solidFill>
                  <a:srgbClr val="000000"/>
                </a:solidFill>
              </a:rPr>
              <a:t>.</a:t>
            </a:r>
          </a:p>
          <a:p>
            <a:r>
              <a:rPr lang="en-GB" sz="1800" dirty="0">
                <a:solidFill>
                  <a:srgbClr val="000000"/>
                </a:solidFill>
              </a:rPr>
              <a:t>Not functioning as true and accurate reports of what the universities actually do in terms of equality and diversity.</a:t>
            </a:r>
          </a:p>
          <a:p>
            <a:r>
              <a:rPr lang="en-GB" sz="1800" dirty="0">
                <a:solidFill>
                  <a:srgbClr val="000000"/>
                </a:solidFill>
              </a:rPr>
              <a:t>Diversity statements do not commit to very much at all…only commit to greater diversity and inclusion (circular argument)</a:t>
            </a:r>
          </a:p>
          <a:p>
            <a:r>
              <a:rPr lang="en-GB" sz="1800" dirty="0">
                <a:solidFill>
                  <a:srgbClr val="000000"/>
                </a:solidFill>
              </a:rPr>
              <a:t>Diversity statements basically operate as a platform for universities to present themselves as capable, moral and worthwhile institutions. But also perform more mundane function of indicating legislative compliance.</a:t>
            </a:r>
          </a:p>
          <a:p>
            <a:r>
              <a:rPr lang="en-GB" sz="1800" dirty="0">
                <a:solidFill>
                  <a:srgbClr val="000000"/>
                </a:solidFill>
              </a:rPr>
              <a:t>Betray an overall obligations for universities to reflect corporate rather than academic values</a:t>
            </a:r>
          </a:p>
        </p:txBody>
      </p:sp>
    </p:spTree>
    <p:extLst>
      <p:ext uri="{BB962C8B-B14F-4D97-AF65-F5344CB8AC3E}">
        <p14:creationId xmlns:p14="http://schemas.microsoft.com/office/powerpoint/2010/main" val="150714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AE02-6BF9-44D3-93C7-DEADA815ACFE}"/>
              </a:ext>
            </a:extLst>
          </p:cNvPr>
          <p:cNvSpPr>
            <a:spLocks noGrp="1"/>
          </p:cNvSpPr>
          <p:nvPr>
            <p:ph type="title"/>
          </p:nvPr>
        </p:nvSpPr>
        <p:spPr/>
        <p:txBody>
          <a:bodyPr/>
          <a:lstStyle/>
          <a:p>
            <a:r>
              <a:rPr lang="en-GB" dirty="0"/>
              <a:t>Example: Equality, Diversity and Inclusion statement (Re-write)</a:t>
            </a:r>
          </a:p>
        </p:txBody>
      </p:sp>
      <p:sp>
        <p:nvSpPr>
          <p:cNvPr id="3" name="Content Placeholder 2">
            <a:extLst>
              <a:ext uri="{FF2B5EF4-FFF2-40B4-BE49-F238E27FC236}">
                <a16:creationId xmlns:a16="http://schemas.microsoft.com/office/drawing/2014/main" id="{6C399AC1-2680-498B-98F6-7BA9218F8F22}"/>
              </a:ext>
            </a:extLst>
          </p:cNvPr>
          <p:cNvSpPr>
            <a:spLocks noGrp="1"/>
          </p:cNvSpPr>
          <p:nvPr>
            <p:ph idx="1"/>
          </p:nvPr>
        </p:nvSpPr>
        <p:spPr/>
        <p:txBody>
          <a:bodyPr>
            <a:normAutofit fontScale="62500" lnSpcReduction="20000"/>
          </a:bodyPr>
          <a:lstStyle/>
          <a:p>
            <a:pPr marL="0" indent="0" algn="l">
              <a:buNone/>
            </a:pPr>
            <a:r>
              <a:rPr lang="en-GB" b="1" i="0" dirty="0">
                <a:solidFill>
                  <a:srgbClr val="404040"/>
                </a:solidFill>
                <a:effectLst/>
                <a:latin typeface="chaparral-pro"/>
              </a:rPr>
              <a:t>Overview</a:t>
            </a:r>
          </a:p>
          <a:p>
            <a:pPr marL="0" indent="0" algn="l">
              <a:buNone/>
            </a:pPr>
            <a:r>
              <a:rPr lang="en-GB" b="0" i="0" dirty="0">
                <a:solidFill>
                  <a:srgbClr val="404040"/>
                </a:solidFill>
                <a:effectLst/>
                <a:latin typeface="museo-sans"/>
              </a:rPr>
              <a:t>Founded on principles of excellence, equality and opportunity for all, the University of York is proud to create an environment that attracts the best staff and students from all over the world. What we gain from our diverse communities is immeasurable. </a:t>
            </a:r>
            <a:r>
              <a:rPr lang="en-GB" b="0" i="0" strike="sngStrike" dirty="0">
                <a:solidFill>
                  <a:srgbClr val="404040"/>
                </a:solidFill>
                <a:effectLst/>
                <a:latin typeface="museo-sans"/>
              </a:rPr>
              <a:t>We want </a:t>
            </a:r>
            <a:r>
              <a:rPr lang="en-GB" b="0" i="0" dirty="0">
                <a:solidFill>
                  <a:srgbClr val="404040"/>
                </a:solidFill>
                <a:effectLst/>
                <a:latin typeface="museo-sans"/>
              </a:rPr>
              <a:t>all our staff and students </a:t>
            </a:r>
            <a:r>
              <a:rPr lang="en-GB" b="0" i="0" strike="sngStrike" dirty="0">
                <a:solidFill>
                  <a:srgbClr val="404040"/>
                </a:solidFill>
                <a:effectLst/>
                <a:latin typeface="museo-sans"/>
              </a:rPr>
              <a:t>to</a:t>
            </a:r>
            <a:r>
              <a:rPr lang="en-GB" b="0" i="0" dirty="0">
                <a:solidFill>
                  <a:srgbClr val="404040"/>
                </a:solidFill>
                <a:effectLst/>
                <a:latin typeface="museo-sans"/>
              </a:rPr>
              <a:t> feel they are an integral part of the York community, and together we </a:t>
            </a:r>
            <a:r>
              <a:rPr lang="en-GB" b="0" i="0" dirty="0">
                <a:solidFill>
                  <a:srgbClr val="FF0000"/>
                </a:solidFill>
                <a:effectLst/>
                <a:latin typeface="museo-sans"/>
              </a:rPr>
              <a:t>embody/enact?</a:t>
            </a:r>
            <a:r>
              <a:rPr lang="en-GB" b="0" i="0" dirty="0">
                <a:solidFill>
                  <a:srgbClr val="404040"/>
                </a:solidFill>
                <a:effectLst/>
                <a:latin typeface="museo-sans"/>
              </a:rPr>
              <a:t> </a:t>
            </a:r>
            <a:r>
              <a:rPr lang="en-GB" b="0" i="0" strike="sngStrike" dirty="0">
                <a:solidFill>
                  <a:srgbClr val="404040"/>
                </a:solidFill>
                <a:effectLst/>
                <a:latin typeface="museo-sans"/>
              </a:rPr>
              <a:t>will create an </a:t>
            </a:r>
            <a:r>
              <a:rPr lang="en-GB" b="0" i="0" dirty="0">
                <a:solidFill>
                  <a:srgbClr val="404040"/>
                </a:solidFill>
                <a:effectLst/>
                <a:latin typeface="museo-sans"/>
              </a:rPr>
              <a:t>inclusive culture where everyone </a:t>
            </a:r>
            <a:r>
              <a:rPr lang="en-GB" b="0" i="0" strike="sngStrike" dirty="0">
                <a:solidFill>
                  <a:srgbClr val="404040"/>
                </a:solidFill>
                <a:effectLst/>
                <a:latin typeface="museo-sans"/>
              </a:rPr>
              <a:t>can</a:t>
            </a:r>
            <a:r>
              <a:rPr lang="en-GB" b="0" i="0" dirty="0">
                <a:solidFill>
                  <a:srgbClr val="404040"/>
                </a:solidFill>
                <a:effectLst/>
                <a:latin typeface="museo-sans"/>
              </a:rPr>
              <a:t> contribute</a:t>
            </a:r>
            <a:r>
              <a:rPr lang="en-GB" b="0" i="0" dirty="0">
                <a:solidFill>
                  <a:srgbClr val="FF0000"/>
                </a:solidFill>
                <a:effectLst/>
                <a:latin typeface="museo-sans"/>
              </a:rPr>
              <a:t>s</a:t>
            </a:r>
            <a:r>
              <a:rPr lang="en-GB" b="0" i="0" dirty="0">
                <a:solidFill>
                  <a:srgbClr val="404040"/>
                </a:solidFill>
                <a:effectLst/>
                <a:latin typeface="museo-sans"/>
              </a:rPr>
              <a:t> to university life, knowledge and growth.</a:t>
            </a:r>
          </a:p>
          <a:p>
            <a:pPr marL="0" indent="0" algn="l">
              <a:buNone/>
            </a:pPr>
            <a:r>
              <a:rPr lang="en-GB" b="1" i="0" dirty="0">
                <a:solidFill>
                  <a:srgbClr val="404040"/>
                </a:solidFill>
                <a:effectLst/>
                <a:latin typeface="chaparral-pro"/>
              </a:rPr>
              <a:t>Our vision</a:t>
            </a:r>
          </a:p>
          <a:p>
            <a:pPr marL="0" indent="0" algn="l">
              <a:buNone/>
            </a:pPr>
            <a:r>
              <a:rPr lang="en-GB" b="0" i="0" dirty="0">
                <a:solidFill>
                  <a:srgbClr val="404040"/>
                </a:solidFill>
                <a:effectLst/>
                <a:latin typeface="museo-sans"/>
              </a:rPr>
              <a:t>Being an international, research-led university relies on equality in participation, progression and success for all. We </a:t>
            </a:r>
            <a:r>
              <a:rPr lang="en-GB" b="0" i="0" dirty="0">
                <a:solidFill>
                  <a:srgbClr val="FF0000"/>
                </a:solidFill>
                <a:effectLst/>
                <a:latin typeface="museo-sans"/>
              </a:rPr>
              <a:t>have achieved?</a:t>
            </a:r>
            <a:r>
              <a:rPr lang="en-GB" b="0" i="0" dirty="0">
                <a:solidFill>
                  <a:srgbClr val="404040"/>
                </a:solidFill>
                <a:effectLst/>
                <a:latin typeface="museo-sans"/>
              </a:rPr>
              <a:t> </a:t>
            </a:r>
            <a:r>
              <a:rPr lang="en-GB" b="0" i="0" strike="sngStrike" dirty="0">
                <a:solidFill>
                  <a:srgbClr val="404040"/>
                </a:solidFill>
                <a:effectLst/>
                <a:latin typeface="museo-sans"/>
              </a:rPr>
              <a:t>will</a:t>
            </a:r>
            <a:r>
              <a:rPr lang="en-GB" b="0" i="0" dirty="0">
                <a:solidFill>
                  <a:srgbClr val="404040"/>
                </a:solidFill>
                <a:effectLst/>
                <a:latin typeface="museo-sans"/>
              </a:rPr>
              <a:t> </a:t>
            </a:r>
            <a:r>
              <a:rPr lang="en-GB" b="0" i="0" strike="sngStrike" dirty="0">
                <a:solidFill>
                  <a:srgbClr val="404040"/>
                </a:solidFill>
                <a:effectLst/>
                <a:latin typeface="museo-sans"/>
              </a:rPr>
              <a:t>create a </a:t>
            </a:r>
            <a:r>
              <a:rPr lang="en-GB" b="0" i="0" dirty="0">
                <a:solidFill>
                  <a:srgbClr val="404040"/>
                </a:solidFill>
                <a:effectLst/>
                <a:latin typeface="museo-sans"/>
              </a:rPr>
              <a:t>working, learning, social and living environment that </a:t>
            </a:r>
            <a:r>
              <a:rPr lang="en-GB" b="0" i="0" strike="sngStrike" dirty="0">
                <a:solidFill>
                  <a:srgbClr val="404040"/>
                </a:solidFill>
                <a:effectLst/>
                <a:latin typeface="museo-sans"/>
              </a:rPr>
              <a:t>will</a:t>
            </a:r>
            <a:r>
              <a:rPr lang="en-GB" b="0" i="0" dirty="0">
                <a:solidFill>
                  <a:srgbClr val="404040"/>
                </a:solidFill>
                <a:effectLst/>
                <a:latin typeface="museo-sans"/>
              </a:rPr>
              <a:t> enable</a:t>
            </a:r>
            <a:r>
              <a:rPr lang="en-GB" b="0" i="0" dirty="0">
                <a:solidFill>
                  <a:srgbClr val="FF0000"/>
                </a:solidFill>
                <a:effectLst/>
                <a:latin typeface="museo-sans"/>
              </a:rPr>
              <a:t>s</a:t>
            </a:r>
            <a:r>
              <a:rPr lang="en-GB" b="0" i="0" dirty="0">
                <a:solidFill>
                  <a:srgbClr val="404040"/>
                </a:solidFill>
                <a:effectLst/>
                <a:latin typeface="museo-sans"/>
              </a:rPr>
              <a:t> all our staff and students to achieve their potential, while they experience and celebrate diverse cultures, knowledge and identities and </a:t>
            </a:r>
            <a:r>
              <a:rPr lang="en-GB" b="0" i="0" strike="sngStrike" dirty="0">
                <a:solidFill>
                  <a:srgbClr val="404040"/>
                </a:solidFill>
                <a:effectLst/>
                <a:latin typeface="museo-sans"/>
              </a:rPr>
              <a:t>are encouraged to </a:t>
            </a:r>
            <a:r>
              <a:rPr lang="en-GB" b="0" i="0" dirty="0">
                <a:solidFill>
                  <a:srgbClr val="404040"/>
                </a:solidFill>
                <a:effectLst/>
                <a:latin typeface="museo-sans"/>
              </a:rPr>
              <a:t>make a positive contribution to the city, region and beyond.</a:t>
            </a:r>
          </a:p>
          <a:p>
            <a:pPr marL="0" indent="0" algn="l">
              <a:buNone/>
            </a:pPr>
            <a:r>
              <a:rPr lang="en-GB" b="1" i="0" dirty="0">
                <a:solidFill>
                  <a:srgbClr val="404040"/>
                </a:solidFill>
                <a:effectLst/>
                <a:latin typeface="chaparral-pro"/>
              </a:rPr>
              <a:t>Our commitment</a:t>
            </a:r>
          </a:p>
          <a:p>
            <a:pPr marL="0" indent="0" algn="l">
              <a:buNone/>
            </a:pPr>
            <a:r>
              <a:rPr lang="en-GB" b="0" i="0" dirty="0">
                <a:solidFill>
                  <a:srgbClr val="404040"/>
                </a:solidFill>
                <a:effectLst/>
                <a:latin typeface="museo-sans"/>
              </a:rPr>
              <a:t>We </a:t>
            </a:r>
            <a:r>
              <a:rPr lang="en-GB" b="0" i="0" strike="sngStrike" dirty="0">
                <a:solidFill>
                  <a:srgbClr val="404040"/>
                </a:solidFill>
                <a:effectLst/>
                <a:latin typeface="museo-sans"/>
              </a:rPr>
              <a:t>will</a:t>
            </a:r>
            <a:r>
              <a:rPr lang="en-GB" b="0" i="0" dirty="0">
                <a:solidFill>
                  <a:srgbClr val="404040"/>
                </a:solidFill>
                <a:effectLst/>
                <a:latin typeface="museo-sans"/>
              </a:rPr>
              <a:t> work together to create a university community where diversity is recognised, valued and celebrated. We </a:t>
            </a:r>
            <a:r>
              <a:rPr lang="en-GB" b="0" i="0" strike="sngStrike" dirty="0">
                <a:solidFill>
                  <a:srgbClr val="404040"/>
                </a:solidFill>
                <a:effectLst/>
                <a:latin typeface="museo-sans"/>
              </a:rPr>
              <a:t>will</a:t>
            </a:r>
            <a:r>
              <a:rPr lang="en-GB" b="0" i="0" dirty="0">
                <a:solidFill>
                  <a:srgbClr val="404040"/>
                </a:solidFill>
                <a:effectLst/>
                <a:latin typeface="museo-sans"/>
              </a:rPr>
              <a:t> proactively advance equality and inclusive practice in our staff and student recruitment and admissions processes, in our research activity, in our teaching, within the campus environment and in the experiences we offer to our academic and professional services and the student community.</a:t>
            </a:r>
          </a:p>
          <a:p>
            <a:pPr marL="0" indent="0" algn="r">
              <a:buNone/>
            </a:pPr>
            <a:r>
              <a:rPr lang="en-GB" dirty="0">
                <a:hlinkClick r:id="rId2"/>
              </a:rPr>
              <a:t>https://www.york.ac.uk/about/equality/strategy/</a:t>
            </a:r>
            <a:r>
              <a:rPr lang="en-GB" dirty="0"/>
              <a:t> </a:t>
            </a:r>
          </a:p>
        </p:txBody>
      </p:sp>
    </p:spTree>
    <p:extLst>
      <p:ext uri="{BB962C8B-B14F-4D97-AF65-F5344CB8AC3E}">
        <p14:creationId xmlns:p14="http://schemas.microsoft.com/office/powerpoint/2010/main" val="879481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CA7DBEC-4971-4F2C-8798-CA4EBA040CF2}"/>
              </a:ext>
            </a:extLst>
          </p:cNvPr>
          <p:cNvSpPr>
            <a:spLocks noGrp="1"/>
          </p:cNvSpPr>
          <p:nvPr>
            <p:ph type="title"/>
          </p:nvPr>
        </p:nvSpPr>
        <p:spPr>
          <a:xfrm>
            <a:off x="786385" y="841248"/>
            <a:ext cx="3515244" cy="5340097"/>
          </a:xfrm>
        </p:spPr>
        <p:txBody>
          <a:bodyPr anchor="ctr">
            <a:normAutofit/>
          </a:bodyPr>
          <a:lstStyle/>
          <a:p>
            <a:r>
              <a:rPr lang="en-GB" sz="3700">
                <a:solidFill>
                  <a:schemeClr val="bg1"/>
                </a:solidFill>
              </a:rPr>
              <a:t>How can applied linguistics aid analysis of current and future gender and sexuality-related issues in HE?</a:t>
            </a:r>
            <a:br>
              <a:rPr lang="en-GB" sz="3700">
                <a:solidFill>
                  <a:schemeClr val="bg1"/>
                </a:solidFill>
              </a:rPr>
            </a:br>
            <a:endParaRPr lang="en-GB" sz="3700">
              <a:solidFill>
                <a:schemeClr val="bg1"/>
              </a:solidFill>
            </a:endParaRPr>
          </a:p>
        </p:txBody>
      </p:sp>
      <p:graphicFrame>
        <p:nvGraphicFramePr>
          <p:cNvPr id="5" name="Content Placeholder 2">
            <a:extLst>
              <a:ext uri="{FF2B5EF4-FFF2-40B4-BE49-F238E27FC236}">
                <a16:creationId xmlns:a16="http://schemas.microsoft.com/office/drawing/2014/main" id="{08BF20FE-F7F4-4551-B09C-B3CFAB0D7505}"/>
              </a:ext>
            </a:extLst>
          </p:cNvPr>
          <p:cNvGraphicFramePr>
            <a:graphicFrameLocks noGrp="1"/>
          </p:cNvGraphicFramePr>
          <p:nvPr>
            <p:ph idx="1"/>
            <p:extLst>
              <p:ext uri="{D42A27DB-BD31-4B8C-83A1-F6EECF244321}">
                <p14:modId xmlns:p14="http://schemas.microsoft.com/office/powerpoint/2010/main" val="179155605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84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38CF-6F77-4042-95D1-D0C476E8C743}"/>
              </a:ext>
            </a:extLst>
          </p:cNvPr>
          <p:cNvSpPr>
            <a:spLocks noGrp="1"/>
          </p:cNvSpPr>
          <p:nvPr>
            <p:ph type="title"/>
          </p:nvPr>
        </p:nvSpPr>
        <p:spPr>
          <a:xfrm>
            <a:off x="838200" y="365126"/>
            <a:ext cx="10515600" cy="1145176"/>
          </a:xfrm>
        </p:spPr>
        <p:txBody>
          <a:bodyPr/>
          <a:lstStyle/>
          <a:p>
            <a:r>
              <a:rPr lang="en-GB" dirty="0"/>
              <a:t>Current and future issues</a:t>
            </a:r>
          </a:p>
        </p:txBody>
      </p:sp>
      <p:sp>
        <p:nvSpPr>
          <p:cNvPr id="3" name="Content Placeholder 2">
            <a:extLst>
              <a:ext uri="{FF2B5EF4-FFF2-40B4-BE49-F238E27FC236}">
                <a16:creationId xmlns:a16="http://schemas.microsoft.com/office/drawing/2014/main" id="{819A5C38-421D-444A-BB5E-9A2043FDC21E}"/>
              </a:ext>
            </a:extLst>
          </p:cNvPr>
          <p:cNvSpPr>
            <a:spLocks noGrp="1"/>
          </p:cNvSpPr>
          <p:nvPr>
            <p:ph idx="1"/>
          </p:nvPr>
        </p:nvSpPr>
        <p:spPr>
          <a:xfrm>
            <a:off x="215757" y="1510302"/>
            <a:ext cx="11138043" cy="5116529"/>
          </a:xfrm>
        </p:spPr>
        <p:txBody>
          <a:bodyPr>
            <a:normAutofit fontScale="25000" lnSpcReduction="20000"/>
          </a:bodyPr>
          <a:lstStyle/>
          <a:p>
            <a:pPr marL="0" indent="0">
              <a:buNone/>
            </a:pPr>
            <a:r>
              <a:rPr lang="en-GB" sz="4400" dirty="0">
                <a:solidFill>
                  <a:srgbClr val="121212"/>
                </a:solidFill>
                <a:latin typeface="GH Guardian Headline"/>
              </a:rPr>
              <a:t>Covid-19 has turned back the clock on working women's lives</a:t>
            </a:r>
            <a:endParaRPr lang="en-GB" sz="4400" i="1" dirty="0">
              <a:latin typeface="GH Guardian Headline"/>
            </a:endParaRPr>
          </a:p>
          <a:p>
            <a:pPr marL="0" indent="0">
              <a:buNone/>
            </a:pPr>
            <a:r>
              <a:rPr lang="en-GB" sz="4400" dirty="0">
                <a:hlinkClick r:id="rId2"/>
              </a:rPr>
              <a:t>https://www.theguardian.com/commentisfree/2020/dec/10/covid-working-women-pandemic-childcare-issues</a:t>
            </a:r>
            <a:r>
              <a:rPr lang="en-GB" sz="4400" dirty="0"/>
              <a:t> </a:t>
            </a:r>
          </a:p>
          <a:p>
            <a:endParaRPr lang="en-GB" sz="4400" dirty="0"/>
          </a:p>
          <a:p>
            <a:pPr marL="0" indent="0">
              <a:buNone/>
            </a:pPr>
            <a:r>
              <a:rPr lang="en-GB" sz="4400" dirty="0">
                <a:solidFill>
                  <a:srgbClr val="383838"/>
                </a:solidFill>
                <a:latin typeface="Montserrat"/>
              </a:rPr>
              <a:t>University survey shows how COVID-19 pandemic is hampering career progress for women and racialized faculty</a:t>
            </a:r>
          </a:p>
          <a:p>
            <a:pPr marL="0" indent="0">
              <a:buNone/>
            </a:pPr>
            <a:r>
              <a:rPr lang="en-GB" sz="4400" dirty="0">
                <a:hlinkClick r:id="rId3"/>
              </a:rPr>
              <a:t>https://theconversation.com/university-survey-shows-how-covid-19-pandemic-is-hampering-career-progress-for-women-and-racialized-faculty-153169</a:t>
            </a:r>
            <a:endParaRPr lang="en-GB" sz="4400" dirty="0"/>
          </a:p>
          <a:p>
            <a:pPr marL="0" indent="0">
              <a:buNone/>
            </a:pPr>
            <a:endParaRPr lang="en-GB" sz="4400" dirty="0"/>
          </a:p>
          <a:p>
            <a:pPr marL="0" indent="0">
              <a:buNone/>
            </a:pPr>
            <a:r>
              <a:rPr lang="en-GB" sz="4400" dirty="0">
                <a:solidFill>
                  <a:srgbClr val="383838"/>
                </a:solidFill>
                <a:latin typeface="Montserrat"/>
              </a:rPr>
              <a:t>How women in academia are feeling the brunt of COVID-19</a:t>
            </a:r>
          </a:p>
          <a:p>
            <a:pPr marL="0" indent="0">
              <a:buNone/>
            </a:pPr>
            <a:r>
              <a:rPr lang="en-GB" sz="4400" dirty="0">
                <a:hlinkClick r:id="rId4"/>
              </a:rPr>
              <a:t>https://theconversation.com/how-women-in-academia-are-feeling-the-brunt-of-covid-19-144087</a:t>
            </a:r>
            <a:endParaRPr lang="en-GB" sz="4400" dirty="0"/>
          </a:p>
          <a:p>
            <a:pPr marL="0" indent="0">
              <a:buNone/>
            </a:pPr>
            <a:endParaRPr lang="en-GB" sz="4400" i="0" dirty="0">
              <a:solidFill>
                <a:srgbClr val="383838"/>
              </a:solidFill>
              <a:effectLst/>
              <a:latin typeface="Montserrat"/>
              <a:hlinkClick r:id="rId5"/>
            </a:endParaRPr>
          </a:p>
          <a:p>
            <a:pPr marL="0" indent="0">
              <a:buNone/>
            </a:pPr>
            <a:r>
              <a:rPr lang="en-GB" sz="4400" dirty="0">
                <a:solidFill>
                  <a:srgbClr val="383838"/>
                </a:solidFill>
                <a:latin typeface="Montserrat"/>
              </a:rPr>
              <a:t>Women put careers on hold to home school during UK Covid-19 lockdown</a:t>
            </a:r>
            <a:endParaRPr lang="en-GB" sz="4400" i="0" dirty="0">
              <a:solidFill>
                <a:srgbClr val="383838"/>
              </a:solidFill>
              <a:effectLst/>
              <a:latin typeface="Montserrat"/>
              <a:hlinkClick r:id="rId5"/>
            </a:endParaRPr>
          </a:p>
          <a:p>
            <a:pPr marL="0" indent="0">
              <a:buNone/>
            </a:pPr>
            <a:r>
              <a:rPr lang="en-GB" sz="4400" i="0" dirty="0">
                <a:solidFill>
                  <a:srgbClr val="383838"/>
                </a:solidFill>
                <a:effectLst/>
                <a:latin typeface="Montserrat"/>
                <a:hlinkClick r:id="rId5"/>
              </a:rPr>
              <a:t>https://www.theguardian.com/education/2020/jul/30/women-put-careers-on-hold-to-home-school-during-uk-covid-19-lockdown</a:t>
            </a:r>
            <a:endParaRPr lang="en-GB" sz="4400" i="0" dirty="0">
              <a:solidFill>
                <a:srgbClr val="383838"/>
              </a:solidFill>
              <a:effectLst/>
              <a:latin typeface="Montserrat"/>
            </a:endParaRPr>
          </a:p>
          <a:p>
            <a:pPr marL="0" indent="0">
              <a:buNone/>
            </a:pPr>
            <a:endParaRPr lang="en-GB" sz="4400" dirty="0">
              <a:solidFill>
                <a:srgbClr val="000000"/>
              </a:solidFill>
              <a:latin typeface="Open Sans" panose="020B0606030504020204" pitchFamily="34" charset="0"/>
            </a:endParaRPr>
          </a:p>
          <a:p>
            <a:pPr marL="0" indent="0">
              <a:buNone/>
            </a:pPr>
            <a:r>
              <a:rPr lang="en-GB" sz="4400" dirty="0">
                <a:solidFill>
                  <a:srgbClr val="000000"/>
                </a:solidFill>
                <a:latin typeface="Open Sans" panose="020B0606030504020204" pitchFamily="34" charset="0"/>
              </a:rPr>
              <a:t>In the wake of Covid-19, academia needs new solutions to ensure gender equity</a:t>
            </a:r>
            <a:endParaRPr lang="en-GB" sz="4400" dirty="0">
              <a:solidFill>
                <a:srgbClr val="383838"/>
              </a:solidFill>
              <a:latin typeface="Montserrat"/>
            </a:endParaRPr>
          </a:p>
          <a:p>
            <a:pPr marL="0" indent="0">
              <a:buNone/>
            </a:pPr>
            <a:r>
              <a:rPr lang="en-GB" sz="4400" i="0" dirty="0">
                <a:solidFill>
                  <a:srgbClr val="383838"/>
                </a:solidFill>
                <a:effectLst/>
                <a:latin typeface="Montserrat"/>
                <a:hlinkClick r:id="rId6"/>
              </a:rPr>
              <a:t>https://www.pnas.org/content/117/27/15378</a:t>
            </a:r>
            <a:r>
              <a:rPr lang="en-GB" sz="4400" i="0" dirty="0">
                <a:solidFill>
                  <a:srgbClr val="383838"/>
                </a:solidFill>
                <a:effectLst/>
                <a:latin typeface="Montserrat"/>
              </a:rPr>
              <a:t> </a:t>
            </a:r>
            <a:endParaRPr lang="en-GB" sz="4400" i="0" dirty="0">
              <a:solidFill>
                <a:srgbClr val="000000"/>
              </a:solidFill>
              <a:effectLst/>
              <a:latin typeface="Open Sans" panose="020B0606030504020204" pitchFamily="34" charset="0"/>
            </a:endParaRPr>
          </a:p>
          <a:p>
            <a:pPr marL="0" indent="0">
              <a:buNone/>
            </a:pPr>
            <a:endParaRPr lang="en-GB" sz="4400" dirty="0">
              <a:solidFill>
                <a:srgbClr val="000000"/>
              </a:solidFill>
              <a:latin typeface="Open Sans" panose="020B0606030504020204" pitchFamily="34" charset="0"/>
            </a:endParaRPr>
          </a:p>
          <a:p>
            <a:pPr marL="0" indent="0">
              <a:buNone/>
            </a:pPr>
            <a:r>
              <a:rPr lang="en-GB" sz="4400" i="0" dirty="0">
                <a:solidFill>
                  <a:srgbClr val="000000"/>
                </a:solidFill>
                <a:effectLst/>
                <a:latin typeface="Open Sans" panose="020B0606030504020204" pitchFamily="34" charset="0"/>
              </a:rPr>
              <a:t>Pandemic lockdown holding back black female academics, data show</a:t>
            </a:r>
          </a:p>
          <a:p>
            <a:pPr marL="0" indent="0">
              <a:buNone/>
            </a:pPr>
            <a:r>
              <a:rPr lang="en-GB" sz="4400" dirty="0">
                <a:hlinkClick r:id="rId7"/>
              </a:rPr>
              <a:t>https://www.timeshighereducation.com/news/pandemic-lockdown-holding-back-female-academics-data-show</a:t>
            </a:r>
            <a:r>
              <a:rPr lang="en-GB" sz="4400" dirty="0"/>
              <a:t> </a:t>
            </a:r>
          </a:p>
          <a:p>
            <a:pPr marL="0" indent="0">
              <a:buNone/>
            </a:pPr>
            <a:endParaRPr lang="en-GB" sz="4400" i="0" dirty="0">
              <a:solidFill>
                <a:srgbClr val="000000"/>
              </a:solidFill>
              <a:effectLst/>
              <a:latin typeface="Open Sans" panose="020B0606030504020204" pitchFamily="34" charset="0"/>
            </a:endParaRPr>
          </a:p>
          <a:p>
            <a:pPr marL="0" indent="0" algn="l">
              <a:buNone/>
            </a:pPr>
            <a:r>
              <a:rPr lang="en-GB" sz="4400" i="0" dirty="0">
                <a:solidFill>
                  <a:srgbClr val="231F20"/>
                </a:solidFill>
                <a:effectLst/>
                <a:latin typeface="Open Sans" panose="020B0606030504020204" pitchFamily="34" charset="0"/>
              </a:rPr>
              <a:t>The disproportionate effect of Covid-19 on women must be addressed</a:t>
            </a:r>
          </a:p>
          <a:p>
            <a:pPr marL="0" indent="0">
              <a:buNone/>
            </a:pPr>
            <a:r>
              <a:rPr lang="en-GB" sz="4400" dirty="0">
                <a:hlinkClick r:id="rId8"/>
              </a:rPr>
              <a:t>https://www.timeshighereducation.com/opinion/disproportionate-effect-covid-19-women-must-be-addressed</a:t>
            </a:r>
            <a:r>
              <a:rPr lang="en-GB" sz="4400" dirty="0"/>
              <a:t> </a:t>
            </a:r>
          </a:p>
          <a:p>
            <a:pPr marL="0" indent="0">
              <a:buNone/>
            </a:pPr>
            <a:endParaRPr lang="en-GB" dirty="0"/>
          </a:p>
        </p:txBody>
      </p:sp>
      <p:pic>
        <p:nvPicPr>
          <p:cNvPr id="4" name="Picture 3">
            <a:extLst>
              <a:ext uri="{FF2B5EF4-FFF2-40B4-BE49-F238E27FC236}">
                <a16:creationId xmlns:a16="http://schemas.microsoft.com/office/drawing/2014/main" id="{054DDFE6-3E99-46CE-B655-D351D0221B2A}"/>
              </a:ext>
            </a:extLst>
          </p:cNvPr>
          <p:cNvPicPr>
            <a:picLocks noChangeAspect="1"/>
          </p:cNvPicPr>
          <p:nvPr/>
        </p:nvPicPr>
        <p:blipFill>
          <a:blip r:embed="rId9"/>
          <a:stretch>
            <a:fillRect/>
          </a:stretch>
        </p:blipFill>
        <p:spPr>
          <a:xfrm>
            <a:off x="9344025" y="0"/>
            <a:ext cx="2847975" cy="1600200"/>
          </a:xfrm>
          <a:prstGeom prst="rect">
            <a:avLst/>
          </a:prstGeom>
        </p:spPr>
      </p:pic>
      <p:pic>
        <p:nvPicPr>
          <p:cNvPr id="5" name="Picture 4">
            <a:extLst>
              <a:ext uri="{FF2B5EF4-FFF2-40B4-BE49-F238E27FC236}">
                <a16:creationId xmlns:a16="http://schemas.microsoft.com/office/drawing/2014/main" id="{2152E874-934C-4480-9637-381133DD09B0}"/>
              </a:ext>
            </a:extLst>
          </p:cNvPr>
          <p:cNvPicPr>
            <a:picLocks noChangeAspect="1"/>
          </p:cNvPicPr>
          <p:nvPr/>
        </p:nvPicPr>
        <p:blipFill>
          <a:blip r:embed="rId10"/>
          <a:stretch>
            <a:fillRect/>
          </a:stretch>
        </p:blipFill>
        <p:spPr>
          <a:xfrm>
            <a:off x="10315575" y="4314632"/>
            <a:ext cx="1876425" cy="2428875"/>
          </a:xfrm>
          <a:prstGeom prst="rect">
            <a:avLst/>
          </a:prstGeom>
        </p:spPr>
      </p:pic>
    </p:spTree>
    <p:extLst>
      <p:ext uri="{BB962C8B-B14F-4D97-AF65-F5344CB8AC3E}">
        <p14:creationId xmlns:p14="http://schemas.microsoft.com/office/powerpoint/2010/main" val="24040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0A7E7-9343-486E-8C78-A17860784256}"/>
              </a:ext>
            </a:extLst>
          </p:cNvPr>
          <p:cNvSpPr>
            <a:spLocks noGrp="1"/>
          </p:cNvSpPr>
          <p:nvPr>
            <p:ph type="title"/>
          </p:nvPr>
        </p:nvSpPr>
        <p:spPr>
          <a:xfrm>
            <a:off x="466722" y="586855"/>
            <a:ext cx="3201366" cy="3387497"/>
          </a:xfrm>
        </p:spPr>
        <p:txBody>
          <a:bodyPr anchor="b">
            <a:normAutofit/>
          </a:bodyPr>
          <a:lstStyle/>
          <a:p>
            <a:pPr algn="r"/>
            <a:r>
              <a:rPr lang="en-GB" sz="3100">
                <a:solidFill>
                  <a:srgbClr val="FFFFFF"/>
                </a:solidFill>
              </a:rPr>
              <a:t>The role of applied linguistics: Recommendations</a:t>
            </a:r>
          </a:p>
        </p:txBody>
      </p:sp>
      <p:sp>
        <p:nvSpPr>
          <p:cNvPr id="3" name="Content Placeholder 2">
            <a:extLst>
              <a:ext uri="{FF2B5EF4-FFF2-40B4-BE49-F238E27FC236}">
                <a16:creationId xmlns:a16="http://schemas.microsoft.com/office/drawing/2014/main" id="{ABC2C76E-95BF-489A-BDF0-AE6FCA86D393}"/>
              </a:ext>
            </a:extLst>
          </p:cNvPr>
          <p:cNvSpPr>
            <a:spLocks noGrp="1"/>
          </p:cNvSpPr>
          <p:nvPr>
            <p:ph idx="1"/>
          </p:nvPr>
        </p:nvSpPr>
        <p:spPr>
          <a:xfrm>
            <a:off x="4810259" y="649480"/>
            <a:ext cx="6555347" cy="5546047"/>
          </a:xfrm>
        </p:spPr>
        <p:txBody>
          <a:bodyPr anchor="ctr">
            <a:normAutofit/>
          </a:bodyPr>
          <a:lstStyle/>
          <a:p>
            <a:r>
              <a:rPr lang="en-GB" sz="2400" dirty="0"/>
              <a:t>Re-writing of diversity statements (including avoidance of strategically deployable shifters and </a:t>
            </a:r>
            <a:r>
              <a:rPr lang="en-GB" sz="2400" i="1" dirty="0" err="1"/>
              <a:t>irrealis</a:t>
            </a:r>
            <a:r>
              <a:rPr lang="en-GB" sz="2400" dirty="0"/>
              <a:t> </a:t>
            </a:r>
            <a:r>
              <a:rPr lang="en-GB" sz="2400" cap="small" dirty="0"/>
              <a:t>appraisal</a:t>
            </a:r>
            <a:r>
              <a:rPr lang="en-GB" sz="2400" dirty="0"/>
              <a:t> markers)</a:t>
            </a:r>
          </a:p>
          <a:p>
            <a:r>
              <a:rPr lang="en-GB" sz="2400" dirty="0"/>
              <a:t>Naming of minority groups as well as/instead of naming dimensions of diversity (i.e. universities state explicitly what they do for: women; people of colour; LGBT+ people; people with different kinds of disabilities [not just physical]; older people; working-class students etc ).</a:t>
            </a:r>
          </a:p>
        </p:txBody>
      </p:sp>
    </p:spTree>
    <p:extLst>
      <p:ext uri="{BB962C8B-B14F-4D97-AF65-F5344CB8AC3E}">
        <p14:creationId xmlns:p14="http://schemas.microsoft.com/office/powerpoint/2010/main" val="240187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718376-8605-4753-BF35-702F4044E804}"/>
              </a:ext>
            </a:extLst>
          </p:cNvPr>
          <p:cNvSpPr>
            <a:spLocks noGrp="1"/>
          </p:cNvSpPr>
          <p:nvPr>
            <p:ph type="title"/>
          </p:nvPr>
        </p:nvSpPr>
        <p:spPr>
          <a:xfrm>
            <a:off x="2311147" y="365760"/>
            <a:ext cx="7569706" cy="1288238"/>
          </a:xfrm>
        </p:spPr>
        <p:txBody>
          <a:bodyPr anchor="ctr">
            <a:normAutofit/>
          </a:bodyPr>
          <a:lstStyle/>
          <a:p>
            <a:pPr algn="ctr"/>
            <a:r>
              <a:rPr lang="en-GB" dirty="0"/>
              <a:t>Outline</a:t>
            </a:r>
            <a:endParaRPr lang="en-GB"/>
          </a:p>
        </p:txBody>
      </p:sp>
      <p:sp>
        <p:nvSpPr>
          <p:cNvPr id="3" name="Content Placeholder 2">
            <a:extLst>
              <a:ext uri="{FF2B5EF4-FFF2-40B4-BE49-F238E27FC236}">
                <a16:creationId xmlns:a16="http://schemas.microsoft.com/office/drawing/2014/main" id="{4C8A6AEB-8472-4470-B38A-DDD296EF91D1}"/>
              </a:ext>
            </a:extLst>
          </p:cNvPr>
          <p:cNvSpPr>
            <a:spLocks noGrp="1"/>
          </p:cNvSpPr>
          <p:nvPr>
            <p:ph idx="1"/>
          </p:nvPr>
        </p:nvSpPr>
        <p:spPr>
          <a:xfrm>
            <a:off x="2165569" y="1956816"/>
            <a:ext cx="7860863" cy="4024884"/>
          </a:xfrm>
        </p:spPr>
        <p:txBody>
          <a:bodyPr anchor="t">
            <a:normAutofit/>
          </a:bodyPr>
          <a:lstStyle/>
          <a:p>
            <a:r>
              <a:rPr lang="en-GB" sz="2400" dirty="0"/>
              <a:t>Gender, sexuality and discourse in the neoliberal academy – a look back (</a:t>
            </a:r>
            <a:r>
              <a:rPr lang="en-GB" sz="2400" i="1" dirty="0"/>
              <a:t>LATISS</a:t>
            </a:r>
            <a:r>
              <a:rPr lang="en-GB" sz="2400" dirty="0"/>
              <a:t> special issue, 2010)</a:t>
            </a:r>
          </a:p>
          <a:p>
            <a:r>
              <a:rPr lang="en-GB" sz="2400" dirty="0"/>
              <a:t>The role of applied linguistics </a:t>
            </a:r>
          </a:p>
          <a:p>
            <a:r>
              <a:rPr lang="en-GB" sz="2400" dirty="0"/>
              <a:t>Example: Linguistic analysis of gender and sexuality in university diversity statements (</a:t>
            </a:r>
            <a:r>
              <a:rPr lang="en-GB" sz="2400" i="1" dirty="0"/>
              <a:t>Academic Irregularities</a:t>
            </a:r>
            <a:r>
              <a:rPr lang="en-GB" sz="2400" dirty="0"/>
              <a:t>, 2020)</a:t>
            </a:r>
          </a:p>
          <a:p>
            <a:r>
              <a:rPr lang="en-GB" sz="2400" dirty="0"/>
              <a:t>How can applied linguistics aid analysis of current and future gender and sexuality-related issues in HE?</a:t>
            </a:r>
          </a:p>
          <a:p>
            <a:endParaRPr lang="en-GB" sz="2400" dirty="0"/>
          </a:p>
          <a:p>
            <a:pPr marL="0" indent="0">
              <a:buNone/>
            </a:pPr>
            <a:r>
              <a:rPr lang="en-GB" sz="2400" i="1" dirty="0"/>
              <a:t>[Caveat – main focus on </a:t>
            </a:r>
            <a:r>
              <a:rPr lang="en-GB" sz="2400" b="1" i="1" dirty="0"/>
              <a:t>gender</a:t>
            </a:r>
            <a:r>
              <a:rPr lang="en-GB" sz="2400" i="1" dirty="0"/>
              <a:t>!]</a:t>
            </a:r>
          </a:p>
          <a:p>
            <a:endParaRPr lang="en-GB" sz="2400" dirty="0"/>
          </a:p>
        </p:txBody>
      </p:sp>
    </p:spTree>
    <p:extLst>
      <p:ext uri="{BB962C8B-B14F-4D97-AF65-F5344CB8AC3E}">
        <p14:creationId xmlns:p14="http://schemas.microsoft.com/office/powerpoint/2010/main" val="2621469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2ED662-9BA8-49F9-BBAB-76C1ED76C6EB}"/>
              </a:ext>
            </a:extLst>
          </p:cNvPr>
          <p:cNvSpPr>
            <a:spLocks noGrp="1"/>
          </p:cNvSpPr>
          <p:nvPr>
            <p:ph type="title"/>
          </p:nvPr>
        </p:nvSpPr>
        <p:spPr>
          <a:xfrm>
            <a:off x="804672" y="640080"/>
            <a:ext cx="3282696" cy="5257800"/>
          </a:xfrm>
        </p:spPr>
        <p:txBody>
          <a:bodyPr>
            <a:normAutofit/>
          </a:bodyPr>
          <a:lstStyle/>
          <a:p>
            <a:r>
              <a:rPr lang="en-GB">
                <a:solidFill>
                  <a:schemeClr val="bg1"/>
                </a:solidFill>
              </a:rPr>
              <a:t>Other possible measures…</a:t>
            </a:r>
          </a:p>
        </p:txBody>
      </p:sp>
      <p:sp>
        <p:nvSpPr>
          <p:cNvPr id="3" name="Content Placeholder 2">
            <a:extLst>
              <a:ext uri="{FF2B5EF4-FFF2-40B4-BE49-F238E27FC236}">
                <a16:creationId xmlns:a16="http://schemas.microsoft.com/office/drawing/2014/main" id="{3E3DEC13-D7EF-4BA0-85F1-558CA1DEA1F0}"/>
              </a:ext>
            </a:extLst>
          </p:cNvPr>
          <p:cNvSpPr>
            <a:spLocks noGrp="1"/>
          </p:cNvSpPr>
          <p:nvPr>
            <p:ph idx="1"/>
          </p:nvPr>
        </p:nvSpPr>
        <p:spPr>
          <a:xfrm>
            <a:off x="5358384" y="640081"/>
            <a:ext cx="6024654" cy="5257800"/>
          </a:xfrm>
        </p:spPr>
        <p:txBody>
          <a:bodyPr anchor="ctr">
            <a:normAutofit/>
          </a:bodyPr>
          <a:lstStyle/>
          <a:p>
            <a:r>
              <a:rPr lang="en-GB" sz="2200"/>
              <a:t>Relational/service work built into academic workloads and promotions criteria.</a:t>
            </a:r>
          </a:p>
          <a:p>
            <a:r>
              <a:rPr lang="en-GB" sz="2200"/>
              <a:t>Equality, diversity and inclusion activities built into academic workloads and promotions criteria (e.g. active involvement in a particular staff network)</a:t>
            </a:r>
          </a:p>
          <a:p>
            <a:r>
              <a:rPr lang="en-GB" sz="2200"/>
              <a:t>Promotions panels must prove that men have not been unduly </a:t>
            </a:r>
            <a:r>
              <a:rPr lang="en-GB" sz="2200" i="1"/>
              <a:t>advantaged</a:t>
            </a:r>
            <a:r>
              <a:rPr lang="en-GB" sz="2200"/>
              <a:t> by their gender</a:t>
            </a:r>
          </a:p>
          <a:p>
            <a:r>
              <a:rPr lang="en-GB" sz="2200"/>
              <a:t>Greater transparency over promotions decisions</a:t>
            </a:r>
          </a:p>
          <a:p>
            <a:r>
              <a:rPr lang="en-GB" sz="2200"/>
              <a:t>REF staff circumstances reduction requests – use in promotions as well. </a:t>
            </a:r>
          </a:p>
          <a:p>
            <a:pPr marL="0" indent="0">
              <a:buNone/>
            </a:pPr>
            <a:endParaRPr lang="en-GB" sz="2200"/>
          </a:p>
          <a:p>
            <a:pPr marL="0" indent="0">
              <a:buNone/>
            </a:pPr>
            <a:r>
              <a:rPr lang="en-GB" sz="2200" b="1" i="1"/>
              <a:t>Universities must challenge and work to redress societal inequalities, not reinforce them.</a:t>
            </a:r>
          </a:p>
        </p:txBody>
      </p:sp>
    </p:spTree>
    <p:extLst>
      <p:ext uri="{BB962C8B-B14F-4D97-AF65-F5344CB8AC3E}">
        <p14:creationId xmlns:p14="http://schemas.microsoft.com/office/powerpoint/2010/main" val="290117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F9BF5A-CFB0-4170-9778-49612405B121}"/>
              </a:ext>
            </a:extLst>
          </p:cNvPr>
          <p:cNvSpPr>
            <a:spLocks noGrp="1"/>
          </p:cNvSpPr>
          <p:nvPr>
            <p:ph type="title"/>
          </p:nvPr>
        </p:nvSpPr>
        <p:spPr>
          <a:xfrm>
            <a:off x="405245" y="365125"/>
            <a:ext cx="10948459" cy="1032751"/>
          </a:xfrm>
        </p:spPr>
        <p:txBody>
          <a:bodyPr>
            <a:normAutofit/>
          </a:bodyPr>
          <a:lstStyle/>
          <a:p>
            <a:r>
              <a:rPr lang="en-GB" dirty="0">
                <a:solidFill>
                  <a:srgbClr val="FFFFFF"/>
                </a:solidFill>
              </a:rPr>
              <a:t>References </a:t>
            </a:r>
          </a:p>
        </p:txBody>
      </p:sp>
      <p:sp>
        <p:nvSpPr>
          <p:cNvPr id="3" name="Content Placeholder 2">
            <a:extLst>
              <a:ext uri="{FF2B5EF4-FFF2-40B4-BE49-F238E27FC236}">
                <a16:creationId xmlns:a16="http://schemas.microsoft.com/office/drawing/2014/main" id="{949D8549-6975-4415-9DB7-616FE4D16E08}"/>
              </a:ext>
            </a:extLst>
          </p:cNvPr>
          <p:cNvSpPr>
            <a:spLocks noGrp="1"/>
          </p:cNvSpPr>
          <p:nvPr>
            <p:ph idx="1"/>
          </p:nvPr>
        </p:nvSpPr>
        <p:spPr>
          <a:xfrm>
            <a:off x="405246" y="1471449"/>
            <a:ext cx="11381507" cy="5021426"/>
          </a:xfrm>
        </p:spPr>
        <p:txBody>
          <a:bodyPr>
            <a:normAutofit fontScale="92500" lnSpcReduction="10000"/>
          </a:bodyPr>
          <a:lstStyle/>
          <a:p>
            <a:pPr marL="0" indent="0">
              <a:buNone/>
            </a:pPr>
            <a:r>
              <a:rPr lang="en-GB" sz="1200" dirty="0">
                <a:solidFill>
                  <a:srgbClr val="FFFFFF"/>
                </a:solidFill>
              </a:rPr>
              <a:t>Baker, P. 2005. P</a:t>
            </a:r>
            <a:r>
              <a:rPr lang="en-GB" sz="1200" i="1" dirty="0">
                <a:solidFill>
                  <a:srgbClr val="FFFFFF"/>
                </a:solidFill>
              </a:rPr>
              <a:t>ublic Discourses of Gay Men</a:t>
            </a:r>
            <a:r>
              <a:rPr lang="en-GB" sz="1200" dirty="0">
                <a:solidFill>
                  <a:srgbClr val="FFFFFF"/>
                </a:solidFill>
              </a:rPr>
              <a:t>. London: Routledge.</a:t>
            </a:r>
          </a:p>
          <a:p>
            <a:pPr marL="0" indent="0">
              <a:buNone/>
            </a:pPr>
            <a:r>
              <a:rPr lang="en-GB" sz="1200" dirty="0">
                <a:solidFill>
                  <a:srgbClr val="FFFFFF"/>
                </a:solidFill>
              </a:rPr>
              <a:t>Baker, P. 2008. ‘Eligible’ bachelors and ‘frustrated’ spinsters: Corpus linguistics, gender and language. In K. Harrington, L. Litosseliti, H. Sauntson and J. Sunderland (eds) </a:t>
            </a:r>
            <a:r>
              <a:rPr lang="en-GB" sz="1200" i="1" dirty="0">
                <a:solidFill>
                  <a:srgbClr val="FFFFFF"/>
                </a:solidFill>
              </a:rPr>
              <a:t>Gender and Language Research Methodologies</a:t>
            </a:r>
            <a:r>
              <a:rPr lang="en-GB" sz="1200" dirty="0">
                <a:solidFill>
                  <a:srgbClr val="FFFFFF"/>
                </a:solidFill>
              </a:rPr>
              <a:t>. Basingstoke: Palgrave. 73-84.</a:t>
            </a:r>
          </a:p>
          <a:p>
            <a:pPr marL="0" indent="0">
              <a:buNone/>
            </a:pPr>
            <a:r>
              <a:rPr lang="en-GB" sz="1200" dirty="0">
                <a:solidFill>
                  <a:srgbClr val="FFFFFF"/>
                </a:solidFill>
              </a:rPr>
              <a:t>Bendix Peterson, E. and Davies, B. 2010. In/difference in the </a:t>
            </a:r>
            <a:r>
              <a:rPr lang="en-GB" sz="1200" dirty="0" err="1">
                <a:solidFill>
                  <a:srgbClr val="FFFFFF"/>
                </a:solidFill>
              </a:rPr>
              <a:t>neoliberalised</a:t>
            </a:r>
            <a:r>
              <a:rPr lang="en-GB" sz="1200" dirty="0">
                <a:solidFill>
                  <a:srgbClr val="FFFFFF"/>
                </a:solidFill>
              </a:rPr>
              <a:t> university. </a:t>
            </a:r>
            <a:r>
              <a:rPr lang="en-GB" sz="1200" i="1" dirty="0">
                <a:solidFill>
                  <a:srgbClr val="FFFFFF"/>
                </a:solidFill>
              </a:rPr>
              <a:t>Learning and Teaching in the Social Sciences </a:t>
            </a:r>
            <a:r>
              <a:rPr lang="en-GB" sz="1200" dirty="0">
                <a:solidFill>
                  <a:srgbClr val="FFFFFF"/>
                </a:solidFill>
              </a:rPr>
              <a:t>3 (2): 92-109. </a:t>
            </a:r>
          </a:p>
          <a:p>
            <a:pPr marL="0" indent="0">
              <a:buNone/>
            </a:pPr>
            <a:r>
              <a:rPr lang="en-GB" sz="1200" dirty="0">
                <a:solidFill>
                  <a:srgbClr val="FFFFFF"/>
                </a:solidFill>
              </a:rPr>
              <a:t>David, M. 2010. Diversity, gender and widening participation in global higher education: A feminist perspective. </a:t>
            </a:r>
            <a:r>
              <a:rPr lang="en-GB" sz="1200" i="1" dirty="0">
                <a:solidFill>
                  <a:srgbClr val="FFFFFF"/>
                </a:solidFill>
              </a:rPr>
              <a:t>Learning and Teaching in the Social Sciences </a:t>
            </a:r>
            <a:r>
              <a:rPr lang="en-GB" sz="1200" dirty="0">
                <a:solidFill>
                  <a:srgbClr val="FFFFFF"/>
                </a:solidFill>
              </a:rPr>
              <a:t>3 (2): 19-38.</a:t>
            </a:r>
          </a:p>
          <a:p>
            <a:pPr marL="0" indent="0">
              <a:buNone/>
            </a:pPr>
            <a:r>
              <a:rPr lang="en-GB" sz="1200" dirty="0">
                <a:solidFill>
                  <a:srgbClr val="FFFFFF"/>
                </a:solidFill>
              </a:rPr>
              <a:t>Davies, B. and Bendix Petersen, E. 2005. Neo-liberal discourse in the academy: The forestalling of (collective) resistance. </a:t>
            </a:r>
            <a:r>
              <a:rPr lang="en-GB" sz="1200" i="1" dirty="0">
                <a:solidFill>
                  <a:srgbClr val="FFFFFF"/>
                </a:solidFill>
              </a:rPr>
              <a:t>Learning and Teaching in the Social Sciences</a:t>
            </a:r>
            <a:r>
              <a:rPr lang="en-GB" sz="1200" dirty="0">
                <a:solidFill>
                  <a:srgbClr val="FFFFFF"/>
                </a:solidFill>
              </a:rPr>
              <a:t> 2 (2): 77-98.</a:t>
            </a:r>
          </a:p>
          <a:p>
            <a:pPr marL="0" indent="0">
              <a:buNone/>
            </a:pPr>
            <a:r>
              <a:rPr lang="en-GB" sz="1200" dirty="0">
                <a:solidFill>
                  <a:srgbClr val="FFFFFF"/>
                </a:solidFill>
              </a:rPr>
              <a:t>Evans, M. 2010. Coercion and consensus in higher education. </a:t>
            </a:r>
            <a:r>
              <a:rPr lang="en-GB" sz="1200" i="1" dirty="0">
                <a:solidFill>
                  <a:srgbClr val="FFFFFF"/>
                </a:solidFill>
              </a:rPr>
              <a:t>Learning and Teaching in the Social Sciences </a:t>
            </a:r>
            <a:r>
              <a:rPr lang="en-GB" sz="1200" dirty="0">
                <a:solidFill>
                  <a:srgbClr val="FFFFFF"/>
                </a:solidFill>
              </a:rPr>
              <a:t>3 (2): 39-54.</a:t>
            </a:r>
          </a:p>
          <a:p>
            <a:pPr marL="0" indent="0">
              <a:buNone/>
            </a:pPr>
            <a:r>
              <a:rPr lang="en-GB" sz="1200" dirty="0">
                <a:solidFill>
                  <a:srgbClr val="FFFFFF"/>
                </a:solidFill>
              </a:rPr>
              <a:t>Hall, C., Smith, P. and Wicaksono, R. 2017. </a:t>
            </a:r>
            <a:r>
              <a:rPr lang="en-GB" sz="1200" i="1" dirty="0">
                <a:solidFill>
                  <a:srgbClr val="FFFFFF"/>
                </a:solidFill>
              </a:rPr>
              <a:t>Mapping Applied Linguistics: A Guide for Students and Practitioners (2</a:t>
            </a:r>
            <a:r>
              <a:rPr lang="en-GB" sz="1200" i="1" baseline="30000" dirty="0">
                <a:solidFill>
                  <a:srgbClr val="FFFFFF"/>
                </a:solidFill>
              </a:rPr>
              <a:t>nd</a:t>
            </a:r>
            <a:r>
              <a:rPr lang="en-GB" sz="1200" i="1" dirty="0">
                <a:solidFill>
                  <a:srgbClr val="FFFFFF"/>
                </a:solidFill>
              </a:rPr>
              <a:t> edition)</a:t>
            </a:r>
            <a:r>
              <a:rPr lang="en-GB" sz="1200" dirty="0">
                <a:solidFill>
                  <a:srgbClr val="FFFFFF"/>
                </a:solidFill>
              </a:rPr>
              <a:t>. London: Routledge.</a:t>
            </a:r>
          </a:p>
          <a:p>
            <a:pPr marL="0" indent="0">
              <a:buNone/>
            </a:pPr>
            <a:r>
              <a:rPr lang="en-GB" sz="1200" dirty="0">
                <a:solidFill>
                  <a:srgbClr val="FFFFFF"/>
                </a:solidFill>
              </a:rPr>
              <a:t>Harvey, D. 2005. </a:t>
            </a:r>
            <a:r>
              <a:rPr lang="en-GB" sz="1200" i="1" dirty="0">
                <a:solidFill>
                  <a:srgbClr val="FFFFFF"/>
                </a:solidFill>
              </a:rPr>
              <a:t>A Brief History of Neoliberalism</a:t>
            </a:r>
            <a:r>
              <a:rPr lang="en-GB" sz="1200" dirty="0">
                <a:solidFill>
                  <a:srgbClr val="FFFFFF"/>
                </a:solidFill>
              </a:rPr>
              <a:t>. Oxford: Oxford University Press.</a:t>
            </a:r>
          </a:p>
          <a:p>
            <a:pPr marL="0" indent="0">
              <a:buNone/>
            </a:pPr>
            <a:r>
              <a:rPr lang="en-GB" sz="1200" dirty="0">
                <a:solidFill>
                  <a:srgbClr val="FFFFFF"/>
                </a:solidFill>
              </a:rPr>
              <a:t>Lynch, K. 2010. Carelessness: A hidden doxa of higher education. </a:t>
            </a:r>
            <a:r>
              <a:rPr lang="en-GB" sz="1200" i="1" dirty="0">
                <a:solidFill>
                  <a:srgbClr val="FFFFFF"/>
                </a:solidFill>
              </a:rPr>
              <a:t>Arts and Humanities in Higher Education</a:t>
            </a:r>
            <a:r>
              <a:rPr lang="en-GB" sz="1200" dirty="0">
                <a:solidFill>
                  <a:srgbClr val="FFFFFF"/>
                </a:solidFill>
              </a:rPr>
              <a:t> 9 (1): 54-67.</a:t>
            </a:r>
          </a:p>
          <a:p>
            <a:pPr marL="0" indent="0">
              <a:buNone/>
            </a:pPr>
            <a:r>
              <a:rPr lang="en-GB" sz="1200" dirty="0">
                <a:solidFill>
                  <a:srgbClr val="FFFFFF"/>
                </a:solidFill>
              </a:rPr>
              <a:t>Martin, J. 2000. Beyond exchange: Appraisal systems in English. In S. Hunston and G. Thompson (eds) </a:t>
            </a:r>
            <a:r>
              <a:rPr lang="en-GB" sz="1200" i="1" dirty="0">
                <a:solidFill>
                  <a:srgbClr val="FFFFFF"/>
                </a:solidFill>
              </a:rPr>
              <a:t>Evaluation in Text: Authorial Stance and the Construction of Discourse</a:t>
            </a:r>
            <a:r>
              <a:rPr lang="en-GB" sz="1200" dirty="0">
                <a:solidFill>
                  <a:srgbClr val="FFFFFF"/>
                </a:solidFill>
              </a:rPr>
              <a:t>. Oxford: Oxford University Press. 142-175.</a:t>
            </a:r>
          </a:p>
          <a:p>
            <a:pPr marL="0" indent="0">
              <a:buNone/>
            </a:pPr>
            <a:r>
              <a:rPr lang="en-GB" sz="1200" dirty="0">
                <a:solidFill>
                  <a:srgbClr val="FFFFFF"/>
                </a:solidFill>
              </a:rPr>
              <a:t>Martin, J. and White, P. 2005</a:t>
            </a:r>
            <a:r>
              <a:rPr lang="en-GB" sz="1200" i="1" dirty="0">
                <a:solidFill>
                  <a:srgbClr val="FFFFFF"/>
                </a:solidFill>
              </a:rPr>
              <a:t>. The Language of Evaluation: Appraisal in English</a:t>
            </a:r>
            <a:r>
              <a:rPr lang="en-GB" sz="1200" dirty="0">
                <a:solidFill>
                  <a:srgbClr val="FFFFFF"/>
                </a:solidFill>
              </a:rPr>
              <a:t>. Basingstoke: Palgrave.</a:t>
            </a:r>
          </a:p>
          <a:p>
            <a:pPr marL="0" indent="0">
              <a:buNone/>
            </a:pPr>
            <a:r>
              <a:rPr lang="en-GB" sz="1200" dirty="0">
                <a:solidFill>
                  <a:srgbClr val="FFFFFF"/>
                </a:solidFill>
              </a:rPr>
              <a:t>Morrish, L. and O’Mara, K. 2011. Queering the discourse of diversity. </a:t>
            </a:r>
            <a:r>
              <a:rPr lang="en-GB" sz="1200" i="1" dirty="0">
                <a:solidFill>
                  <a:srgbClr val="FFFFFF"/>
                </a:solidFill>
              </a:rPr>
              <a:t>Journal of Homosexuality </a:t>
            </a:r>
            <a:r>
              <a:rPr lang="en-GB" sz="1200" dirty="0">
                <a:solidFill>
                  <a:srgbClr val="FFFFFF"/>
                </a:solidFill>
              </a:rPr>
              <a:t>58 (6-7): 974-990.</a:t>
            </a:r>
          </a:p>
          <a:p>
            <a:pPr marL="0" indent="0">
              <a:buNone/>
            </a:pPr>
            <a:r>
              <a:rPr lang="en-GB" sz="1200" dirty="0" err="1">
                <a:solidFill>
                  <a:srgbClr val="FFFFFF"/>
                </a:solidFill>
              </a:rPr>
              <a:t>Morrish,L</a:t>
            </a:r>
            <a:r>
              <a:rPr lang="en-GB" sz="1200" dirty="0">
                <a:solidFill>
                  <a:srgbClr val="FFFFFF"/>
                </a:solidFill>
              </a:rPr>
              <a:t>. and Sauntson, H. 2010. Gender and sexuality: The discursive limits of ‘equality’ in higher education. </a:t>
            </a:r>
            <a:r>
              <a:rPr lang="en-GB" sz="1200" i="1" dirty="0">
                <a:solidFill>
                  <a:srgbClr val="FFFFFF"/>
                </a:solidFill>
              </a:rPr>
              <a:t>Learning and Teaching in the Social Sciences </a:t>
            </a:r>
            <a:r>
              <a:rPr lang="en-GB" sz="1200" dirty="0">
                <a:solidFill>
                  <a:srgbClr val="FFFFFF"/>
                </a:solidFill>
              </a:rPr>
              <a:t>3 (2): 1-18.</a:t>
            </a:r>
          </a:p>
          <a:p>
            <a:pPr marL="0" indent="0">
              <a:buNone/>
            </a:pPr>
            <a:r>
              <a:rPr lang="en-GB" sz="1200" dirty="0">
                <a:solidFill>
                  <a:srgbClr val="FFFFFF"/>
                </a:solidFill>
              </a:rPr>
              <a:t>Morrish, L. and Sauntson, H. 2020. </a:t>
            </a:r>
            <a:r>
              <a:rPr lang="en-GB" sz="1200" i="1" dirty="0">
                <a:solidFill>
                  <a:srgbClr val="FFFFFF"/>
                </a:solidFill>
              </a:rPr>
              <a:t>Academic Irregularities: Language and Neoliberalism in Higher Education</a:t>
            </a:r>
            <a:r>
              <a:rPr lang="en-GB" sz="1200" dirty="0">
                <a:solidFill>
                  <a:srgbClr val="FFFFFF"/>
                </a:solidFill>
              </a:rPr>
              <a:t>. London: Routledge.</a:t>
            </a:r>
          </a:p>
          <a:p>
            <a:pPr marL="0" indent="0">
              <a:buNone/>
            </a:pPr>
            <a:r>
              <a:rPr lang="en-GB" sz="1200" b="0" i="0" dirty="0">
                <a:solidFill>
                  <a:srgbClr val="FFFFFF"/>
                </a:solidFill>
                <a:effectLst/>
              </a:rPr>
              <a:t>Scott, M. 2020. </a:t>
            </a:r>
            <a:r>
              <a:rPr lang="en-GB" sz="1200" b="0" i="1" dirty="0" err="1">
                <a:solidFill>
                  <a:srgbClr val="FFFFFF"/>
                </a:solidFill>
                <a:effectLst/>
              </a:rPr>
              <a:t>WordSmith</a:t>
            </a:r>
            <a:r>
              <a:rPr lang="en-GB" sz="1200" b="0" i="1" dirty="0">
                <a:solidFill>
                  <a:srgbClr val="FFFFFF"/>
                </a:solidFill>
                <a:effectLst/>
              </a:rPr>
              <a:t> Tools version 8</a:t>
            </a:r>
            <a:r>
              <a:rPr lang="en-GB" sz="1200" b="0" i="0" dirty="0">
                <a:solidFill>
                  <a:srgbClr val="FFFFFF"/>
                </a:solidFill>
                <a:effectLst/>
              </a:rPr>
              <a:t>. Stroud: Lexical Analysis Software.</a:t>
            </a:r>
            <a:endParaRPr lang="en-GB" sz="1200" dirty="0">
              <a:solidFill>
                <a:srgbClr val="FFFFFF"/>
              </a:solidFill>
            </a:endParaRPr>
          </a:p>
          <a:p>
            <a:pPr marL="0" indent="0">
              <a:buNone/>
            </a:pPr>
            <a:r>
              <a:rPr lang="en-GB" sz="1200" dirty="0">
                <a:solidFill>
                  <a:srgbClr val="FFFFFF"/>
                </a:solidFill>
              </a:rPr>
              <a:t>Sealey, A. 2014. The neoliberal university: Agency and responsibility. Paper presented at </a:t>
            </a:r>
            <a:r>
              <a:rPr lang="en-GB" sz="1200" i="1" dirty="0">
                <a:solidFill>
                  <a:srgbClr val="FFFFFF"/>
                </a:solidFill>
              </a:rPr>
              <a:t>Neoliberalism, Education and Applied Linguistics Symposium</a:t>
            </a:r>
            <a:r>
              <a:rPr lang="en-GB" sz="1200" dirty="0">
                <a:solidFill>
                  <a:srgbClr val="FFFFFF"/>
                </a:solidFill>
              </a:rPr>
              <a:t>, Institute of Education, June 2014.</a:t>
            </a:r>
          </a:p>
          <a:p>
            <a:pPr marL="0" indent="0">
              <a:buNone/>
            </a:pPr>
            <a:r>
              <a:rPr lang="en-GB" sz="1200" dirty="0">
                <a:solidFill>
                  <a:srgbClr val="FFFFFF"/>
                </a:solidFill>
              </a:rPr>
              <a:t>Slaughter, S. and Leslie, L. 1997. </a:t>
            </a:r>
            <a:r>
              <a:rPr lang="en-GB" sz="1200" i="1" dirty="0">
                <a:solidFill>
                  <a:srgbClr val="FFFFFF"/>
                </a:solidFill>
              </a:rPr>
              <a:t>Academic Capitalism: Politics, Policies and the Entrepreneurial University</a:t>
            </a:r>
            <a:r>
              <a:rPr lang="en-GB" sz="1200" dirty="0">
                <a:solidFill>
                  <a:srgbClr val="FFFFFF"/>
                </a:solidFill>
              </a:rPr>
              <a:t>. Baltimore: John Hopkins University Press.</a:t>
            </a:r>
          </a:p>
          <a:p>
            <a:pPr marL="0" indent="0">
              <a:buNone/>
            </a:pPr>
            <a:r>
              <a:rPr lang="en-GB" sz="1200" dirty="0" err="1">
                <a:solidFill>
                  <a:srgbClr val="FFFFFF"/>
                </a:solidFill>
              </a:rPr>
              <a:t>Urciuoli</a:t>
            </a:r>
            <a:r>
              <a:rPr lang="en-GB" sz="1200" dirty="0">
                <a:solidFill>
                  <a:srgbClr val="FFFFFF"/>
                </a:solidFill>
              </a:rPr>
              <a:t>, B. 2000. Strategically deployable shifters in college marketing, or just what do they mean by ‘skills’? </a:t>
            </a:r>
            <a:r>
              <a:rPr lang="en-GB" sz="1200" i="1" dirty="0">
                <a:solidFill>
                  <a:srgbClr val="FFFFFF"/>
                </a:solidFill>
              </a:rPr>
              <a:t>Language and Culture Symposium 6</a:t>
            </a:r>
            <a:r>
              <a:rPr lang="en-GB" sz="1200" dirty="0">
                <a:solidFill>
                  <a:srgbClr val="FFFFFF"/>
                </a:solidFill>
              </a:rPr>
              <a:t>, </a:t>
            </a:r>
            <a:r>
              <a:rPr lang="en-GB" sz="1200" dirty="0" err="1">
                <a:solidFill>
                  <a:srgbClr val="FFFFFF"/>
                </a:solidFill>
              </a:rPr>
              <a:t>Binghampton</a:t>
            </a:r>
            <a:r>
              <a:rPr lang="en-GB" sz="1200" dirty="0">
                <a:solidFill>
                  <a:srgbClr val="FFFFFF"/>
                </a:solidFill>
              </a:rPr>
              <a:t> University. </a:t>
            </a:r>
          </a:p>
        </p:txBody>
      </p:sp>
    </p:spTree>
    <p:extLst>
      <p:ext uri="{BB962C8B-B14F-4D97-AF65-F5344CB8AC3E}">
        <p14:creationId xmlns:p14="http://schemas.microsoft.com/office/powerpoint/2010/main" val="29665095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A2047B-1802-4167-A9E4-12560C494A17}"/>
              </a:ext>
            </a:extLst>
          </p:cNvPr>
          <p:cNvSpPr>
            <a:spLocks noGrp="1"/>
          </p:cNvSpPr>
          <p:nvPr>
            <p:ph type="title"/>
          </p:nvPr>
        </p:nvSpPr>
        <p:spPr>
          <a:xfrm>
            <a:off x="833002" y="365125"/>
            <a:ext cx="10520702" cy="1325563"/>
          </a:xfrm>
        </p:spPr>
        <p:txBody>
          <a:bodyPr>
            <a:normAutofit/>
          </a:bodyPr>
          <a:lstStyle/>
          <a:p>
            <a:r>
              <a:rPr lang="en-GB">
                <a:solidFill>
                  <a:srgbClr val="FFFFFF"/>
                </a:solidFill>
              </a:rPr>
              <a:t>Image references</a:t>
            </a:r>
          </a:p>
        </p:txBody>
      </p:sp>
      <p:sp>
        <p:nvSpPr>
          <p:cNvPr id="3" name="Content Placeholder 2">
            <a:extLst>
              <a:ext uri="{FF2B5EF4-FFF2-40B4-BE49-F238E27FC236}">
                <a16:creationId xmlns:a16="http://schemas.microsoft.com/office/drawing/2014/main" id="{F9B339F9-288B-4051-BB3E-4598638DE33C}"/>
              </a:ext>
            </a:extLst>
          </p:cNvPr>
          <p:cNvSpPr>
            <a:spLocks noGrp="1"/>
          </p:cNvSpPr>
          <p:nvPr>
            <p:ph idx="1"/>
          </p:nvPr>
        </p:nvSpPr>
        <p:spPr>
          <a:xfrm>
            <a:off x="838201" y="1869897"/>
            <a:ext cx="10515598" cy="4307065"/>
          </a:xfrm>
        </p:spPr>
        <p:txBody>
          <a:bodyPr>
            <a:normAutofit/>
          </a:bodyPr>
          <a:lstStyle/>
          <a:p>
            <a:pPr marL="0" indent="0">
              <a:buNone/>
            </a:pPr>
            <a:r>
              <a:rPr lang="en-GB" sz="1700">
                <a:solidFill>
                  <a:srgbClr val="FFFFFF"/>
                </a:solidFill>
              </a:rPr>
              <a:t>Slide 1 - </a:t>
            </a:r>
            <a:r>
              <a:rPr lang="en-GB" sz="1700">
                <a:solidFill>
                  <a:srgbClr val="FFFFFF"/>
                </a:solidFill>
                <a:hlinkClick r:id="rId2"/>
              </a:rPr>
              <a:t>https://www.chronicle.com/article/the-sexism-that-permeates-the-academy/</a:t>
            </a:r>
            <a:r>
              <a:rPr lang="en-GB" sz="1700">
                <a:solidFill>
                  <a:srgbClr val="FFFFFF"/>
                </a:solidFill>
              </a:rPr>
              <a:t> </a:t>
            </a:r>
          </a:p>
          <a:p>
            <a:pPr marL="0" indent="0">
              <a:buNone/>
            </a:pPr>
            <a:r>
              <a:rPr lang="en-GB" sz="1700">
                <a:solidFill>
                  <a:srgbClr val="FFFFFF"/>
                </a:solidFill>
              </a:rPr>
              <a:t>Slide 2 - </a:t>
            </a:r>
            <a:r>
              <a:rPr lang="en-GB" sz="1700">
                <a:solidFill>
                  <a:srgbClr val="FFFFFF"/>
                </a:solidFill>
                <a:hlinkClick r:id="rId3"/>
              </a:rPr>
              <a:t>https://www.pinterest.co.uk/pin/270567890097189678/</a:t>
            </a:r>
            <a:endParaRPr lang="en-GB" sz="1700">
              <a:solidFill>
                <a:srgbClr val="FFFFFF"/>
              </a:solidFill>
            </a:endParaRPr>
          </a:p>
          <a:p>
            <a:pPr marL="0" indent="0">
              <a:buNone/>
            </a:pPr>
            <a:r>
              <a:rPr lang="en-GB" sz="1700">
                <a:solidFill>
                  <a:srgbClr val="FFFFFF"/>
                </a:solidFill>
              </a:rPr>
              <a:t>Slides 4 &amp; 5 - </a:t>
            </a:r>
            <a:r>
              <a:rPr lang="en-GB" sz="1700">
                <a:solidFill>
                  <a:srgbClr val="FFFFFF"/>
                </a:solidFill>
                <a:hlinkClick r:id="rId4"/>
              </a:rPr>
              <a:t>https://www.berghahnjournals.com/view/journals/latiss/latiss-overview.xml</a:t>
            </a:r>
            <a:r>
              <a:rPr lang="en-GB" sz="1700">
                <a:solidFill>
                  <a:srgbClr val="FFFFFF"/>
                </a:solidFill>
              </a:rPr>
              <a:t>  </a:t>
            </a:r>
          </a:p>
          <a:p>
            <a:pPr marL="0" indent="0">
              <a:buNone/>
            </a:pPr>
            <a:r>
              <a:rPr lang="en-GB" sz="1700">
                <a:solidFill>
                  <a:srgbClr val="FFFFFF"/>
                </a:solidFill>
              </a:rPr>
              <a:t>Slide 6 - </a:t>
            </a:r>
            <a:r>
              <a:rPr lang="en-GB" sz="1700">
                <a:solidFill>
                  <a:srgbClr val="FFFFFF"/>
                </a:solidFill>
                <a:hlinkClick r:id="rId5"/>
              </a:rPr>
              <a:t>https://www.supplyht.com/gdpr-policy?url=https%3A%2F%2Fwww.supplyht.com%2Farticles%2F101619-hank-darlington-9-paths-to-great-customer-service</a:t>
            </a:r>
            <a:r>
              <a:rPr lang="en-GB" sz="1700">
                <a:solidFill>
                  <a:srgbClr val="FFFFFF"/>
                </a:solidFill>
              </a:rPr>
              <a:t> </a:t>
            </a:r>
          </a:p>
          <a:p>
            <a:pPr marL="0" indent="0">
              <a:buNone/>
            </a:pPr>
            <a:r>
              <a:rPr lang="en-GB" sz="1700">
                <a:solidFill>
                  <a:srgbClr val="FFFFFF"/>
                </a:solidFill>
              </a:rPr>
              <a:t>Slide 9 - </a:t>
            </a:r>
            <a:r>
              <a:rPr lang="en-GB" sz="1700">
                <a:solidFill>
                  <a:srgbClr val="FFFFFF"/>
                </a:solidFill>
                <a:hlinkClick r:id="rId6"/>
              </a:rPr>
              <a:t>https://www.amazon.co.uk/Discourse-Neoliberalism-Higher-Education-Irregularities/dp/1138673951</a:t>
            </a:r>
            <a:r>
              <a:rPr lang="en-GB" sz="1700">
                <a:solidFill>
                  <a:srgbClr val="FFFFFF"/>
                </a:solidFill>
              </a:rPr>
              <a:t> </a:t>
            </a:r>
          </a:p>
          <a:p>
            <a:pPr marL="0" indent="0">
              <a:buNone/>
            </a:pPr>
            <a:r>
              <a:rPr lang="en-GB" sz="1700">
                <a:solidFill>
                  <a:srgbClr val="FFFFFF"/>
                </a:solidFill>
              </a:rPr>
              <a:t>Slide 14 - </a:t>
            </a:r>
            <a:r>
              <a:rPr lang="en-GB" sz="1700">
                <a:solidFill>
                  <a:srgbClr val="FFFFFF"/>
                </a:solidFill>
                <a:hlinkClick r:id="rId7"/>
              </a:rPr>
              <a:t>https://www.zeromillion.com/web-marketing/popular-characteristics-keyword-research-tool/</a:t>
            </a:r>
            <a:r>
              <a:rPr lang="en-GB" sz="1700">
                <a:solidFill>
                  <a:srgbClr val="FFFFFF"/>
                </a:solidFill>
              </a:rPr>
              <a:t> </a:t>
            </a:r>
          </a:p>
          <a:p>
            <a:pPr marL="0" indent="0">
              <a:buNone/>
            </a:pPr>
            <a:r>
              <a:rPr lang="en-GB" sz="1700">
                <a:solidFill>
                  <a:srgbClr val="FFFFFF"/>
                </a:solidFill>
              </a:rPr>
              <a:t>Slide 19 - </a:t>
            </a:r>
            <a:r>
              <a:rPr lang="en-GB" sz="1700">
                <a:solidFill>
                  <a:srgbClr val="FFFFFF"/>
                </a:solidFill>
                <a:hlinkClick r:id="rId8"/>
              </a:rPr>
              <a:t>https://www.palgrave.com/gp/book/9781403904096</a:t>
            </a:r>
            <a:r>
              <a:rPr lang="en-GB" sz="1700">
                <a:solidFill>
                  <a:srgbClr val="FFFFFF"/>
                </a:solidFill>
              </a:rPr>
              <a:t> </a:t>
            </a:r>
          </a:p>
          <a:p>
            <a:pPr marL="0" indent="0">
              <a:buNone/>
            </a:pPr>
            <a:r>
              <a:rPr lang="en-GB" sz="1700">
                <a:solidFill>
                  <a:srgbClr val="FFFFFF"/>
                </a:solidFill>
              </a:rPr>
              <a:t>Slide 25 - </a:t>
            </a:r>
            <a:r>
              <a:rPr lang="en-GB" sz="1700">
                <a:solidFill>
                  <a:srgbClr val="FFFFFF"/>
                </a:solidFill>
                <a:hlinkClick r:id="rId9"/>
              </a:rPr>
              <a:t>https://www.yorksj.ac.uk/about/our-mission-culture-and-values/</a:t>
            </a:r>
            <a:r>
              <a:rPr lang="en-GB" sz="1700">
                <a:solidFill>
                  <a:srgbClr val="FFFFFF"/>
                </a:solidFill>
              </a:rPr>
              <a:t> </a:t>
            </a:r>
          </a:p>
          <a:p>
            <a:pPr marL="0" indent="0">
              <a:buNone/>
            </a:pPr>
            <a:r>
              <a:rPr lang="en-GB" sz="1700">
                <a:solidFill>
                  <a:srgbClr val="FFFFFF"/>
                </a:solidFill>
              </a:rPr>
              <a:t>Slide 28 - </a:t>
            </a:r>
            <a:r>
              <a:rPr lang="en-GB" sz="1700">
                <a:solidFill>
                  <a:srgbClr val="FFFFFF"/>
                </a:solidFill>
                <a:hlinkClick r:id="rId10"/>
              </a:rPr>
              <a:t>https://reliefweb.int/report/world/justice-women-amidst-covid-19</a:t>
            </a:r>
            <a:r>
              <a:rPr lang="en-GB" sz="1700">
                <a:solidFill>
                  <a:srgbClr val="FFFFFF"/>
                </a:solidFill>
              </a:rPr>
              <a:t>; </a:t>
            </a:r>
            <a:r>
              <a:rPr lang="en-GB" sz="1700">
                <a:solidFill>
                  <a:srgbClr val="FFFFFF"/>
                </a:solidFill>
                <a:hlinkClick r:id="rId11"/>
              </a:rPr>
              <a:t>https://www.transparency.org/en/news/covid-19-makes-women-more-vulnerable-to-corruption</a:t>
            </a:r>
            <a:r>
              <a:rPr lang="en-GB" sz="1700">
                <a:solidFill>
                  <a:srgbClr val="FFFFFF"/>
                </a:solidFill>
              </a:rPr>
              <a:t> </a:t>
            </a:r>
          </a:p>
        </p:txBody>
      </p:sp>
    </p:spTree>
    <p:extLst>
      <p:ext uri="{BB962C8B-B14F-4D97-AF65-F5344CB8AC3E}">
        <p14:creationId xmlns:p14="http://schemas.microsoft.com/office/powerpoint/2010/main" val="2869742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B236-CF64-4F65-81C5-51AF8CBF47F1}"/>
              </a:ext>
            </a:extLst>
          </p:cNvPr>
          <p:cNvSpPr>
            <a:spLocks noGrp="1"/>
          </p:cNvSpPr>
          <p:nvPr>
            <p:ph type="title"/>
          </p:nvPr>
        </p:nvSpPr>
        <p:spPr>
          <a:xfrm>
            <a:off x="4965430" y="629268"/>
            <a:ext cx="6586491" cy="1286160"/>
          </a:xfrm>
        </p:spPr>
        <p:txBody>
          <a:bodyPr anchor="b">
            <a:normAutofit/>
          </a:bodyPr>
          <a:lstStyle/>
          <a:p>
            <a:r>
              <a:rPr lang="en-GB" sz="4100"/>
              <a:t>Key language issues highlighted in LATISS</a:t>
            </a:r>
          </a:p>
        </p:txBody>
      </p:sp>
      <p:sp>
        <p:nvSpPr>
          <p:cNvPr id="3" name="Content Placeholder 2">
            <a:extLst>
              <a:ext uri="{FF2B5EF4-FFF2-40B4-BE49-F238E27FC236}">
                <a16:creationId xmlns:a16="http://schemas.microsoft.com/office/drawing/2014/main" id="{59C92861-2726-4E27-8A67-FCF67675BAFF}"/>
              </a:ext>
            </a:extLst>
          </p:cNvPr>
          <p:cNvSpPr>
            <a:spLocks noGrp="1"/>
          </p:cNvSpPr>
          <p:nvPr>
            <p:ph idx="1"/>
          </p:nvPr>
        </p:nvSpPr>
        <p:spPr>
          <a:xfrm>
            <a:off x="4965431" y="2438400"/>
            <a:ext cx="6586489" cy="4106235"/>
          </a:xfrm>
        </p:spPr>
        <p:txBody>
          <a:bodyPr>
            <a:normAutofit/>
          </a:bodyPr>
          <a:lstStyle/>
          <a:p>
            <a:r>
              <a:rPr lang="en-GB" sz="1600" dirty="0"/>
              <a:t>‘Neoliberal’ discourses, which emphasise the commodification of UK HE, function to set limits on ‘equality’</a:t>
            </a:r>
          </a:p>
          <a:p>
            <a:r>
              <a:rPr lang="en-GB" sz="1600" dirty="0"/>
              <a:t>Harvey (2005) – Neoliberal system emphasises individual responsibility so state can disclaim responsibility for welfare of population. Therefore, if women (and other ‘</a:t>
            </a:r>
            <a:r>
              <a:rPr lang="en-GB" sz="1600" dirty="0" err="1"/>
              <a:t>minoritised</a:t>
            </a:r>
            <a:r>
              <a:rPr lang="en-GB" sz="1600" dirty="0"/>
              <a:t>’ groups) feel disempowered, it is their own fault and not the fault of society.</a:t>
            </a:r>
          </a:p>
          <a:p>
            <a:r>
              <a:rPr lang="en-GB" sz="1600" dirty="0"/>
              <a:t>Disconnect between neoliberal discourses of widening of opportunities in HE and emphasis on unlimited freedom and choice and lived realities of many women and sexual minority groups</a:t>
            </a:r>
          </a:p>
          <a:p>
            <a:r>
              <a:rPr lang="en-GB" sz="1600" dirty="0"/>
              <a:t>Neoliberal discourse disguises its own negative impact and so forestalls resistance (see also Davies and Bendix Petersen, 2005)</a:t>
            </a:r>
          </a:p>
          <a:p>
            <a:r>
              <a:rPr lang="en-GB" sz="1600" dirty="0"/>
              <a:t>Equal opportunities in universities redefined as ‘making the right choices’. Equality, equity and diversity reconceptualised as </a:t>
            </a:r>
            <a:r>
              <a:rPr lang="en-GB" sz="1600" i="1" dirty="0"/>
              <a:t>personal</a:t>
            </a:r>
            <a:r>
              <a:rPr lang="en-GB" sz="1600" dirty="0"/>
              <a:t> concepts (David, 2010)</a:t>
            </a:r>
          </a:p>
        </p:txBody>
      </p:sp>
      <p:pic>
        <p:nvPicPr>
          <p:cNvPr id="4" name="Picture 3">
            <a:extLst>
              <a:ext uri="{FF2B5EF4-FFF2-40B4-BE49-F238E27FC236}">
                <a16:creationId xmlns:a16="http://schemas.microsoft.com/office/drawing/2014/main" id="{572931B2-1CBE-48EE-9BD6-195CDA15A360}"/>
              </a:ext>
            </a:extLst>
          </p:cNvPr>
          <p:cNvPicPr>
            <a:picLocks noChangeAspect="1"/>
          </p:cNvPicPr>
          <p:nvPr/>
        </p:nvPicPr>
        <p:blipFill rotWithShape="1">
          <a:blip r:embed="rId2"/>
          <a:srcRect t="1551"/>
          <a:stretch/>
        </p:blipFill>
        <p:spPr>
          <a:xfrm>
            <a:off x="20" y="10"/>
            <a:ext cx="4635571" cy="6857990"/>
          </a:xfrm>
          <a:prstGeom prst="rect">
            <a:avLst/>
          </a:prstGeom>
          <a:effectLst/>
        </p:spPr>
      </p:pic>
      <p:cxnSp>
        <p:nvCxnSpPr>
          <p:cNvPr id="15"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9E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49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A7FF-59B8-4793-ADA1-05CC7A4EEA68}"/>
              </a:ext>
            </a:extLst>
          </p:cNvPr>
          <p:cNvSpPr>
            <a:spLocks noGrp="1"/>
          </p:cNvSpPr>
          <p:nvPr>
            <p:ph type="title"/>
          </p:nvPr>
        </p:nvSpPr>
        <p:spPr>
          <a:xfrm>
            <a:off x="4965430" y="629268"/>
            <a:ext cx="6586491" cy="1286160"/>
          </a:xfrm>
        </p:spPr>
        <p:txBody>
          <a:bodyPr anchor="b">
            <a:normAutofit fontScale="90000"/>
          </a:bodyPr>
          <a:lstStyle/>
          <a:p>
            <a:r>
              <a:rPr lang="en-GB" dirty="0"/>
              <a:t>Key language issues highlighted in LATISS</a:t>
            </a:r>
          </a:p>
        </p:txBody>
      </p:sp>
      <p:sp>
        <p:nvSpPr>
          <p:cNvPr id="3" name="Content Placeholder 2">
            <a:extLst>
              <a:ext uri="{FF2B5EF4-FFF2-40B4-BE49-F238E27FC236}">
                <a16:creationId xmlns:a16="http://schemas.microsoft.com/office/drawing/2014/main" id="{BA8B3947-F03B-4D71-A837-1FDB7CADC350}"/>
              </a:ext>
            </a:extLst>
          </p:cNvPr>
          <p:cNvSpPr>
            <a:spLocks noGrp="1"/>
          </p:cNvSpPr>
          <p:nvPr>
            <p:ph idx="1"/>
          </p:nvPr>
        </p:nvSpPr>
        <p:spPr>
          <a:xfrm>
            <a:off x="4965431" y="2438400"/>
            <a:ext cx="6586489" cy="3785419"/>
          </a:xfrm>
        </p:spPr>
        <p:txBody>
          <a:bodyPr>
            <a:normAutofit/>
          </a:bodyPr>
          <a:lstStyle/>
          <a:p>
            <a:r>
              <a:rPr lang="en-GB" sz="1600" dirty="0"/>
              <a:t>Narratives of gender equality ‘success’ (based on things such as women’s enrolment on degree courses). But these narratives fail to follow women’s ‘route maps’ (</a:t>
            </a:r>
            <a:r>
              <a:rPr lang="en-GB" sz="1600" dirty="0" err="1"/>
              <a:t>lifecourses</a:t>
            </a:r>
            <a:r>
              <a:rPr lang="en-GB" sz="1600" dirty="0"/>
              <a:t>) through HE (David, 2010). Reality is pedagogy which is not informed by feminist perspectives, lack of contact with women professors, GBV on campus etc.</a:t>
            </a:r>
          </a:p>
          <a:p>
            <a:r>
              <a:rPr lang="en-GB" sz="1600" dirty="0"/>
              <a:t>‘Difference’ (diversity) is a feature of audit. But gender equity and inclusion void of any real import. (Bendix Petersen and Davies, 2010)</a:t>
            </a:r>
          </a:p>
          <a:p>
            <a:r>
              <a:rPr lang="en-GB" sz="1600" dirty="0"/>
              <a:t>‘[…] despite the enterprise university’s official commitments to diversity and inclusion, it remains indifferent to difference […] Difference is privatised and depoliticised and is only acceptable if it is useful and exploitable in pre-specified ways and if it conforms to and facilitates neoliberal agendas.’ (Bendix Petersen and Davies, 2010:  92)</a:t>
            </a:r>
          </a:p>
        </p:txBody>
      </p:sp>
      <p:pic>
        <p:nvPicPr>
          <p:cNvPr id="4" name="Picture 3">
            <a:extLst>
              <a:ext uri="{FF2B5EF4-FFF2-40B4-BE49-F238E27FC236}">
                <a16:creationId xmlns:a16="http://schemas.microsoft.com/office/drawing/2014/main" id="{AD672C9E-521E-48A9-A1C3-3E265C4C51A7}"/>
              </a:ext>
            </a:extLst>
          </p:cNvPr>
          <p:cNvPicPr>
            <a:picLocks noChangeAspect="1"/>
          </p:cNvPicPr>
          <p:nvPr/>
        </p:nvPicPr>
        <p:blipFill rotWithShape="1">
          <a:blip r:embed="rId2"/>
          <a:srcRect t="155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9E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0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0F1C-5B2C-40BC-BE54-9DD5CD5E4347}"/>
              </a:ext>
            </a:extLst>
          </p:cNvPr>
          <p:cNvSpPr>
            <a:spLocks noGrp="1"/>
          </p:cNvSpPr>
          <p:nvPr>
            <p:ph type="title"/>
          </p:nvPr>
        </p:nvSpPr>
        <p:spPr>
          <a:xfrm>
            <a:off x="6289158" y="803325"/>
            <a:ext cx="5259707" cy="1325563"/>
          </a:xfrm>
        </p:spPr>
        <p:txBody>
          <a:bodyPr>
            <a:normAutofit/>
          </a:bodyPr>
          <a:lstStyle/>
          <a:p>
            <a:r>
              <a:rPr lang="en-GB" dirty="0"/>
              <a:t>The role of language and discourse</a:t>
            </a:r>
          </a:p>
        </p:txBody>
      </p:sp>
      <p:sp>
        <p:nvSpPr>
          <p:cNvPr id="9" name="Freeform: Shape 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AB2A1948-93B0-430D-8AFA-FFDBE09343C9}"/>
              </a:ext>
            </a:extLst>
          </p:cNvPr>
          <p:cNvPicPr>
            <a:picLocks noChangeAspect="1"/>
          </p:cNvPicPr>
          <p:nvPr/>
        </p:nvPicPr>
        <p:blipFill rotWithShape="1">
          <a:blip r:embed="rId2"/>
          <a:srcRect l="14080" r="14194"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A2F5B8FA-47F8-4F2D-80D1-824B997A0A4D}"/>
              </a:ext>
            </a:extLst>
          </p:cNvPr>
          <p:cNvSpPr>
            <a:spLocks noGrp="1"/>
          </p:cNvSpPr>
          <p:nvPr>
            <p:ph idx="1"/>
          </p:nvPr>
        </p:nvSpPr>
        <p:spPr>
          <a:xfrm>
            <a:off x="6289158" y="2279018"/>
            <a:ext cx="5259714" cy="3375920"/>
          </a:xfrm>
        </p:spPr>
        <p:txBody>
          <a:bodyPr anchor="t">
            <a:normAutofit/>
          </a:bodyPr>
          <a:lstStyle/>
          <a:p>
            <a:r>
              <a:rPr lang="en-GB" sz="1700"/>
              <a:t>In universities, the conflict between managerial and academic values is primarily a struggle over discourse and the symbolic. It works by forcing the academic to cite discourse which </a:t>
            </a:r>
            <a:r>
              <a:rPr lang="en-US" sz="1700"/>
              <a:t>redefines their subjectivity in terms of managerial values. </a:t>
            </a:r>
          </a:p>
          <a:p>
            <a:r>
              <a:rPr lang="en-GB" sz="1700"/>
              <a:t>Sealey (2014) – discourse is central to project of redefining subjectivities. Interplay between structure, culture, agency and semantics means that new formations of academic labour are relational. E.g. when students are described as ‘customers’, the subjectivity of academics is shifted to ‘service providers’, so academic identities are forcibly reshaped within discursive paradigms of managers.</a:t>
            </a:r>
          </a:p>
          <a:p>
            <a:endParaRPr lang="en-GB" sz="1700"/>
          </a:p>
        </p:txBody>
      </p:sp>
    </p:spTree>
    <p:extLst>
      <p:ext uri="{BB962C8B-B14F-4D97-AF65-F5344CB8AC3E}">
        <p14:creationId xmlns:p14="http://schemas.microsoft.com/office/powerpoint/2010/main" val="4600232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DA8156-1D80-466E-A3A9-C178FE02CEBF}"/>
              </a:ext>
            </a:extLst>
          </p:cNvPr>
          <p:cNvSpPr>
            <a:spLocks noGrp="1"/>
          </p:cNvSpPr>
          <p:nvPr>
            <p:ph type="title"/>
          </p:nvPr>
        </p:nvSpPr>
        <p:spPr>
          <a:xfrm>
            <a:off x="838200" y="365126"/>
            <a:ext cx="7757694" cy="1288238"/>
          </a:xfrm>
        </p:spPr>
        <p:txBody>
          <a:bodyPr anchor="b">
            <a:normAutofit/>
          </a:bodyPr>
          <a:lstStyle/>
          <a:p>
            <a:r>
              <a:rPr lang="en-GB" sz="4100" dirty="0"/>
              <a:t>Critical applied linguistics</a:t>
            </a:r>
          </a:p>
        </p:txBody>
      </p:sp>
      <p:sp>
        <p:nvSpPr>
          <p:cNvPr id="7" name="Content Placeholder 2">
            <a:extLst>
              <a:ext uri="{FF2B5EF4-FFF2-40B4-BE49-F238E27FC236}">
                <a16:creationId xmlns:a16="http://schemas.microsoft.com/office/drawing/2014/main" id="{617BB263-137F-4068-823D-49C42C1FF4F4}"/>
              </a:ext>
            </a:extLst>
          </p:cNvPr>
          <p:cNvSpPr>
            <a:spLocks noGrp="1"/>
          </p:cNvSpPr>
          <p:nvPr>
            <p:ph idx="1"/>
          </p:nvPr>
        </p:nvSpPr>
        <p:spPr>
          <a:xfrm>
            <a:off x="838198" y="1956390"/>
            <a:ext cx="7322290" cy="3907465"/>
          </a:xfrm>
        </p:spPr>
        <p:txBody>
          <a:bodyPr anchor="t">
            <a:normAutofit/>
          </a:bodyPr>
          <a:lstStyle/>
          <a:p>
            <a:pPr marL="0" indent="0">
              <a:buNone/>
            </a:pPr>
            <a:r>
              <a:rPr lang="en-GB" sz="2400" dirty="0"/>
              <a:t>‘the practice of applied linguistics grounded in a concern for addressing and resolving problems of inequality’ (Hall, Smith and Wicaksono 2017: 18).  </a:t>
            </a:r>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4696445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16FF-B4B7-48E5-A623-E70428A95D64}"/>
              </a:ext>
            </a:extLst>
          </p:cNvPr>
          <p:cNvSpPr>
            <a:spLocks noGrp="1"/>
          </p:cNvSpPr>
          <p:nvPr>
            <p:ph type="title"/>
          </p:nvPr>
        </p:nvSpPr>
        <p:spPr>
          <a:xfrm>
            <a:off x="5462476" y="190527"/>
            <a:ext cx="6300459" cy="1096183"/>
          </a:xfrm>
        </p:spPr>
        <p:txBody>
          <a:bodyPr>
            <a:normAutofit/>
          </a:bodyPr>
          <a:lstStyle/>
          <a:p>
            <a:r>
              <a:rPr lang="en-GB" b="1" dirty="0">
                <a:solidFill>
                  <a:srgbClr val="000000"/>
                </a:solidFill>
              </a:rPr>
              <a:t>Academic Irregularities</a:t>
            </a:r>
          </a:p>
        </p:txBody>
      </p:sp>
      <p:pic>
        <p:nvPicPr>
          <p:cNvPr id="4" name="Picture 3">
            <a:extLst>
              <a:ext uri="{FF2B5EF4-FFF2-40B4-BE49-F238E27FC236}">
                <a16:creationId xmlns:a16="http://schemas.microsoft.com/office/drawing/2014/main" id="{225567F1-DF8A-435A-AC00-6711007516FE}"/>
              </a:ext>
            </a:extLst>
          </p:cNvPr>
          <p:cNvPicPr>
            <a:picLocks noChangeAspect="1"/>
          </p:cNvPicPr>
          <p:nvPr/>
        </p:nvPicPr>
        <p:blipFill rotWithShape="1">
          <a:blip r:embed="rId3">
            <a:alphaModFix/>
          </a:blip>
          <a:srcRect l="36038" r="428"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AFCA688E-EACA-487A-B0C3-80F8846D3AF5}"/>
              </a:ext>
            </a:extLst>
          </p:cNvPr>
          <p:cNvSpPr>
            <a:spLocks noGrp="1"/>
          </p:cNvSpPr>
          <p:nvPr>
            <p:ph idx="1"/>
          </p:nvPr>
        </p:nvSpPr>
        <p:spPr>
          <a:xfrm>
            <a:off x="6090573" y="1477108"/>
            <a:ext cx="5280811" cy="4583864"/>
          </a:xfrm>
        </p:spPr>
        <p:txBody>
          <a:bodyPr anchor="ctr">
            <a:normAutofit/>
          </a:bodyPr>
          <a:lstStyle/>
          <a:p>
            <a:pPr marL="0" indent="0">
              <a:buNone/>
            </a:pPr>
            <a:r>
              <a:rPr lang="en-GB" sz="2000" dirty="0">
                <a:solidFill>
                  <a:srgbClr val="000000"/>
                </a:solidFill>
              </a:rPr>
              <a:t>Critical applied linguistic analysis of language in a range of written documents which circulate widely in UK HE.</a:t>
            </a:r>
          </a:p>
          <a:p>
            <a:endParaRPr lang="en-GB" sz="2000" dirty="0">
              <a:solidFill>
                <a:srgbClr val="000000"/>
              </a:solidFill>
            </a:endParaRPr>
          </a:p>
          <a:p>
            <a:r>
              <a:rPr lang="en-GB" sz="2000" dirty="0">
                <a:solidFill>
                  <a:srgbClr val="000000"/>
                </a:solidFill>
              </a:rPr>
              <a:t>1. What does a critical linguistic analysis of managerial discourse reveal about academic values and identities?</a:t>
            </a:r>
          </a:p>
          <a:p>
            <a:r>
              <a:rPr lang="en-GB" sz="2000" dirty="0">
                <a:solidFill>
                  <a:srgbClr val="000000"/>
                </a:solidFill>
              </a:rPr>
              <a:t>2. How can the tools of applied linguistics be used to enhance knowledge and understanding about critical university studies?</a:t>
            </a:r>
          </a:p>
          <a:p>
            <a:r>
              <a:rPr lang="en-GB" sz="2000" dirty="0">
                <a:solidFill>
                  <a:srgbClr val="000000"/>
                </a:solidFill>
              </a:rPr>
              <a:t>3. What can critical linguistic analysis reveal about the role of discourse in formulating resistance to the managerial project?</a:t>
            </a:r>
          </a:p>
          <a:p>
            <a:endParaRPr lang="en-GB" sz="1700" dirty="0">
              <a:solidFill>
                <a:srgbClr val="000000"/>
              </a:solidFill>
            </a:endParaRPr>
          </a:p>
        </p:txBody>
      </p:sp>
    </p:spTree>
    <p:extLst>
      <p:ext uri="{BB962C8B-B14F-4D97-AF65-F5344CB8AC3E}">
        <p14:creationId xmlns:p14="http://schemas.microsoft.com/office/powerpoint/2010/main" val="317041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F7A2-B244-4B76-B139-1AB098403F90}"/>
              </a:ext>
            </a:extLst>
          </p:cNvPr>
          <p:cNvSpPr>
            <a:spLocks noGrp="1"/>
          </p:cNvSpPr>
          <p:nvPr>
            <p:ph type="title"/>
          </p:nvPr>
        </p:nvSpPr>
        <p:spPr>
          <a:xfrm>
            <a:off x="4965430" y="629268"/>
            <a:ext cx="6586491" cy="1286160"/>
          </a:xfrm>
        </p:spPr>
        <p:txBody>
          <a:bodyPr anchor="b">
            <a:normAutofit/>
          </a:bodyPr>
          <a:lstStyle/>
          <a:p>
            <a:r>
              <a:rPr lang="en-GB" sz="4100"/>
              <a:t>Academic Irregularities: UK diversity statement analysis</a:t>
            </a:r>
          </a:p>
        </p:txBody>
      </p:sp>
      <p:sp>
        <p:nvSpPr>
          <p:cNvPr id="3" name="Content Placeholder 2">
            <a:extLst>
              <a:ext uri="{FF2B5EF4-FFF2-40B4-BE49-F238E27FC236}">
                <a16:creationId xmlns:a16="http://schemas.microsoft.com/office/drawing/2014/main" id="{AB2C8A57-1C04-479B-A47C-DA443DE2CB5D}"/>
              </a:ext>
            </a:extLst>
          </p:cNvPr>
          <p:cNvSpPr>
            <a:spLocks noGrp="1"/>
          </p:cNvSpPr>
          <p:nvPr>
            <p:ph idx="1"/>
          </p:nvPr>
        </p:nvSpPr>
        <p:spPr>
          <a:xfrm>
            <a:off x="4965431" y="2438400"/>
            <a:ext cx="6595948" cy="4088524"/>
          </a:xfrm>
        </p:spPr>
        <p:txBody>
          <a:bodyPr>
            <a:normAutofit/>
          </a:bodyPr>
          <a:lstStyle/>
          <a:p>
            <a:r>
              <a:rPr lang="en-GB" sz="1600" dirty="0"/>
              <a:t>Diversity agendas in UK universities – informed by a series of legislative acts designed to challenge discrimination based on a range of characteristics (e.g. Sex Discrimination Act, 1975; Race Relations Act, 1976; Disability Discrimination Act, 2000). </a:t>
            </a:r>
          </a:p>
          <a:p>
            <a:r>
              <a:rPr lang="en-GB" sz="1600" dirty="0"/>
              <a:t>Equality Act (2010) – replaced all former legislation regarding equality and diversity by bringing together all ‘protected characteristics’ into a single piece of legislation.</a:t>
            </a:r>
          </a:p>
          <a:p>
            <a:r>
              <a:rPr lang="en-GB" sz="1600" dirty="0"/>
              <a:t>Audit culture has impelled diversity agendas in UK universities.</a:t>
            </a:r>
          </a:p>
          <a:p>
            <a:r>
              <a:rPr lang="en-GB" sz="1600" dirty="0"/>
              <a:t>Morrish and O’Mara (2011) a key reason that universities have appropriated the language of equality and diversity is because compliance with legislation is auditable.</a:t>
            </a:r>
          </a:p>
          <a:p>
            <a:pPr marL="457200" lvl="1" indent="0">
              <a:buNone/>
            </a:pPr>
            <a:r>
              <a:rPr lang="en-GB" sz="1600" i="1" dirty="0"/>
              <a:t>[…] diversity is a marketable signifier – its invocation masquerades as the cultural capital of the university, to be bestowed on all who tread within its walls and resonating with the promise of corporate success. It has become another brick in the edifice of ‘academic capitalism. (Slaughter and Leslie, 1997)</a:t>
            </a:r>
          </a:p>
          <a:p>
            <a:pPr marL="0" indent="0">
              <a:buNone/>
            </a:pPr>
            <a:endParaRPr lang="en-GB" sz="1400" dirty="0"/>
          </a:p>
        </p:txBody>
      </p:sp>
      <p:pic>
        <p:nvPicPr>
          <p:cNvPr id="4" name="Picture 3">
            <a:extLst>
              <a:ext uri="{FF2B5EF4-FFF2-40B4-BE49-F238E27FC236}">
                <a16:creationId xmlns:a16="http://schemas.microsoft.com/office/drawing/2014/main" id="{ED5F2E48-304E-422B-BCF6-1BC6A447E2E4}"/>
              </a:ext>
            </a:extLst>
          </p:cNvPr>
          <p:cNvPicPr>
            <a:picLocks noChangeAspect="1"/>
          </p:cNvPicPr>
          <p:nvPr/>
        </p:nvPicPr>
        <p:blipFill rotWithShape="1">
          <a:blip r:embed="rId2"/>
          <a:srcRect b="3678"/>
          <a:stretch/>
        </p:blipFill>
        <p:spPr>
          <a:xfrm>
            <a:off x="20" y="10"/>
            <a:ext cx="4635571" cy="68579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95C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3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TotalTime>
  <Words>3948</Words>
  <Application>Microsoft Office PowerPoint</Application>
  <PresentationFormat>Widescreen</PresentationFormat>
  <Paragraphs>273</Paragraphs>
  <Slides>32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chaparral-pro</vt:lpstr>
      <vt:lpstr>GH Guardian Headline</vt:lpstr>
      <vt:lpstr>Montserrat</vt:lpstr>
      <vt:lpstr>museo-sans</vt:lpstr>
      <vt:lpstr>Open Sans</vt:lpstr>
      <vt:lpstr>Times New Roman</vt:lpstr>
      <vt:lpstr>Office Theme</vt:lpstr>
      <vt:lpstr>Language, Gender and Sexuality in the Neoliberal Academy: Contributions from Applied Linguistics</vt:lpstr>
      <vt:lpstr>PowerPoint Presentation</vt:lpstr>
      <vt:lpstr>Outline</vt:lpstr>
      <vt:lpstr>Key language issues highlighted in LATISS</vt:lpstr>
      <vt:lpstr>Key language issues highlighted in LATISS</vt:lpstr>
      <vt:lpstr>The role of language and discourse</vt:lpstr>
      <vt:lpstr>Critical applied linguistics</vt:lpstr>
      <vt:lpstr>Academic Irregularities</vt:lpstr>
      <vt:lpstr>Academic Irregularities: UK diversity statement analysis</vt:lpstr>
      <vt:lpstr>Example: Equality, Diversity and Inclusion statement</vt:lpstr>
      <vt:lpstr>PowerPoint Presentation</vt:lpstr>
      <vt:lpstr>Data</vt:lpstr>
      <vt:lpstr>Analysis 1: Corpus linguistics</vt:lpstr>
      <vt:lpstr>Keyword analysis</vt:lpstr>
      <vt:lpstr>Keyword analysis: Russell group</vt:lpstr>
      <vt:lpstr>Keyword analysis: Million + group</vt:lpstr>
      <vt:lpstr>PowerPoint Presentation</vt:lpstr>
      <vt:lpstr>Examples</vt:lpstr>
      <vt:lpstr>Analysis 2: Appraisal analysis</vt:lpstr>
      <vt:lpstr>Appraisal – Overview</vt:lpstr>
      <vt:lpstr>3 subsystems of attitude</vt:lpstr>
      <vt:lpstr>Judgement</vt:lpstr>
      <vt:lpstr>Judgement</vt:lpstr>
      <vt:lpstr>High occurrences of tenacity sub-category of judgement </vt:lpstr>
      <vt:lpstr>PowerPoint Presentation</vt:lpstr>
      <vt:lpstr>Example: Equality, Diversity and Inclusion statement (Re-write)</vt:lpstr>
      <vt:lpstr>How can applied linguistics aid analysis of current and future gender and sexuality-related issues in HE? </vt:lpstr>
      <vt:lpstr>Current and future issues</vt:lpstr>
      <vt:lpstr>The role of applied linguistics: Recommendations</vt:lpstr>
      <vt:lpstr>Other possible measures…</vt:lpstr>
      <vt:lpstr>References </vt:lpstr>
      <vt:lpstr>Image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Sauntson</dc:creator>
  <cp:lastModifiedBy>Helen Sauntson</cp:lastModifiedBy>
  <cp:revision>2</cp:revision>
  <dcterms:created xsi:type="dcterms:W3CDTF">2021-03-04T14:28:47Z</dcterms:created>
  <dcterms:modified xsi:type="dcterms:W3CDTF">2021-03-23T15:13:03Z</dcterms:modified>
</cp:coreProperties>
</file>