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0" r:id="rId3"/>
    <p:sldId id="261" r:id="rId4"/>
    <p:sldId id="262" r:id="rId5"/>
    <p:sldId id="267" r:id="rId6"/>
    <p:sldId id="291" r:id="rId7"/>
    <p:sldId id="292" r:id="rId8"/>
    <p:sldId id="263" r:id="rId9"/>
    <p:sldId id="297" r:id="rId10"/>
    <p:sldId id="293" r:id="rId11"/>
    <p:sldId id="298" r:id="rId12"/>
    <p:sldId id="299" r:id="rId13"/>
    <p:sldId id="304" r:id="rId14"/>
    <p:sldId id="305" r:id="rId15"/>
    <p:sldId id="307" r:id="rId16"/>
    <p:sldId id="301" r:id="rId17"/>
    <p:sldId id="308" r:id="rId18"/>
    <p:sldId id="309" r:id="rId19"/>
    <p:sldId id="266" r:id="rId20"/>
    <p:sldId id="294" r:id="rId21"/>
    <p:sldId id="300" r:id="rId22"/>
    <p:sldId id="310" r:id="rId23"/>
    <p:sldId id="311" r:id="rId24"/>
    <p:sldId id="312" r:id="rId25"/>
    <p:sldId id="302" r:id="rId26"/>
    <p:sldId id="313" r:id="rId27"/>
    <p:sldId id="315" r:id="rId28"/>
    <p:sldId id="316" r:id="rId29"/>
    <p:sldId id="295" r:id="rId30"/>
    <p:sldId id="265" r:id="rId31"/>
    <p:sldId id="303" r:id="rId32"/>
    <p:sldId id="317" r:id="rId33"/>
    <p:sldId id="318" r:id="rId34"/>
    <p:sldId id="296" r:id="rId35"/>
    <p:sldId id="319" r:id="rId36"/>
    <p:sldId id="258" r:id="rId37"/>
    <p:sldId id="3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auntson" userId="fec05a4f-cde8-4f23-9c61-89f2d99ce422" providerId="ADAL" clId="{2E754874-319E-4476-87BE-8FAF1F3ADBF4}"/>
    <pc:docChg chg="undo custSel addSld delSld modSld sldOrd modMainMaster">
      <pc:chgData name="Helen Sauntson" userId="fec05a4f-cde8-4f23-9c61-89f2d99ce422" providerId="ADAL" clId="{2E754874-319E-4476-87BE-8FAF1F3ADBF4}" dt="2021-03-18T14:10:19.716" v="8205" actId="255"/>
      <pc:docMkLst>
        <pc:docMk/>
      </pc:docMkLst>
      <pc:sldChg chg="addSp delSp modSp mod modTransition setBg setClrOvrMap delDesignElem modNotesTx">
        <pc:chgData name="Helen Sauntson" userId="fec05a4f-cde8-4f23-9c61-89f2d99ce422" providerId="ADAL" clId="{2E754874-319E-4476-87BE-8FAF1F3ADBF4}" dt="2021-03-18T11:51:39.471" v="7533" actId="255"/>
        <pc:sldMkLst>
          <pc:docMk/>
          <pc:sldMk cId="2672595675" sldId="256"/>
        </pc:sldMkLst>
        <pc:spChg chg="mod">
          <ac:chgData name="Helen Sauntson" userId="fec05a4f-cde8-4f23-9c61-89f2d99ce422" providerId="ADAL" clId="{2E754874-319E-4476-87BE-8FAF1F3ADBF4}" dt="2021-03-18T11:51:29.503" v="7532" actId="113"/>
          <ac:spMkLst>
            <pc:docMk/>
            <pc:sldMk cId="2672595675" sldId="256"/>
            <ac:spMk id="2" creationId="{69344043-EADE-49A9-A551-6875761E9CFA}"/>
          </ac:spMkLst>
        </pc:spChg>
        <pc:spChg chg="mod">
          <ac:chgData name="Helen Sauntson" userId="fec05a4f-cde8-4f23-9c61-89f2d99ce422" providerId="ADAL" clId="{2E754874-319E-4476-87BE-8FAF1F3ADBF4}" dt="2021-03-18T11:51:39.471" v="7533" actId="255"/>
          <ac:spMkLst>
            <pc:docMk/>
            <pc:sldMk cId="2672595675" sldId="256"/>
            <ac:spMk id="3" creationId="{0EF202D9-C006-4FC2-AB09-0315FEC50FD5}"/>
          </ac:spMkLst>
        </pc:spChg>
        <pc:spChg chg="add del">
          <ac:chgData name="Helen Sauntson" userId="fec05a4f-cde8-4f23-9c61-89f2d99ce422" providerId="ADAL" clId="{2E754874-319E-4476-87BE-8FAF1F3ADBF4}" dt="2021-03-17T15:58:10.858" v="7478" actId="26606"/>
          <ac:spMkLst>
            <pc:docMk/>
            <pc:sldMk cId="2672595675" sldId="256"/>
            <ac:spMk id="5" creationId="{5A0118C5-4F8D-4CF4-BADD-53FEACC6C42A}"/>
          </ac:spMkLst>
        </pc:spChg>
        <pc:spChg chg="add del">
          <ac:chgData name="Helen Sauntson" userId="fec05a4f-cde8-4f23-9c61-89f2d99ce422" providerId="ADAL" clId="{2E754874-319E-4476-87BE-8FAF1F3ADBF4}" dt="2021-03-17T15:58:10.858" v="7478" actId="26606"/>
          <ac:spMkLst>
            <pc:docMk/>
            <pc:sldMk cId="2672595675" sldId="256"/>
            <ac:spMk id="6" creationId="{4E0A5C5C-2A95-428E-9F6A-0D29EBD57C9F}"/>
          </ac:spMkLst>
        </pc:spChg>
        <pc:spChg chg="add del">
          <ac:chgData name="Helen Sauntson" userId="fec05a4f-cde8-4f23-9c61-89f2d99ce422" providerId="ADAL" clId="{2E754874-319E-4476-87BE-8FAF1F3ADBF4}" dt="2021-03-17T15:58:10.858" v="7478" actId="26606"/>
          <ac:spMkLst>
            <pc:docMk/>
            <pc:sldMk cId="2672595675" sldId="256"/>
            <ac:spMk id="7" creationId="{1056F38F-7C4E-461D-8709-7D0024AE1F79}"/>
          </ac:spMkLst>
        </pc:spChg>
        <pc:spChg chg="add del">
          <ac:chgData name="Helen Sauntson" userId="fec05a4f-cde8-4f23-9c61-89f2d99ce422" providerId="ADAL" clId="{2E754874-319E-4476-87BE-8FAF1F3ADBF4}" dt="2021-03-12T14:43:07.131" v="3" actId="26606"/>
          <ac:spMkLst>
            <pc:docMk/>
            <pc:sldMk cId="2672595675" sldId="256"/>
            <ac:spMk id="8" creationId="{F4AC6C68-F125-48AD-A5B4-89AD5E7972D1}"/>
          </ac:spMkLst>
        </pc:spChg>
        <pc:spChg chg="add del">
          <ac:chgData name="Helen Sauntson" userId="fec05a4f-cde8-4f23-9c61-89f2d99ce422" providerId="ADAL" clId="{2E754874-319E-4476-87BE-8FAF1F3ADBF4}" dt="2021-03-17T15:58:10.858" v="7478" actId="26606"/>
          <ac:spMkLst>
            <pc:docMk/>
            <pc:sldMk cId="2672595675" sldId="256"/>
            <ac:spMk id="9" creationId="{C7278469-3C3C-49CE-AEEE-E176A4900B78}"/>
          </ac:spMkLst>
        </pc:spChg>
        <pc:spChg chg="add del">
          <ac:chgData name="Helen Sauntson" userId="fec05a4f-cde8-4f23-9c61-89f2d99ce422" providerId="ADAL" clId="{2E754874-319E-4476-87BE-8FAF1F3ADBF4}" dt="2021-03-12T14:43:07.131" v="3" actId="26606"/>
          <ac:spMkLst>
            <pc:docMk/>
            <pc:sldMk cId="2672595675" sldId="256"/>
            <ac:spMk id="10" creationId="{04C0E5DA-5624-49BC-AC1E-30229AA5B937}"/>
          </ac:spMkLst>
        </pc:spChg>
        <pc:spChg chg="add del">
          <ac:chgData name="Helen Sauntson" userId="fec05a4f-cde8-4f23-9c61-89f2d99ce422" providerId="ADAL" clId="{2E754874-319E-4476-87BE-8FAF1F3ADBF4}" dt="2021-03-12T14:43:07.131" v="3" actId="26606"/>
          <ac:spMkLst>
            <pc:docMk/>
            <pc:sldMk cId="2672595675" sldId="256"/>
            <ac:spMk id="12" creationId="{25E157ED-E992-43F3-9A84-96C30A5C4A61}"/>
          </ac:spMkLst>
        </pc:spChg>
        <pc:spChg chg="add del">
          <ac:chgData name="Helen Sauntson" userId="fec05a4f-cde8-4f23-9c61-89f2d99ce422" providerId="ADAL" clId="{2E754874-319E-4476-87BE-8FAF1F3ADBF4}" dt="2021-03-12T14:43:07.131" v="3" actId="26606"/>
          <ac:spMkLst>
            <pc:docMk/>
            <pc:sldMk cId="2672595675" sldId="256"/>
            <ac:spMk id="14" creationId="{AEFD253A-9BCA-430B-979A-AA2F8445D761}"/>
          </ac:spMkLst>
        </pc:spChg>
        <pc:spChg chg="add del">
          <ac:chgData name="Helen Sauntson" userId="fec05a4f-cde8-4f23-9c61-89f2d99ce422" providerId="ADAL" clId="{2E754874-319E-4476-87BE-8FAF1F3ADBF4}" dt="2021-03-17T15:58:10.858" v="7478" actId="26606"/>
          <ac:spMkLst>
            <pc:docMk/>
            <pc:sldMk cId="2672595675" sldId="256"/>
            <ac:spMk id="20" creationId="{4C6598AB-1C17-4D54-951C-A082D94ACB7A}"/>
          </ac:spMkLst>
        </pc:spChg>
        <pc:spChg chg="add del">
          <ac:chgData name="Helen Sauntson" userId="fec05a4f-cde8-4f23-9c61-89f2d99ce422" providerId="ADAL" clId="{2E754874-319E-4476-87BE-8FAF1F3ADBF4}" dt="2021-03-17T15:58:10.858" v="7478" actId="26606"/>
          <ac:spMkLst>
            <pc:docMk/>
            <pc:sldMk cId="2672595675" sldId="256"/>
            <ac:spMk id="22" creationId="{C83B66D7-137D-4AC1-B172-53D60F08BEB5}"/>
          </ac:spMkLst>
        </pc:spChg>
        <pc:spChg chg="add del">
          <ac:chgData name="Helen Sauntson" userId="fec05a4f-cde8-4f23-9c61-89f2d99ce422" providerId="ADAL" clId="{2E754874-319E-4476-87BE-8FAF1F3ADBF4}" dt="2021-03-17T15:58:10.858" v="7478" actId="26606"/>
          <ac:spMkLst>
            <pc:docMk/>
            <pc:sldMk cId="2672595675" sldId="256"/>
            <ac:spMk id="24" creationId="{F6B92503-6984-4D15-8B98-8718709B785D}"/>
          </ac:spMkLst>
        </pc:spChg>
        <pc:spChg chg="add del">
          <ac:chgData name="Helen Sauntson" userId="fec05a4f-cde8-4f23-9c61-89f2d99ce422" providerId="ADAL" clId="{2E754874-319E-4476-87BE-8FAF1F3ADBF4}" dt="2021-03-17T15:58:10.858" v="7478" actId="26606"/>
          <ac:spMkLst>
            <pc:docMk/>
            <pc:sldMk cId="2672595675" sldId="256"/>
            <ac:spMk id="26" creationId="{08DDF938-524E-4C18-A47D-C00627832366}"/>
          </ac:spMkLst>
        </pc:spChg>
        <pc:spChg chg="add del">
          <ac:chgData name="Helen Sauntson" userId="fec05a4f-cde8-4f23-9c61-89f2d99ce422" providerId="ADAL" clId="{2E754874-319E-4476-87BE-8FAF1F3ADBF4}" dt="2021-03-17T15:58:10.835" v="7477" actId="26606"/>
          <ac:spMkLst>
            <pc:docMk/>
            <pc:sldMk cId="2672595675" sldId="256"/>
            <ac:spMk id="38" creationId="{0671A8AE-40A1-4631-A6B8-581AFF065482}"/>
          </ac:spMkLst>
        </pc:spChg>
        <pc:spChg chg="add del">
          <ac:chgData name="Helen Sauntson" userId="fec05a4f-cde8-4f23-9c61-89f2d99ce422" providerId="ADAL" clId="{2E754874-319E-4476-87BE-8FAF1F3ADBF4}" dt="2021-03-17T15:58:10.835" v="7477" actId="26606"/>
          <ac:spMkLst>
            <pc:docMk/>
            <pc:sldMk cId="2672595675" sldId="256"/>
            <ac:spMk id="40" creationId="{AB58EF07-17C2-48CF-ABB0-EEF1F17CB8F0}"/>
          </ac:spMkLst>
        </pc:spChg>
        <pc:spChg chg="add del">
          <ac:chgData name="Helen Sauntson" userId="fec05a4f-cde8-4f23-9c61-89f2d99ce422" providerId="ADAL" clId="{2E754874-319E-4476-87BE-8FAF1F3ADBF4}" dt="2021-03-17T15:58:10.835" v="7477" actId="26606"/>
          <ac:spMkLst>
            <pc:docMk/>
            <pc:sldMk cId="2672595675" sldId="256"/>
            <ac:spMk id="42" creationId="{AF2F604E-43BE-4DC3-B983-E071523364F8}"/>
          </ac:spMkLst>
        </pc:spChg>
        <pc:spChg chg="add del">
          <ac:chgData name="Helen Sauntson" userId="fec05a4f-cde8-4f23-9c61-89f2d99ce422" providerId="ADAL" clId="{2E754874-319E-4476-87BE-8FAF1F3ADBF4}" dt="2021-03-17T15:58:10.835" v="7477" actId="26606"/>
          <ac:spMkLst>
            <pc:docMk/>
            <pc:sldMk cId="2672595675" sldId="256"/>
            <ac:spMk id="44" creationId="{08C9B587-E65E-4B52-B37C-ABEBB6E87928}"/>
          </ac:spMkLst>
        </pc:spChg>
        <pc:spChg chg="add del">
          <ac:chgData name="Helen Sauntson" userId="fec05a4f-cde8-4f23-9c61-89f2d99ce422" providerId="ADAL" clId="{2E754874-319E-4476-87BE-8FAF1F3ADBF4}" dt="2021-03-18T11:49:55.535" v="7518" actId="26606"/>
          <ac:spMkLst>
            <pc:docMk/>
            <pc:sldMk cId="2672595675" sldId="256"/>
            <ac:spMk id="46" creationId="{4EDB2B02-86A2-46F5-A4BE-B7D9B10411D6}"/>
          </ac:spMkLst>
        </pc:spChg>
        <pc:spChg chg="add del">
          <ac:chgData name="Helen Sauntson" userId="fec05a4f-cde8-4f23-9c61-89f2d99ce422" providerId="ADAL" clId="{2E754874-319E-4476-87BE-8FAF1F3ADBF4}" dt="2021-03-18T11:49:55.535" v="7518" actId="26606"/>
          <ac:spMkLst>
            <pc:docMk/>
            <pc:sldMk cId="2672595675" sldId="256"/>
            <ac:spMk id="47" creationId="{07322A9E-F1EC-405E-8971-BA906EFFCCB8}"/>
          </ac:spMkLst>
        </pc:spChg>
        <pc:spChg chg="add del">
          <ac:chgData name="Helen Sauntson" userId="fec05a4f-cde8-4f23-9c61-89f2d99ce422" providerId="ADAL" clId="{2E754874-319E-4476-87BE-8FAF1F3ADBF4}" dt="2021-03-18T11:49:55.535" v="7518" actId="26606"/>
          <ac:spMkLst>
            <pc:docMk/>
            <pc:sldMk cId="2672595675" sldId="256"/>
            <ac:spMk id="48" creationId="{43954639-FB5D-41F4-9560-6F6DFE778425}"/>
          </ac:spMkLst>
        </pc:spChg>
        <pc:spChg chg="add del">
          <ac:chgData name="Helen Sauntson" userId="fec05a4f-cde8-4f23-9c61-89f2d99ce422" providerId="ADAL" clId="{2E754874-319E-4476-87BE-8FAF1F3ADBF4}" dt="2021-03-18T11:49:55.535" v="7518" actId="26606"/>
          <ac:spMkLst>
            <pc:docMk/>
            <pc:sldMk cId="2672595675" sldId="256"/>
            <ac:spMk id="49" creationId="{A5704422-1118-4FD1-95AD-29A064EB80D9}"/>
          </ac:spMkLst>
        </pc:spChg>
        <pc:spChg chg="add del">
          <ac:chgData name="Helen Sauntson" userId="fec05a4f-cde8-4f23-9c61-89f2d99ce422" providerId="ADAL" clId="{2E754874-319E-4476-87BE-8FAF1F3ADBF4}" dt="2021-03-18T11:49:55.535" v="7518" actId="26606"/>
          <ac:spMkLst>
            <pc:docMk/>
            <pc:sldMk cId="2672595675" sldId="256"/>
            <ac:spMk id="50" creationId="{E898931C-0323-41FA-A036-20F818B1FF81}"/>
          </ac:spMkLst>
        </pc:spChg>
        <pc:spChg chg="add del">
          <ac:chgData name="Helen Sauntson" userId="fec05a4f-cde8-4f23-9c61-89f2d99ce422" providerId="ADAL" clId="{2E754874-319E-4476-87BE-8FAF1F3ADBF4}" dt="2021-03-18T11:49:55.535" v="7518" actId="26606"/>
          <ac:spMkLst>
            <pc:docMk/>
            <pc:sldMk cId="2672595675" sldId="256"/>
            <ac:spMk id="51" creationId="{A88B2AAA-B805-498E-A9E6-98B885855498}"/>
          </ac:spMkLst>
        </pc:spChg>
        <pc:spChg chg="add del">
          <ac:chgData name="Helen Sauntson" userId="fec05a4f-cde8-4f23-9c61-89f2d99ce422" providerId="ADAL" clId="{2E754874-319E-4476-87BE-8FAF1F3ADBF4}" dt="2021-03-18T11:49:55.535" v="7518" actId="26606"/>
          <ac:spMkLst>
            <pc:docMk/>
            <pc:sldMk cId="2672595675" sldId="256"/>
            <ac:spMk id="52" creationId="{89AFE9DD-0792-4B98-B4EB-97ACA17E6AA8}"/>
          </ac:spMkLst>
        </pc:spChg>
        <pc:spChg chg="add del">
          <ac:chgData name="Helen Sauntson" userId="fec05a4f-cde8-4f23-9c61-89f2d99ce422" providerId="ADAL" clId="{2E754874-319E-4476-87BE-8FAF1F3ADBF4}" dt="2021-03-18T11:49:55.535" v="7518" actId="26606"/>
          <ac:spMkLst>
            <pc:docMk/>
            <pc:sldMk cId="2672595675" sldId="256"/>
            <ac:spMk id="53" creationId="{9B8051E0-19D7-43E1-BFD9-E6DBFEB3A3F1}"/>
          </ac:spMkLst>
        </pc:spChg>
        <pc:spChg chg="add del">
          <ac:chgData name="Helen Sauntson" userId="fec05a4f-cde8-4f23-9c61-89f2d99ce422" providerId="ADAL" clId="{2E754874-319E-4476-87BE-8FAF1F3ADBF4}" dt="2021-03-18T11:49:55.535" v="7518" actId="26606"/>
          <ac:spMkLst>
            <pc:docMk/>
            <pc:sldMk cId="2672595675" sldId="256"/>
            <ac:spMk id="54" creationId="{3981F5C4-9AE1-404E-AF44-A4E6DB374F9D}"/>
          </ac:spMkLst>
        </pc:spChg>
        <pc:spChg chg="add del">
          <ac:chgData name="Helen Sauntson" userId="fec05a4f-cde8-4f23-9c61-89f2d99ce422" providerId="ADAL" clId="{2E754874-319E-4476-87BE-8FAF1F3ADBF4}" dt="2021-03-18T11:49:55.535" v="7518" actId="26606"/>
          <ac:spMkLst>
            <pc:docMk/>
            <pc:sldMk cId="2672595675" sldId="256"/>
            <ac:spMk id="56" creationId="{763C1781-8726-4FAC-8C45-FF40376BE409}"/>
          </ac:spMkLst>
        </pc:spChg>
        <pc:spChg chg="add del">
          <ac:chgData name="Helen Sauntson" userId="fec05a4f-cde8-4f23-9c61-89f2d99ce422" providerId="ADAL" clId="{2E754874-319E-4476-87BE-8FAF1F3ADBF4}" dt="2021-03-18T11:49:55.535" v="7518" actId="26606"/>
          <ac:spMkLst>
            <pc:docMk/>
            <pc:sldMk cId="2672595675" sldId="256"/>
            <ac:spMk id="58" creationId="{301491B5-56C7-43DC-A3D9-861EECCA056A}"/>
          </ac:spMkLst>
        </pc:spChg>
        <pc:spChg chg="add del">
          <ac:chgData name="Helen Sauntson" userId="fec05a4f-cde8-4f23-9c61-89f2d99ce422" providerId="ADAL" clId="{2E754874-319E-4476-87BE-8FAF1F3ADBF4}" dt="2021-03-18T11:49:55.535" v="7518" actId="26606"/>
          <ac:spMkLst>
            <pc:docMk/>
            <pc:sldMk cId="2672595675" sldId="256"/>
            <ac:spMk id="60" creationId="{237E2353-22DF-46E0-A200-FB30F8F394E2}"/>
          </ac:spMkLst>
        </pc:spChg>
        <pc:spChg chg="add del">
          <ac:chgData name="Helen Sauntson" userId="fec05a4f-cde8-4f23-9c61-89f2d99ce422" providerId="ADAL" clId="{2E754874-319E-4476-87BE-8FAF1F3ADBF4}" dt="2021-03-18T11:49:55.535" v="7518" actId="26606"/>
          <ac:spMkLst>
            <pc:docMk/>
            <pc:sldMk cId="2672595675" sldId="256"/>
            <ac:spMk id="62" creationId="{DD6138DB-057B-45F7-A5F4-E7BFDA20D02C}"/>
          </ac:spMkLst>
        </pc:spChg>
        <pc:spChg chg="add del">
          <ac:chgData name="Helen Sauntson" userId="fec05a4f-cde8-4f23-9c61-89f2d99ce422" providerId="ADAL" clId="{2E754874-319E-4476-87BE-8FAF1F3ADBF4}" dt="2021-03-18T11:49:55.535" v="7518" actId="26606"/>
          <ac:spMkLst>
            <pc:docMk/>
            <pc:sldMk cId="2672595675" sldId="256"/>
            <ac:spMk id="64" creationId="{79A54AB1-B64F-4843-BFAB-81CB74E66B65}"/>
          </ac:spMkLst>
        </pc:spChg>
        <pc:spChg chg="add">
          <ac:chgData name="Helen Sauntson" userId="fec05a4f-cde8-4f23-9c61-89f2d99ce422" providerId="ADAL" clId="{2E754874-319E-4476-87BE-8FAF1F3ADBF4}" dt="2021-03-18T11:49:55.535" v="7518" actId="26606"/>
          <ac:spMkLst>
            <pc:docMk/>
            <pc:sldMk cId="2672595675" sldId="256"/>
            <ac:spMk id="69" creationId="{27BDFED6-6E33-4606-AFE2-886ADB1C018E}"/>
          </ac:spMkLst>
        </pc:spChg>
        <pc:spChg chg="add">
          <ac:chgData name="Helen Sauntson" userId="fec05a4f-cde8-4f23-9c61-89f2d99ce422" providerId="ADAL" clId="{2E754874-319E-4476-87BE-8FAF1F3ADBF4}" dt="2021-03-18T11:49:55.535" v="7518" actId="26606"/>
          <ac:spMkLst>
            <pc:docMk/>
            <pc:sldMk cId="2672595675" sldId="256"/>
            <ac:spMk id="71" creationId="{890DEF05-784E-4B61-89E4-04C4ECF4E5A0}"/>
          </ac:spMkLst>
        </pc:spChg>
        <pc:grpChg chg="add del">
          <ac:chgData name="Helen Sauntson" userId="fec05a4f-cde8-4f23-9c61-89f2d99ce422" providerId="ADAL" clId="{2E754874-319E-4476-87BE-8FAF1F3ADBF4}" dt="2021-03-17T15:58:10.858" v="7478" actId="26606"/>
          <ac:grpSpMkLst>
            <pc:docMk/>
            <pc:sldMk cId="2672595675" sldId="256"/>
            <ac:grpSpMk id="16" creationId="{93DC754C-7E09-422D-A8BB-AF632E90DFA2}"/>
          </ac:grpSpMkLst>
        </pc:grpChg>
        <pc:grpChg chg="add del">
          <ac:chgData name="Helen Sauntson" userId="fec05a4f-cde8-4f23-9c61-89f2d99ce422" providerId="ADAL" clId="{2E754874-319E-4476-87BE-8FAF1F3ADBF4}" dt="2021-03-17T15:58:10.858" v="7478" actId="26606"/>
          <ac:grpSpMkLst>
            <pc:docMk/>
            <pc:sldMk cId="2672595675" sldId="256"/>
            <ac:grpSpMk id="28" creationId="{3773FAF5-C452-4455-9411-D6AF5EBD4CA9}"/>
          </ac:grpSpMkLst>
        </pc:grpChg>
        <pc:picChg chg="add mod ord">
          <ac:chgData name="Helen Sauntson" userId="fec05a4f-cde8-4f23-9c61-89f2d99ce422" providerId="ADAL" clId="{2E754874-319E-4476-87BE-8FAF1F3ADBF4}" dt="2021-03-18T11:49:55.535" v="7518" actId="26606"/>
          <ac:picMkLst>
            <pc:docMk/>
            <pc:sldMk cId="2672595675" sldId="256"/>
            <ac:picMk id="4" creationId="{B9D28A46-463A-486E-9E13-EB13260C5686}"/>
          </ac:picMkLst>
        </pc:picChg>
        <pc:picChg chg="add mod ord">
          <ac:chgData name="Helen Sauntson" userId="fec05a4f-cde8-4f23-9c61-89f2d99ce422" providerId="ADAL" clId="{2E754874-319E-4476-87BE-8FAF1F3ADBF4}" dt="2021-03-18T11:49:55.535" v="7518" actId="26606"/>
          <ac:picMkLst>
            <pc:docMk/>
            <pc:sldMk cId="2672595675" sldId="256"/>
            <ac:picMk id="5" creationId="{3851E41C-327A-4B1D-964E-0744A54396BB}"/>
          </ac:picMkLst>
        </pc:picChg>
        <pc:cxnChg chg="add">
          <ac:chgData name="Helen Sauntson" userId="fec05a4f-cde8-4f23-9c61-89f2d99ce422" providerId="ADAL" clId="{2E754874-319E-4476-87BE-8FAF1F3ADBF4}" dt="2021-03-18T11:49:55.535" v="7518" actId="26606"/>
          <ac:cxnSpMkLst>
            <pc:docMk/>
            <pc:sldMk cId="2672595675" sldId="256"/>
            <ac:cxnSpMk id="73" creationId="{C41BAEC7-F7B0-4224-8B18-8F74B7D87F0B}"/>
          </ac:cxnSpMkLst>
        </pc:cxnChg>
      </pc:sldChg>
      <pc:sldChg chg="modSp del mod modTransition">
        <pc:chgData name="Helen Sauntson" userId="fec05a4f-cde8-4f23-9c61-89f2d99ce422" providerId="ADAL" clId="{2E754874-319E-4476-87BE-8FAF1F3ADBF4}" dt="2021-03-17T09:46:04.084" v="1950" actId="47"/>
        <pc:sldMkLst>
          <pc:docMk/>
          <pc:sldMk cId="570235143" sldId="257"/>
        </pc:sldMkLst>
        <pc:spChg chg="mod">
          <ac:chgData name="Helen Sauntson" userId="fec05a4f-cde8-4f23-9c61-89f2d99ce422" providerId="ADAL" clId="{2E754874-319E-4476-87BE-8FAF1F3ADBF4}" dt="2021-03-17T09:44:17.244" v="1875" actId="20577"/>
          <ac:spMkLst>
            <pc:docMk/>
            <pc:sldMk cId="570235143" sldId="257"/>
            <ac:spMk id="3" creationId="{68ADA5DB-6891-4E97-A910-BC51ED90BD8E}"/>
          </ac:spMkLst>
        </pc:spChg>
      </pc:sldChg>
      <pc:sldChg chg="addSp modSp mod modTransition setBg">
        <pc:chgData name="Helen Sauntson" userId="fec05a4f-cde8-4f23-9c61-89f2d99ce422" providerId="ADAL" clId="{2E754874-319E-4476-87BE-8FAF1F3ADBF4}" dt="2021-03-18T14:10:19.716" v="8205" actId="255"/>
        <pc:sldMkLst>
          <pc:docMk/>
          <pc:sldMk cId="1193011133" sldId="258"/>
        </pc:sldMkLst>
        <pc:spChg chg="mod">
          <ac:chgData name="Helen Sauntson" userId="fec05a4f-cde8-4f23-9c61-89f2d99ce422" providerId="ADAL" clId="{2E754874-319E-4476-87BE-8FAF1F3ADBF4}" dt="2021-03-18T14:09:34.563" v="8194" actId="26606"/>
          <ac:spMkLst>
            <pc:docMk/>
            <pc:sldMk cId="1193011133" sldId="258"/>
            <ac:spMk id="2" creationId="{C4D4F825-8376-4E69-B373-B2DAD29DE8E3}"/>
          </ac:spMkLst>
        </pc:spChg>
        <pc:spChg chg="mod">
          <ac:chgData name="Helen Sauntson" userId="fec05a4f-cde8-4f23-9c61-89f2d99ce422" providerId="ADAL" clId="{2E754874-319E-4476-87BE-8FAF1F3ADBF4}" dt="2021-03-18T14:10:19.716" v="8205" actId="255"/>
          <ac:spMkLst>
            <pc:docMk/>
            <pc:sldMk cId="1193011133" sldId="258"/>
            <ac:spMk id="3" creationId="{63AC3083-8BC1-4F90-B244-C624A9E1C8D9}"/>
          </ac:spMkLst>
        </pc:spChg>
        <pc:spChg chg="add">
          <ac:chgData name="Helen Sauntson" userId="fec05a4f-cde8-4f23-9c61-89f2d99ce422" providerId="ADAL" clId="{2E754874-319E-4476-87BE-8FAF1F3ADBF4}" dt="2021-03-18T14:09:34.563" v="8194" actId="26606"/>
          <ac:spMkLst>
            <pc:docMk/>
            <pc:sldMk cId="1193011133" sldId="258"/>
            <ac:spMk id="8" creationId="{7CB4857B-ED7C-444D-9F04-2F885114A1C2}"/>
          </ac:spMkLst>
        </pc:spChg>
        <pc:spChg chg="add">
          <ac:chgData name="Helen Sauntson" userId="fec05a4f-cde8-4f23-9c61-89f2d99ce422" providerId="ADAL" clId="{2E754874-319E-4476-87BE-8FAF1F3ADBF4}" dt="2021-03-18T14:09:34.563" v="8194" actId="26606"/>
          <ac:spMkLst>
            <pc:docMk/>
            <pc:sldMk cId="1193011133" sldId="258"/>
            <ac:spMk id="10" creationId="{D18046FB-44EA-4FD8-A585-EA09A319B2D0}"/>
          </ac:spMkLst>
        </pc:spChg>
        <pc:spChg chg="add">
          <ac:chgData name="Helen Sauntson" userId="fec05a4f-cde8-4f23-9c61-89f2d99ce422" providerId="ADAL" clId="{2E754874-319E-4476-87BE-8FAF1F3ADBF4}" dt="2021-03-18T14:09:34.563" v="8194" actId="26606"/>
          <ac:spMkLst>
            <pc:docMk/>
            <pc:sldMk cId="1193011133" sldId="258"/>
            <ac:spMk id="12" creationId="{479F5F2B-8B58-4140-AE6A-51F6C67B18D9}"/>
          </ac:spMkLst>
        </pc:spChg>
      </pc:sldChg>
      <pc:sldChg chg="del modTransition">
        <pc:chgData name="Helen Sauntson" userId="fec05a4f-cde8-4f23-9c61-89f2d99ce422" providerId="ADAL" clId="{2E754874-319E-4476-87BE-8FAF1F3ADBF4}" dt="2021-03-17T09:24:12.352" v="1513" actId="47"/>
        <pc:sldMkLst>
          <pc:docMk/>
          <pc:sldMk cId="3775222188" sldId="259"/>
        </pc:sldMkLst>
      </pc:sldChg>
      <pc:sldChg chg="addSp modSp new mod setBg">
        <pc:chgData name="Helen Sauntson" userId="fec05a4f-cde8-4f23-9c61-89f2d99ce422" providerId="ADAL" clId="{2E754874-319E-4476-87BE-8FAF1F3ADBF4}" dt="2021-03-18T11:52:19.669" v="7535" actId="255"/>
        <pc:sldMkLst>
          <pc:docMk/>
          <pc:sldMk cId="2596044537" sldId="260"/>
        </pc:sldMkLst>
        <pc:spChg chg="mod">
          <ac:chgData name="Helen Sauntson" userId="fec05a4f-cde8-4f23-9c61-89f2d99ce422" providerId="ADAL" clId="{2E754874-319E-4476-87BE-8FAF1F3ADBF4}" dt="2021-03-18T11:52:12.851" v="7534" actId="26606"/>
          <ac:spMkLst>
            <pc:docMk/>
            <pc:sldMk cId="2596044537" sldId="260"/>
            <ac:spMk id="2" creationId="{28A21971-C0C0-4056-9411-BFB20E5C165C}"/>
          </ac:spMkLst>
        </pc:spChg>
        <pc:spChg chg="mod">
          <ac:chgData name="Helen Sauntson" userId="fec05a4f-cde8-4f23-9c61-89f2d99ce422" providerId="ADAL" clId="{2E754874-319E-4476-87BE-8FAF1F3ADBF4}" dt="2021-03-18T11:52:19.669" v="7535" actId="255"/>
          <ac:spMkLst>
            <pc:docMk/>
            <pc:sldMk cId="2596044537" sldId="260"/>
            <ac:spMk id="3" creationId="{70AC7FE5-A081-488F-A1BE-2FEF8FA72DC1}"/>
          </ac:spMkLst>
        </pc:spChg>
        <pc:spChg chg="add">
          <ac:chgData name="Helen Sauntson" userId="fec05a4f-cde8-4f23-9c61-89f2d99ce422" providerId="ADAL" clId="{2E754874-319E-4476-87BE-8FAF1F3ADBF4}" dt="2021-03-18T11:52:12.851" v="7534" actId="26606"/>
          <ac:spMkLst>
            <pc:docMk/>
            <pc:sldMk cId="2596044537" sldId="260"/>
            <ac:spMk id="8" creationId="{1B15ED52-F352-441B-82BF-E0EA34836D08}"/>
          </ac:spMkLst>
        </pc:spChg>
        <pc:spChg chg="add">
          <ac:chgData name="Helen Sauntson" userId="fec05a4f-cde8-4f23-9c61-89f2d99ce422" providerId="ADAL" clId="{2E754874-319E-4476-87BE-8FAF1F3ADBF4}" dt="2021-03-18T11:52:12.851" v="7534" actId="26606"/>
          <ac:spMkLst>
            <pc:docMk/>
            <pc:sldMk cId="2596044537" sldId="260"/>
            <ac:spMk id="10" creationId="{3B2E3793-BFE6-45A2-9B7B-E18844431C99}"/>
          </ac:spMkLst>
        </pc:spChg>
        <pc:spChg chg="add">
          <ac:chgData name="Helen Sauntson" userId="fec05a4f-cde8-4f23-9c61-89f2d99ce422" providerId="ADAL" clId="{2E754874-319E-4476-87BE-8FAF1F3ADBF4}" dt="2021-03-18T11:52:12.851" v="7534" actId="26606"/>
          <ac:spMkLst>
            <pc:docMk/>
            <pc:sldMk cId="2596044537" sldId="260"/>
            <ac:spMk id="12" creationId="{BC4C4868-CB8F-4AF9-9CDB-8108F2C19B67}"/>
          </ac:spMkLst>
        </pc:spChg>
        <pc:spChg chg="add">
          <ac:chgData name="Helen Sauntson" userId="fec05a4f-cde8-4f23-9c61-89f2d99ce422" providerId="ADAL" clId="{2E754874-319E-4476-87BE-8FAF1F3ADBF4}" dt="2021-03-18T11:52:12.851" v="7534" actId="26606"/>
          <ac:spMkLst>
            <pc:docMk/>
            <pc:sldMk cId="2596044537" sldId="260"/>
            <ac:spMk id="14" creationId="{375E0459-6403-40CD-989D-56A4407CA12E}"/>
          </ac:spMkLst>
        </pc:spChg>
        <pc:spChg chg="add">
          <ac:chgData name="Helen Sauntson" userId="fec05a4f-cde8-4f23-9c61-89f2d99ce422" providerId="ADAL" clId="{2E754874-319E-4476-87BE-8FAF1F3ADBF4}" dt="2021-03-18T11:52:12.851" v="7534" actId="26606"/>
          <ac:spMkLst>
            <pc:docMk/>
            <pc:sldMk cId="2596044537" sldId="260"/>
            <ac:spMk id="16" creationId="{53E5B1A8-3AC9-4BD1-9BBC-78CA94F2D1BA}"/>
          </ac:spMkLst>
        </pc:spChg>
      </pc:sldChg>
      <pc:sldChg chg="addSp delSp modSp new mod setBg setClrOvrMap">
        <pc:chgData name="Helen Sauntson" userId="fec05a4f-cde8-4f23-9c61-89f2d99ce422" providerId="ADAL" clId="{2E754874-319E-4476-87BE-8FAF1F3ADBF4}" dt="2021-03-18T11:57:47.229" v="7631" actId="26606"/>
        <pc:sldMkLst>
          <pc:docMk/>
          <pc:sldMk cId="4026216741" sldId="261"/>
        </pc:sldMkLst>
        <pc:spChg chg="mod">
          <ac:chgData name="Helen Sauntson" userId="fec05a4f-cde8-4f23-9c61-89f2d99ce422" providerId="ADAL" clId="{2E754874-319E-4476-87BE-8FAF1F3ADBF4}" dt="2021-03-18T11:57:47.229" v="7631" actId="26606"/>
          <ac:spMkLst>
            <pc:docMk/>
            <pc:sldMk cId="4026216741" sldId="261"/>
            <ac:spMk id="2" creationId="{38E32CE2-AA79-4BCA-99AE-04A6086EDF0C}"/>
          </ac:spMkLst>
        </pc:spChg>
        <pc:spChg chg="mod">
          <ac:chgData name="Helen Sauntson" userId="fec05a4f-cde8-4f23-9c61-89f2d99ce422" providerId="ADAL" clId="{2E754874-319E-4476-87BE-8FAF1F3ADBF4}" dt="2021-03-18T11:57:47.229" v="7631" actId="26606"/>
          <ac:spMkLst>
            <pc:docMk/>
            <pc:sldMk cId="4026216741" sldId="261"/>
            <ac:spMk id="3" creationId="{2C20D62D-21C5-45B6-A85C-4B6239E81E76}"/>
          </ac:spMkLst>
        </pc:spChg>
        <pc:spChg chg="add del">
          <ac:chgData name="Helen Sauntson" userId="fec05a4f-cde8-4f23-9c61-89f2d99ce422" providerId="ADAL" clId="{2E754874-319E-4476-87BE-8FAF1F3ADBF4}" dt="2021-03-18T11:57:47.214" v="7630" actId="26606"/>
          <ac:spMkLst>
            <pc:docMk/>
            <pc:sldMk cId="4026216741" sldId="261"/>
            <ac:spMk id="11" creationId="{55C01129-3453-464D-A870-ED71C6E89D60}"/>
          </ac:spMkLst>
        </pc:spChg>
        <pc:spChg chg="add del">
          <ac:chgData name="Helen Sauntson" userId="fec05a4f-cde8-4f23-9c61-89f2d99ce422" providerId="ADAL" clId="{2E754874-319E-4476-87BE-8FAF1F3ADBF4}" dt="2021-03-18T11:57:47.214" v="7630" actId="26606"/>
          <ac:spMkLst>
            <pc:docMk/>
            <pc:sldMk cId="4026216741" sldId="261"/>
            <ac:spMk id="13" creationId="{9D2781A6-5C82-4764-B489-F9A599C0A7EB}"/>
          </ac:spMkLst>
        </pc:spChg>
        <pc:spChg chg="add">
          <ac:chgData name="Helen Sauntson" userId="fec05a4f-cde8-4f23-9c61-89f2d99ce422" providerId="ADAL" clId="{2E754874-319E-4476-87BE-8FAF1F3ADBF4}" dt="2021-03-18T11:57:47.229" v="7631" actId="26606"/>
          <ac:spMkLst>
            <pc:docMk/>
            <pc:sldMk cId="4026216741" sldId="261"/>
            <ac:spMk id="15" creationId="{2B39286B-772E-4B31-95F0-33484AFAA6E6}"/>
          </ac:spMkLst>
        </pc:spChg>
        <pc:picChg chg="add mod">
          <ac:chgData name="Helen Sauntson" userId="fec05a4f-cde8-4f23-9c61-89f2d99ce422" providerId="ADAL" clId="{2E754874-319E-4476-87BE-8FAF1F3ADBF4}" dt="2021-03-18T11:57:47.229" v="7631" actId="26606"/>
          <ac:picMkLst>
            <pc:docMk/>
            <pc:sldMk cId="4026216741" sldId="261"/>
            <ac:picMk id="4" creationId="{481D68EC-DA6C-49CF-A49A-6B844DE1D638}"/>
          </ac:picMkLst>
        </pc:picChg>
        <pc:picChg chg="add mod ord">
          <ac:chgData name="Helen Sauntson" userId="fec05a4f-cde8-4f23-9c61-89f2d99ce422" providerId="ADAL" clId="{2E754874-319E-4476-87BE-8FAF1F3ADBF4}" dt="2021-03-18T11:57:47.229" v="7631" actId="26606"/>
          <ac:picMkLst>
            <pc:docMk/>
            <pc:sldMk cId="4026216741" sldId="261"/>
            <ac:picMk id="6" creationId="{F4D1684B-AB07-44FE-BEEA-4AA639D5B5FC}"/>
          </ac:picMkLst>
        </pc:picChg>
        <pc:cxnChg chg="add">
          <ac:chgData name="Helen Sauntson" userId="fec05a4f-cde8-4f23-9c61-89f2d99ce422" providerId="ADAL" clId="{2E754874-319E-4476-87BE-8FAF1F3ADBF4}" dt="2021-03-18T11:57:47.229" v="7631" actId="26606"/>
          <ac:cxnSpMkLst>
            <pc:docMk/>
            <pc:sldMk cId="4026216741" sldId="261"/>
            <ac:cxnSpMk id="16" creationId="{A09C8DBD-F121-4020-B35E-15E2E49719B1}"/>
          </ac:cxnSpMkLst>
        </pc:cxnChg>
      </pc:sldChg>
      <pc:sldChg chg="addSp delSp modSp new mod setBg delDesignElem">
        <pc:chgData name="Helen Sauntson" userId="fec05a4f-cde8-4f23-9c61-89f2d99ce422" providerId="ADAL" clId="{2E754874-319E-4476-87BE-8FAF1F3ADBF4}" dt="2021-03-18T11:58:43.473" v="7641" actId="255"/>
        <pc:sldMkLst>
          <pc:docMk/>
          <pc:sldMk cId="516359545" sldId="262"/>
        </pc:sldMkLst>
        <pc:spChg chg="mod">
          <ac:chgData name="Helen Sauntson" userId="fec05a4f-cde8-4f23-9c61-89f2d99ce422" providerId="ADAL" clId="{2E754874-319E-4476-87BE-8FAF1F3ADBF4}" dt="2021-03-18T11:58:35.244" v="7639" actId="14100"/>
          <ac:spMkLst>
            <pc:docMk/>
            <pc:sldMk cId="516359545" sldId="262"/>
            <ac:spMk id="2" creationId="{17EAF0DD-D3CF-495E-9D86-D87305813A28}"/>
          </ac:spMkLst>
        </pc:spChg>
        <pc:spChg chg="mod ord">
          <ac:chgData name="Helen Sauntson" userId="fec05a4f-cde8-4f23-9c61-89f2d99ce422" providerId="ADAL" clId="{2E754874-319E-4476-87BE-8FAF1F3ADBF4}" dt="2021-03-18T11:58:43.473" v="7641" actId="255"/>
          <ac:spMkLst>
            <pc:docMk/>
            <pc:sldMk cId="516359545" sldId="262"/>
            <ac:spMk id="3" creationId="{42FAFBF3-3283-4E54-B84D-6C7F0084ACB3}"/>
          </ac:spMkLst>
        </pc:spChg>
        <pc:spChg chg="add del">
          <ac:chgData name="Helen Sauntson" userId="fec05a4f-cde8-4f23-9c61-89f2d99ce422" providerId="ADAL" clId="{2E754874-319E-4476-87BE-8FAF1F3ADBF4}" dt="2021-03-18T11:58:27.391" v="7637" actId="26606"/>
          <ac:spMkLst>
            <pc:docMk/>
            <pc:sldMk cId="516359545" sldId="262"/>
            <ac:spMk id="9" creationId="{46708FAB-3898-47A9-B05A-AB9ECBD9E796}"/>
          </ac:spMkLst>
        </pc:spChg>
        <pc:spChg chg="add del">
          <ac:chgData name="Helen Sauntson" userId="fec05a4f-cde8-4f23-9c61-89f2d99ce422" providerId="ADAL" clId="{2E754874-319E-4476-87BE-8FAF1F3ADBF4}" dt="2021-03-18T11:58:27.391" v="7637" actId="26606"/>
          <ac:spMkLst>
            <pc:docMk/>
            <pc:sldMk cId="516359545" sldId="262"/>
            <ac:spMk id="11" creationId="{2E438CA0-CB4D-4C94-8C39-9C7FC9BBEE68}"/>
          </ac:spMkLst>
        </pc:spChg>
        <pc:spChg chg="add del">
          <ac:chgData name="Helen Sauntson" userId="fec05a4f-cde8-4f23-9c61-89f2d99ce422" providerId="ADAL" clId="{2E754874-319E-4476-87BE-8FAF1F3ADBF4}" dt="2021-03-18T11:58:27.391" v="7637" actId="26606"/>
          <ac:spMkLst>
            <pc:docMk/>
            <pc:sldMk cId="516359545" sldId="262"/>
            <ac:spMk id="13" creationId="{6B2C05E3-84E7-4957-95EF-B471CBF71C69}"/>
          </ac:spMkLst>
        </pc:spChg>
        <pc:spChg chg="add">
          <ac:chgData name="Helen Sauntson" userId="fec05a4f-cde8-4f23-9c61-89f2d99ce422" providerId="ADAL" clId="{2E754874-319E-4476-87BE-8FAF1F3ADBF4}" dt="2021-03-18T11:58:27.391" v="7637" actId="26606"/>
          <ac:spMkLst>
            <pc:docMk/>
            <pc:sldMk cId="516359545" sldId="262"/>
            <ac:spMk id="18" creationId="{3346177D-ADC4-4968-B747-5CFCD390B5B9}"/>
          </ac:spMkLst>
        </pc:spChg>
        <pc:spChg chg="add">
          <ac:chgData name="Helen Sauntson" userId="fec05a4f-cde8-4f23-9c61-89f2d99ce422" providerId="ADAL" clId="{2E754874-319E-4476-87BE-8FAF1F3ADBF4}" dt="2021-03-18T11:58:27.391" v="7637" actId="26606"/>
          <ac:spMkLst>
            <pc:docMk/>
            <pc:sldMk cId="516359545" sldId="262"/>
            <ac:spMk id="20" creationId="{0844A943-BF79-4FEA-ABB1-3BD54D236606}"/>
          </ac:spMkLst>
        </pc:spChg>
        <pc:spChg chg="add">
          <ac:chgData name="Helen Sauntson" userId="fec05a4f-cde8-4f23-9c61-89f2d99ce422" providerId="ADAL" clId="{2E754874-319E-4476-87BE-8FAF1F3ADBF4}" dt="2021-03-18T11:58:27.391" v="7637" actId="26606"/>
          <ac:spMkLst>
            <pc:docMk/>
            <pc:sldMk cId="516359545" sldId="262"/>
            <ac:spMk id="22" creationId="{6437CC72-F4A8-4DC3-AFAB-D22C482C8100}"/>
          </ac:spMkLst>
        </pc:spChg>
        <pc:picChg chg="add mod">
          <ac:chgData name="Helen Sauntson" userId="fec05a4f-cde8-4f23-9c61-89f2d99ce422" providerId="ADAL" clId="{2E754874-319E-4476-87BE-8FAF1F3ADBF4}" dt="2021-03-18T11:58:27.391" v="7637" actId="26606"/>
          <ac:picMkLst>
            <pc:docMk/>
            <pc:sldMk cId="516359545" sldId="262"/>
            <ac:picMk id="4" creationId="{E9543645-7A87-4232-B9C6-1950490BE2BA}"/>
          </ac:picMkLst>
        </pc:picChg>
      </pc:sldChg>
      <pc:sldChg chg="addSp delSp modSp add mod modTransition setBg">
        <pc:chgData name="Helen Sauntson" userId="fec05a4f-cde8-4f23-9c61-89f2d99ce422" providerId="ADAL" clId="{2E754874-319E-4476-87BE-8FAF1F3ADBF4}" dt="2021-03-18T12:04:49.171" v="7672" actId="26606"/>
        <pc:sldMkLst>
          <pc:docMk/>
          <pc:sldMk cId="0" sldId="263"/>
        </pc:sldMkLst>
        <pc:spChg chg="mod">
          <ac:chgData name="Helen Sauntson" userId="fec05a4f-cde8-4f23-9c61-89f2d99ce422" providerId="ADAL" clId="{2E754874-319E-4476-87BE-8FAF1F3ADBF4}" dt="2021-03-18T12:04:49.171" v="7672" actId="26606"/>
          <ac:spMkLst>
            <pc:docMk/>
            <pc:sldMk cId="0" sldId="263"/>
            <ac:spMk id="2" creationId="{00000000-0000-0000-0000-000000000000}"/>
          </ac:spMkLst>
        </pc:spChg>
        <pc:spChg chg="mod">
          <ac:chgData name="Helen Sauntson" userId="fec05a4f-cde8-4f23-9c61-89f2d99ce422" providerId="ADAL" clId="{2E754874-319E-4476-87BE-8FAF1F3ADBF4}" dt="2021-03-18T12:04:49.171" v="7672" actId="26606"/>
          <ac:spMkLst>
            <pc:docMk/>
            <pc:sldMk cId="0" sldId="263"/>
            <ac:spMk id="3" creationId="{00000000-0000-0000-0000-000000000000}"/>
          </ac:spMkLst>
        </pc:spChg>
        <pc:spChg chg="add">
          <ac:chgData name="Helen Sauntson" userId="fec05a4f-cde8-4f23-9c61-89f2d99ce422" providerId="ADAL" clId="{2E754874-319E-4476-87BE-8FAF1F3ADBF4}" dt="2021-03-18T12:04:49.171" v="7672" actId="26606"/>
          <ac:spMkLst>
            <pc:docMk/>
            <pc:sldMk cId="0" sldId="263"/>
            <ac:spMk id="8" creationId="{100EDD19-6802-4EC3-95CE-CFFAB042CFD6}"/>
          </ac:spMkLst>
        </pc:spChg>
        <pc:spChg chg="add">
          <ac:chgData name="Helen Sauntson" userId="fec05a4f-cde8-4f23-9c61-89f2d99ce422" providerId="ADAL" clId="{2E754874-319E-4476-87BE-8FAF1F3ADBF4}" dt="2021-03-18T12:04:49.171" v="7672" actId="26606"/>
          <ac:spMkLst>
            <pc:docMk/>
            <pc:sldMk cId="0" sldId="263"/>
            <ac:spMk id="10" creationId="{DB17E863-922E-4C26-BD64-E8FD41D28661}"/>
          </ac:spMkLst>
        </pc:spChg>
        <pc:picChg chg="del">
          <ac:chgData name="Helen Sauntson" userId="fec05a4f-cde8-4f23-9c61-89f2d99ce422" providerId="ADAL" clId="{2E754874-319E-4476-87BE-8FAF1F3ADBF4}" dt="2021-03-17T09:31:51.910" v="1671" actId="478"/>
          <ac:picMkLst>
            <pc:docMk/>
            <pc:sldMk cId="0" sldId="263"/>
            <ac:picMk id="4" creationId="{00000000-0000-0000-0000-000000000000}"/>
          </ac:picMkLst>
        </pc:picChg>
      </pc:sldChg>
      <pc:sldChg chg="modSp new del mod">
        <pc:chgData name="Helen Sauntson" userId="fec05a4f-cde8-4f23-9c61-89f2d99ce422" providerId="ADAL" clId="{2E754874-319E-4476-87BE-8FAF1F3ADBF4}" dt="2021-03-17T09:27:01.134" v="1649" actId="47"/>
        <pc:sldMkLst>
          <pc:docMk/>
          <pc:sldMk cId="3611666642" sldId="263"/>
        </pc:sldMkLst>
        <pc:spChg chg="mod">
          <ac:chgData name="Helen Sauntson" userId="fec05a4f-cde8-4f23-9c61-89f2d99ce422" providerId="ADAL" clId="{2E754874-319E-4476-87BE-8FAF1F3ADBF4}" dt="2021-03-14T10:55:19.502" v="1347" actId="20577"/>
          <ac:spMkLst>
            <pc:docMk/>
            <pc:sldMk cId="3611666642" sldId="263"/>
            <ac:spMk id="2" creationId="{599DEB8A-B48B-49B6-9667-C9320E6CD575}"/>
          </ac:spMkLst>
        </pc:spChg>
      </pc:sldChg>
      <pc:sldChg chg="modSp new del mod">
        <pc:chgData name="Helen Sauntson" userId="fec05a4f-cde8-4f23-9c61-89f2d99ce422" providerId="ADAL" clId="{2E754874-319E-4476-87BE-8FAF1F3ADBF4}" dt="2021-03-17T09:43:04.157" v="1839" actId="47"/>
        <pc:sldMkLst>
          <pc:docMk/>
          <pc:sldMk cId="2109450128" sldId="264"/>
        </pc:sldMkLst>
        <pc:spChg chg="mod">
          <ac:chgData name="Helen Sauntson" userId="fec05a4f-cde8-4f23-9c61-89f2d99ce422" providerId="ADAL" clId="{2E754874-319E-4476-87BE-8FAF1F3ADBF4}" dt="2021-03-14T10:55:26.811" v="1363" actId="20577"/>
          <ac:spMkLst>
            <pc:docMk/>
            <pc:sldMk cId="2109450128" sldId="264"/>
            <ac:spMk id="2" creationId="{564EDD79-E950-4AE0-832D-EFB9AF407400}"/>
          </ac:spMkLst>
        </pc:spChg>
        <pc:spChg chg="mod">
          <ac:chgData name="Helen Sauntson" userId="fec05a4f-cde8-4f23-9c61-89f2d99ce422" providerId="ADAL" clId="{2E754874-319E-4476-87BE-8FAF1F3ADBF4}" dt="2021-03-17T09:30:31.211" v="1663" actId="113"/>
          <ac:spMkLst>
            <pc:docMk/>
            <pc:sldMk cId="2109450128" sldId="264"/>
            <ac:spMk id="3" creationId="{8C080719-8850-46F0-9525-9AE4C0BAF03D}"/>
          </ac:spMkLst>
        </pc:spChg>
      </pc:sldChg>
      <pc:sldChg chg="addSp delSp modSp new mod">
        <pc:chgData name="Helen Sauntson" userId="fec05a4f-cde8-4f23-9c61-89f2d99ce422" providerId="ADAL" clId="{2E754874-319E-4476-87BE-8FAF1F3ADBF4}" dt="2021-03-18T12:29:30.427" v="8029" actId="947"/>
        <pc:sldMkLst>
          <pc:docMk/>
          <pc:sldMk cId="897525904" sldId="265"/>
        </pc:sldMkLst>
        <pc:spChg chg="mod">
          <ac:chgData name="Helen Sauntson" userId="fec05a4f-cde8-4f23-9c61-89f2d99ce422" providerId="ADAL" clId="{2E754874-319E-4476-87BE-8FAF1F3ADBF4}" dt="2021-03-18T12:29:30.427" v="8029" actId="947"/>
          <ac:spMkLst>
            <pc:docMk/>
            <pc:sldMk cId="897525904" sldId="265"/>
            <ac:spMk id="2" creationId="{55A181EB-550C-4B7E-8CE4-37DD278ACE84}"/>
          </ac:spMkLst>
        </pc:spChg>
        <pc:spChg chg="del mod">
          <ac:chgData name="Helen Sauntson" userId="fec05a4f-cde8-4f23-9c61-89f2d99ce422" providerId="ADAL" clId="{2E754874-319E-4476-87BE-8FAF1F3ADBF4}" dt="2021-03-17T10:47:12.724" v="4197"/>
          <ac:spMkLst>
            <pc:docMk/>
            <pc:sldMk cId="897525904" sldId="265"/>
            <ac:spMk id="3" creationId="{F0B6053C-FE09-4322-9109-971AB53EC8B4}"/>
          </ac:spMkLst>
        </pc:spChg>
        <pc:picChg chg="add mod">
          <ac:chgData name="Helen Sauntson" userId="fec05a4f-cde8-4f23-9c61-89f2d99ce422" providerId="ADAL" clId="{2E754874-319E-4476-87BE-8FAF1F3ADBF4}" dt="2021-03-17T15:51:50.793" v="7450"/>
          <ac:picMkLst>
            <pc:docMk/>
            <pc:sldMk cId="897525904" sldId="265"/>
            <ac:picMk id="4" creationId="{89E716C6-7560-4735-A172-7F105FA639CC}"/>
          </ac:picMkLst>
        </pc:picChg>
      </pc:sldChg>
      <pc:sldChg chg="addSp delSp modSp add mod modTransition setBg">
        <pc:chgData name="Helen Sauntson" userId="fec05a4f-cde8-4f23-9c61-89f2d99ce422" providerId="ADAL" clId="{2E754874-319E-4476-87BE-8FAF1F3ADBF4}" dt="2021-03-18T12:16:37.093" v="7832" actId="255"/>
        <pc:sldMkLst>
          <pc:docMk/>
          <pc:sldMk cId="0" sldId="266"/>
        </pc:sldMkLst>
        <pc:spChg chg="mod">
          <ac:chgData name="Helen Sauntson" userId="fec05a4f-cde8-4f23-9c61-89f2d99ce422" providerId="ADAL" clId="{2E754874-319E-4476-87BE-8FAF1F3ADBF4}" dt="2021-03-18T12:16:23.910" v="7830" actId="26606"/>
          <ac:spMkLst>
            <pc:docMk/>
            <pc:sldMk cId="0" sldId="266"/>
            <ac:spMk id="2" creationId="{00000000-0000-0000-0000-000000000000}"/>
          </ac:spMkLst>
        </pc:spChg>
        <pc:spChg chg="mod">
          <ac:chgData name="Helen Sauntson" userId="fec05a4f-cde8-4f23-9c61-89f2d99ce422" providerId="ADAL" clId="{2E754874-319E-4476-87BE-8FAF1F3ADBF4}" dt="2021-03-18T12:16:37.093" v="7832" actId="255"/>
          <ac:spMkLst>
            <pc:docMk/>
            <pc:sldMk cId="0" sldId="266"/>
            <ac:spMk id="3" creationId="{00000000-0000-0000-0000-000000000000}"/>
          </ac:spMkLst>
        </pc:spChg>
        <pc:picChg chg="del">
          <ac:chgData name="Helen Sauntson" userId="fec05a4f-cde8-4f23-9c61-89f2d99ce422" providerId="ADAL" clId="{2E754874-319E-4476-87BE-8FAF1F3ADBF4}" dt="2021-03-17T10:30:18.439" v="3959" actId="478"/>
          <ac:picMkLst>
            <pc:docMk/>
            <pc:sldMk cId="0" sldId="266"/>
            <ac:picMk id="4" creationId="{00000000-0000-0000-0000-000000000000}"/>
          </ac:picMkLst>
        </pc:picChg>
        <pc:picChg chg="add">
          <ac:chgData name="Helen Sauntson" userId="fec05a4f-cde8-4f23-9c61-89f2d99ce422" providerId="ADAL" clId="{2E754874-319E-4476-87BE-8FAF1F3ADBF4}" dt="2021-03-18T12:16:23.910" v="7830" actId="26606"/>
          <ac:picMkLst>
            <pc:docMk/>
            <pc:sldMk cId="0" sldId="266"/>
            <ac:picMk id="5" creationId="{FD634837-9E21-4C7B-95FF-DD8F79E9D9D7}"/>
          </ac:picMkLst>
        </pc:picChg>
        <pc:cxnChg chg="add">
          <ac:chgData name="Helen Sauntson" userId="fec05a4f-cde8-4f23-9c61-89f2d99ce422" providerId="ADAL" clId="{2E754874-319E-4476-87BE-8FAF1F3ADBF4}" dt="2021-03-18T12:16:23.910" v="7830" actId="26606"/>
          <ac:cxnSpMkLst>
            <pc:docMk/>
            <pc:sldMk cId="0" sldId="266"/>
            <ac:cxnSpMk id="9" creationId="{A7F400EE-A8A5-48AF-B4D6-291B52C6F0B0}"/>
          </ac:cxnSpMkLst>
        </pc:cxnChg>
      </pc:sldChg>
      <pc:sldChg chg="addSp delSp modSp add mod setBg">
        <pc:chgData name="Helen Sauntson" userId="fec05a4f-cde8-4f23-9c61-89f2d99ce422" providerId="ADAL" clId="{2E754874-319E-4476-87BE-8FAF1F3ADBF4}" dt="2021-03-18T12:02:09.563" v="7646" actId="255"/>
        <pc:sldMkLst>
          <pc:docMk/>
          <pc:sldMk cId="1461220628" sldId="267"/>
        </pc:sldMkLst>
        <pc:spChg chg="mod">
          <ac:chgData name="Helen Sauntson" userId="fec05a4f-cde8-4f23-9c61-89f2d99ce422" providerId="ADAL" clId="{2E754874-319E-4476-87BE-8FAF1F3ADBF4}" dt="2021-03-18T12:02:02.615" v="7645" actId="26606"/>
          <ac:spMkLst>
            <pc:docMk/>
            <pc:sldMk cId="1461220628" sldId="267"/>
            <ac:spMk id="2" creationId="{00000000-0000-0000-0000-000000000000}"/>
          </ac:spMkLst>
        </pc:spChg>
        <pc:spChg chg="mod">
          <ac:chgData name="Helen Sauntson" userId="fec05a4f-cde8-4f23-9c61-89f2d99ce422" providerId="ADAL" clId="{2E754874-319E-4476-87BE-8FAF1F3ADBF4}" dt="2021-03-18T12:02:09.563" v="7646" actId="255"/>
          <ac:spMkLst>
            <pc:docMk/>
            <pc:sldMk cId="1461220628" sldId="267"/>
            <ac:spMk id="3" creationId="{00000000-0000-0000-0000-000000000000}"/>
          </ac:spMkLst>
        </pc:spChg>
        <pc:spChg chg="del">
          <ac:chgData name="Helen Sauntson" userId="fec05a4f-cde8-4f23-9c61-89f2d99ce422" providerId="ADAL" clId="{2E754874-319E-4476-87BE-8FAF1F3ADBF4}" dt="2021-03-17T10:14:36.523" v="2412" actId="478"/>
          <ac:spMkLst>
            <pc:docMk/>
            <pc:sldMk cId="1461220628" sldId="267"/>
            <ac:spMk id="4" creationId="{00000000-0000-0000-0000-000000000000}"/>
          </ac:spMkLst>
        </pc:spChg>
        <pc:spChg chg="del">
          <ac:chgData name="Helen Sauntson" userId="fec05a4f-cde8-4f23-9c61-89f2d99ce422" providerId="ADAL" clId="{2E754874-319E-4476-87BE-8FAF1F3ADBF4}" dt="2021-03-17T10:14:43.088" v="2413" actId="478"/>
          <ac:spMkLst>
            <pc:docMk/>
            <pc:sldMk cId="1461220628" sldId="267"/>
            <ac:spMk id="5" creationId="{00000000-0000-0000-0000-000000000000}"/>
          </ac:spMkLst>
        </pc:spChg>
        <pc:picChg chg="add mod">
          <ac:chgData name="Helen Sauntson" userId="fec05a4f-cde8-4f23-9c61-89f2d99ce422" providerId="ADAL" clId="{2E754874-319E-4476-87BE-8FAF1F3ADBF4}" dt="2021-03-18T12:02:02.615" v="7645" actId="26606"/>
          <ac:picMkLst>
            <pc:docMk/>
            <pc:sldMk cId="1461220628" sldId="267"/>
            <ac:picMk id="4" creationId="{197DE6AF-E433-4D20-9D24-FECC2E6B95E3}"/>
          </ac:picMkLst>
        </pc:picChg>
        <pc:cxnChg chg="add">
          <ac:chgData name="Helen Sauntson" userId="fec05a4f-cde8-4f23-9c61-89f2d99ce422" providerId="ADAL" clId="{2E754874-319E-4476-87BE-8FAF1F3ADBF4}" dt="2021-03-18T12:02:02.615" v="7645" actId="26606"/>
          <ac:cxnSpMkLst>
            <pc:docMk/>
            <pc:sldMk cId="1461220628" sldId="267"/>
            <ac:cxnSpMk id="9" creationId="{A7F400EE-A8A5-48AF-B4D6-291B52C6F0B0}"/>
          </ac:cxnSpMkLst>
        </pc:cxnChg>
      </pc:sldChg>
      <pc:sldChg chg="modSp add del mod ord">
        <pc:chgData name="Helen Sauntson" userId="fec05a4f-cde8-4f23-9c61-89f2d99ce422" providerId="ADAL" clId="{2E754874-319E-4476-87BE-8FAF1F3ADBF4}" dt="2021-03-17T14:30:08.157" v="6720" actId="47"/>
        <pc:sldMkLst>
          <pc:docMk/>
          <pc:sldMk cId="4254901965" sldId="268"/>
        </pc:sldMkLst>
        <pc:spChg chg="mod">
          <ac:chgData name="Helen Sauntson" userId="fec05a4f-cde8-4f23-9c61-89f2d99ce422" providerId="ADAL" clId="{2E754874-319E-4476-87BE-8FAF1F3ADBF4}" dt="2021-03-17T09:27:21.943" v="1651" actId="27636"/>
          <ac:spMkLst>
            <pc:docMk/>
            <pc:sldMk cId="4254901965" sldId="268"/>
            <ac:spMk id="3" creationId="{00000000-0000-0000-0000-000000000000}"/>
          </ac:spMkLst>
        </pc:spChg>
      </pc:sldChg>
      <pc:sldChg chg="delSp add del ord">
        <pc:chgData name="Helen Sauntson" userId="fec05a4f-cde8-4f23-9c61-89f2d99ce422" providerId="ADAL" clId="{2E754874-319E-4476-87BE-8FAF1F3ADBF4}" dt="2021-03-17T14:29:39.391" v="6719" actId="47"/>
        <pc:sldMkLst>
          <pc:docMk/>
          <pc:sldMk cId="3947558019" sldId="269"/>
        </pc:sldMkLst>
        <pc:picChg chg="del">
          <ac:chgData name="Helen Sauntson" userId="fec05a4f-cde8-4f23-9c61-89f2d99ce422" providerId="ADAL" clId="{2E754874-319E-4476-87BE-8FAF1F3ADBF4}" dt="2021-03-17T14:29:28.914" v="6716" actId="21"/>
          <ac:picMkLst>
            <pc:docMk/>
            <pc:sldMk cId="3947558019" sldId="269"/>
            <ac:picMk id="8194" creationId="{00000000-0000-0000-0000-000000000000}"/>
          </ac:picMkLst>
        </pc:picChg>
      </pc:sldChg>
      <pc:sldChg chg="add del ord">
        <pc:chgData name="Helen Sauntson" userId="fec05a4f-cde8-4f23-9c61-89f2d99ce422" providerId="ADAL" clId="{2E754874-319E-4476-87BE-8FAF1F3ADBF4}" dt="2021-03-17T14:29:13.034" v="6715" actId="47"/>
        <pc:sldMkLst>
          <pc:docMk/>
          <pc:sldMk cId="2154112363" sldId="290"/>
        </pc:sldMkLst>
      </pc:sldChg>
      <pc:sldChg chg="addSp delSp modSp add mod modTransition setBg">
        <pc:chgData name="Helen Sauntson" userId="fec05a4f-cde8-4f23-9c61-89f2d99ce422" providerId="ADAL" clId="{2E754874-319E-4476-87BE-8FAF1F3ADBF4}" dt="2021-03-18T12:02:30.960" v="7648" actId="255"/>
        <pc:sldMkLst>
          <pc:docMk/>
          <pc:sldMk cId="0" sldId="291"/>
        </pc:sldMkLst>
        <pc:spChg chg="mod">
          <ac:chgData name="Helen Sauntson" userId="fec05a4f-cde8-4f23-9c61-89f2d99ce422" providerId="ADAL" clId="{2E754874-319E-4476-87BE-8FAF1F3ADBF4}" dt="2021-03-18T12:02:22.662" v="7647" actId="26606"/>
          <ac:spMkLst>
            <pc:docMk/>
            <pc:sldMk cId="0" sldId="291"/>
            <ac:spMk id="2" creationId="{00000000-0000-0000-0000-000000000000}"/>
          </ac:spMkLst>
        </pc:spChg>
        <pc:spChg chg="mod">
          <ac:chgData name="Helen Sauntson" userId="fec05a4f-cde8-4f23-9c61-89f2d99ce422" providerId="ADAL" clId="{2E754874-319E-4476-87BE-8FAF1F3ADBF4}" dt="2021-03-18T12:02:30.960" v="7648" actId="255"/>
          <ac:spMkLst>
            <pc:docMk/>
            <pc:sldMk cId="0" sldId="291"/>
            <ac:spMk id="3" creationId="{00000000-0000-0000-0000-000000000000}"/>
          </ac:spMkLst>
        </pc:spChg>
        <pc:spChg chg="add">
          <ac:chgData name="Helen Sauntson" userId="fec05a4f-cde8-4f23-9c61-89f2d99ce422" providerId="ADAL" clId="{2E754874-319E-4476-87BE-8FAF1F3ADBF4}" dt="2021-03-18T12:02:22.662" v="7647" actId="26606"/>
          <ac:spMkLst>
            <pc:docMk/>
            <pc:sldMk cId="0" sldId="291"/>
            <ac:spMk id="8" creationId="{100EDD19-6802-4EC3-95CE-CFFAB042CFD6}"/>
          </ac:spMkLst>
        </pc:spChg>
        <pc:spChg chg="add">
          <ac:chgData name="Helen Sauntson" userId="fec05a4f-cde8-4f23-9c61-89f2d99ce422" providerId="ADAL" clId="{2E754874-319E-4476-87BE-8FAF1F3ADBF4}" dt="2021-03-18T12:02:22.662" v="7647" actId="26606"/>
          <ac:spMkLst>
            <pc:docMk/>
            <pc:sldMk cId="0" sldId="291"/>
            <ac:spMk id="10" creationId="{DB17E863-922E-4C26-BD64-E8FD41D28661}"/>
          </ac:spMkLst>
        </pc:spChg>
        <pc:picChg chg="del">
          <ac:chgData name="Helen Sauntson" userId="fec05a4f-cde8-4f23-9c61-89f2d99ce422" providerId="ADAL" clId="{2E754874-319E-4476-87BE-8FAF1F3ADBF4}" dt="2021-03-17T09:31:44.805" v="1669" actId="478"/>
          <ac:picMkLst>
            <pc:docMk/>
            <pc:sldMk cId="0" sldId="291"/>
            <ac:picMk id="4" creationId="{00000000-0000-0000-0000-000000000000}"/>
          </ac:picMkLst>
        </pc:picChg>
      </pc:sldChg>
      <pc:sldChg chg="addSp delSp modSp add mod modTransition setBg">
        <pc:chgData name="Helen Sauntson" userId="fec05a4f-cde8-4f23-9c61-89f2d99ce422" providerId="ADAL" clId="{2E754874-319E-4476-87BE-8FAF1F3ADBF4}" dt="2021-03-18T12:03:50.068" v="7668" actId="26606"/>
        <pc:sldMkLst>
          <pc:docMk/>
          <pc:sldMk cId="0" sldId="292"/>
        </pc:sldMkLst>
        <pc:spChg chg="mod">
          <ac:chgData name="Helen Sauntson" userId="fec05a4f-cde8-4f23-9c61-89f2d99ce422" providerId="ADAL" clId="{2E754874-319E-4476-87BE-8FAF1F3ADBF4}" dt="2021-03-18T12:03:50.068" v="7668" actId="26606"/>
          <ac:spMkLst>
            <pc:docMk/>
            <pc:sldMk cId="0" sldId="292"/>
            <ac:spMk id="2" creationId="{00000000-0000-0000-0000-000000000000}"/>
          </ac:spMkLst>
        </pc:spChg>
        <pc:spChg chg="add del mod">
          <ac:chgData name="Helen Sauntson" userId="fec05a4f-cde8-4f23-9c61-89f2d99ce422" providerId="ADAL" clId="{2E754874-319E-4476-87BE-8FAF1F3ADBF4}" dt="2021-03-18T12:03:27.732" v="7664" actId="26606"/>
          <ac:spMkLst>
            <pc:docMk/>
            <pc:sldMk cId="0" sldId="292"/>
            <ac:spMk id="3" creationId="{00000000-0000-0000-0000-000000000000}"/>
          </ac:spMkLst>
        </pc:spChg>
        <pc:spChg chg="add del">
          <ac:chgData name="Helen Sauntson" userId="fec05a4f-cde8-4f23-9c61-89f2d99ce422" providerId="ADAL" clId="{2E754874-319E-4476-87BE-8FAF1F3ADBF4}" dt="2021-03-18T12:03:27.717" v="7663" actId="26606"/>
          <ac:spMkLst>
            <pc:docMk/>
            <pc:sldMk cId="0" sldId="292"/>
            <ac:spMk id="9" creationId="{08E89D5E-1885-4160-AC77-CC471DD1D0DB}"/>
          </ac:spMkLst>
        </pc:spChg>
        <pc:spChg chg="add del">
          <ac:chgData name="Helen Sauntson" userId="fec05a4f-cde8-4f23-9c61-89f2d99ce422" providerId="ADAL" clId="{2E754874-319E-4476-87BE-8FAF1F3ADBF4}" dt="2021-03-18T12:03:50.068" v="7668" actId="26606"/>
          <ac:spMkLst>
            <pc:docMk/>
            <pc:sldMk cId="0" sldId="292"/>
            <ac:spMk id="13" creationId="{2E442304-DDBD-4F7B-8017-36BCC863FB40}"/>
          </ac:spMkLst>
        </pc:spChg>
        <pc:spChg chg="add del">
          <ac:chgData name="Helen Sauntson" userId="fec05a4f-cde8-4f23-9c61-89f2d99ce422" providerId="ADAL" clId="{2E754874-319E-4476-87BE-8FAF1F3ADBF4}" dt="2021-03-18T12:03:50.068" v="7668" actId="26606"/>
          <ac:spMkLst>
            <pc:docMk/>
            <pc:sldMk cId="0" sldId="292"/>
            <ac:spMk id="14" creationId="{5E107275-3853-46FD-A241-DE4355A42675}"/>
          </ac:spMkLst>
        </pc:spChg>
        <pc:spChg chg="add">
          <ac:chgData name="Helen Sauntson" userId="fec05a4f-cde8-4f23-9c61-89f2d99ce422" providerId="ADAL" clId="{2E754874-319E-4476-87BE-8FAF1F3ADBF4}" dt="2021-03-18T12:03:50.068" v="7668" actId="26606"/>
          <ac:spMkLst>
            <pc:docMk/>
            <pc:sldMk cId="0" sldId="292"/>
            <ac:spMk id="20" creationId="{955A2079-FA98-4876-80F0-72364A7D2EA4}"/>
          </ac:spMkLst>
        </pc:spChg>
        <pc:graphicFrameChg chg="add del">
          <ac:chgData name="Helen Sauntson" userId="fec05a4f-cde8-4f23-9c61-89f2d99ce422" providerId="ADAL" clId="{2E754874-319E-4476-87BE-8FAF1F3ADBF4}" dt="2021-03-18T12:03:27.717" v="7663" actId="26606"/>
          <ac:graphicFrameMkLst>
            <pc:docMk/>
            <pc:sldMk cId="0" sldId="292"/>
            <ac:graphicFrameMk id="5" creationId="{C69DD6BA-D8ED-4C7D-8F82-9F10830BE1EF}"/>
          </ac:graphicFrameMkLst>
        </pc:graphicFrameChg>
        <pc:graphicFrameChg chg="add mod modGraphic">
          <ac:chgData name="Helen Sauntson" userId="fec05a4f-cde8-4f23-9c61-89f2d99ce422" providerId="ADAL" clId="{2E754874-319E-4476-87BE-8FAF1F3ADBF4}" dt="2021-03-18T12:03:50.068" v="7668" actId="26606"/>
          <ac:graphicFrameMkLst>
            <pc:docMk/>
            <pc:sldMk cId="0" sldId="292"/>
            <ac:graphicFrameMk id="15" creationId="{8AA9ADE2-2A4C-4CF3-8EC8-78D28DB67829}"/>
          </ac:graphicFrameMkLst>
        </pc:graphicFrameChg>
        <pc:picChg chg="del">
          <ac:chgData name="Helen Sauntson" userId="fec05a4f-cde8-4f23-9c61-89f2d99ce422" providerId="ADAL" clId="{2E754874-319E-4476-87BE-8FAF1F3ADBF4}" dt="2021-03-17T09:31:48.111" v="1670" actId="478"/>
          <ac:picMkLst>
            <pc:docMk/>
            <pc:sldMk cId="0" sldId="292"/>
            <ac:picMk id="4" creationId="{00000000-0000-0000-0000-000000000000}"/>
          </ac:picMkLst>
        </pc:picChg>
        <pc:cxnChg chg="add del">
          <ac:chgData name="Helen Sauntson" userId="fec05a4f-cde8-4f23-9c61-89f2d99ce422" providerId="ADAL" clId="{2E754874-319E-4476-87BE-8FAF1F3ADBF4}" dt="2021-03-18T12:03:27.717" v="7663" actId="26606"/>
          <ac:cxnSpMkLst>
            <pc:docMk/>
            <pc:sldMk cId="0" sldId="292"/>
            <ac:cxnSpMk id="11" creationId="{550D2BD1-98F9-412D-905B-3A843EF4078B}"/>
          </ac:cxnSpMkLst>
        </pc:cxnChg>
      </pc:sldChg>
      <pc:sldChg chg="add modTransition">
        <pc:chgData name="Helen Sauntson" userId="fec05a4f-cde8-4f23-9c61-89f2d99ce422" providerId="ADAL" clId="{2E754874-319E-4476-87BE-8FAF1F3ADBF4}" dt="2021-03-17T09:31:09.316" v="1664"/>
        <pc:sldMkLst>
          <pc:docMk/>
          <pc:sldMk cId="0" sldId="293"/>
        </pc:sldMkLst>
      </pc:sldChg>
      <pc:sldChg chg="delSp modSp add mod modTransition">
        <pc:chgData name="Helen Sauntson" userId="fec05a4f-cde8-4f23-9c61-89f2d99ce422" providerId="ADAL" clId="{2E754874-319E-4476-87BE-8FAF1F3ADBF4}" dt="2021-03-18T12:15:07.302" v="7829" actId="947"/>
        <pc:sldMkLst>
          <pc:docMk/>
          <pc:sldMk cId="0" sldId="294"/>
        </pc:sldMkLst>
        <pc:spChg chg="mod">
          <ac:chgData name="Helen Sauntson" userId="fec05a4f-cde8-4f23-9c61-89f2d99ce422" providerId="ADAL" clId="{2E754874-319E-4476-87BE-8FAF1F3ADBF4}" dt="2021-03-18T12:15:07.302" v="7829" actId="947"/>
          <ac:spMkLst>
            <pc:docMk/>
            <pc:sldMk cId="0" sldId="294"/>
            <ac:spMk id="2" creationId="{00000000-0000-0000-0000-000000000000}"/>
          </ac:spMkLst>
        </pc:spChg>
        <pc:picChg chg="del">
          <ac:chgData name="Helen Sauntson" userId="fec05a4f-cde8-4f23-9c61-89f2d99ce422" providerId="ADAL" clId="{2E754874-319E-4476-87BE-8FAF1F3ADBF4}" dt="2021-03-17T10:30:21.676" v="3960" actId="478"/>
          <ac:picMkLst>
            <pc:docMk/>
            <pc:sldMk cId="0" sldId="294"/>
            <ac:picMk id="4" creationId="{00000000-0000-0000-0000-000000000000}"/>
          </ac:picMkLst>
        </pc:picChg>
      </pc:sldChg>
      <pc:sldChg chg="addSp modSp add mod modTransition setBg">
        <pc:chgData name="Helen Sauntson" userId="fec05a4f-cde8-4f23-9c61-89f2d99ce422" providerId="ADAL" clId="{2E754874-319E-4476-87BE-8FAF1F3ADBF4}" dt="2021-03-18T12:29:16.837" v="8028" actId="26606"/>
        <pc:sldMkLst>
          <pc:docMk/>
          <pc:sldMk cId="285345573" sldId="295"/>
        </pc:sldMkLst>
        <pc:spChg chg="mod">
          <ac:chgData name="Helen Sauntson" userId="fec05a4f-cde8-4f23-9c61-89f2d99ce422" providerId="ADAL" clId="{2E754874-319E-4476-87BE-8FAF1F3ADBF4}" dt="2021-03-18T12:29:16.837" v="8028" actId="26606"/>
          <ac:spMkLst>
            <pc:docMk/>
            <pc:sldMk cId="285345573" sldId="295"/>
            <ac:spMk id="2" creationId="{00000000-0000-0000-0000-000000000000}"/>
          </ac:spMkLst>
        </pc:spChg>
        <pc:spChg chg="add">
          <ac:chgData name="Helen Sauntson" userId="fec05a4f-cde8-4f23-9c61-89f2d99ce422" providerId="ADAL" clId="{2E754874-319E-4476-87BE-8FAF1F3ADBF4}" dt="2021-03-18T12:29:16.837" v="8028" actId="26606"/>
          <ac:spMkLst>
            <pc:docMk/>
            <pc:sldMk cId="285345573" sldId="295"/>
            <ac:spMk id="9" creationId="{A4AC5506-6312-4701-8D3C-40187889A947}"/>
          </ac:spMkLst>
        </pc:spChg>
        <pc:graphicFrameChg chg="mod modGraphic">
          <ac:chgData name="Helen Sauntson" userId="fec05a4f-cde8-4f23-9c61-89f2d99ce422" providerId="ADAL" clId="{2E754874-319E-4476-87BE-8FAF1F3ADBF4}" dt="2021-03-18T12:29:16.837" v="8028" actId="26606"/>
          <ac:graphicFrameMkLst>
            <pc:docMk/>
            <pc:sldMk cId="285345573" sldId="295"/>
            <ac:graphicFrameMk id="4" creationId="{00000000-0000-0000-0000-000000000000}"/>
          </ac:graphicFrameMkLst>
        </pc:graphicFrameChg>
      </pc:sldChg>
      <pc:sldChg chg="addSp modSp new mod setBg">
        <pc:chgData name="Helen Sauntson" userId="fec05a4f-cde8-4f23-9c61-89f2d99ce422" providerId="ADAL" clId="{2E754874-319E-4476-87BE-8FAF1F3ADBF4}" dt="2021-03-18T14:08:27.449" v="8192" actId="20577"/>
        <pc:sldMkLst>
          <pc:docMk/>
          <pc:sldMk cId="2602399834" sldId="296"/>
        </pc:sldMkLst>
        <pc:spChg chg="mod">
          <ac:chgData name="Helen Sauntson" userId="fec05a4f-cde8-4f23-9c61-89f2d99ce422" providerId="ADAL" clId="{2E754874-319E-4476-87BE-8FAF1F3ADBF4}" dt="2021-03-18T14:07:58.884" v="8179" actId="26606"/>
          <ac:spMkLst>
            <pc:docMk/>
            <pc:sldMk cId="2602399834" sldId="296"/>
            <ac:spMk id="2" creationId="{C58AE8B4-6FFF-422B-B654-276474AE66ED}"/>
          </ac:spMkLst>
        </pc:spChg>
        <pc:spChg chg="mod">
          <ac:chgData name="Helen Sauntson" userId="fec05a4f-cde8-4f23-9c61-89f2d99ce422" providerId="ADAL" clId="{2E754874-319E-4476-87BE-8FAF1F3ADBF4}" dt="2021-03-18T14:08:27.449" v="8192" actId="20577"/>
          <ac:spMkLst>
            <pc:docMk/>
            <pc:sldMk cId="2602399834" sldId="296"/>
            <ac:spMk id="3" creationId="{603BA442-8307-465B-BAA1-B5AE18EE634F}"/>
          </ac:spMkLst>
        </pc:spChg>
        <pc:spChg chg="add">
          <ac:chgData name="Helen Sauntson" userId="fec05a4f-cde8-4f23-9c61-89f2d99ce422" providerId="ADAL" clId="{2E754874-319E-4476-87BE-8FAF1F3ADBF4}" dt="2021-03-18T14:07:58.884" v="8179" actId="26606"/>
          <ac:spMkLst>
            <pc:docMk/>
            <pc:sldMk cId="2602399834" sldId="296"/>
            <ac:spMk id="8" creationId="{1B15ED52-F352-441B-82BF-E0EA34836D08}"/>
          </ac:spMkLst>
        </pc:spChg>
        <pc:spChg chg="add">
          <ac:chgData name="Helen Sauntson" userId="fec05a4f-cde8-4f23-9c61-89f2d99ce422" providerId="ADAL" clId="{2E754874-319E-4476-87BE-8FAF1F3ADBF4}" dt="2021-03-18T14:07:58.884" v="8179" actId="26606"/>
          <ac:spMkLst>
            <pc:docMk/>
            <pc:sldMk cId="2602399834" sldId="296"/>
            <ac:spMk id="10" creationId="{3B2E3793-BFE6-45A2-9B7B-E18844431C99}"/>
          </ac:spMkLst>
        </pc:spChg>
        <pc:spChg chg="add">
          <ac:chgData name="Helen Sauntson" userId="fec05a4f-cde8-4f23-9c61-89f2d99ce422" providerId="ADAL" clId="{2E754874-319E-4476-87BE-8FAF1F3ADBF4}" dt="2021-03-18T14:07:58.884" v="8179" actId="26606"/>
          <ac:spMkLst>
            <pc:docMk/>
            <pc:sldMk cId="2602399834" sldId="296"/>
            <ac:spMk id="12" creationId="{BC4C4868-CB8F-4AF9-9CDB-8108F2C19B67}"/>
          </ac:spMkLst>
        </pc:spChg>
        <pc:spChg chg="add">
          <ac:chgData name="Helen Sauntson" userId="fec05a4f-cde8-4f23-9c61-89f2d99ce422" providerId="ADAL" clId="{2E754874-319E-4476-87BE-8FAF1F3ADBF4}" dt="2021-03-18T14:07:58.884" v="8179" actId="26606"/>
          <ac:spMkLst>
            <pc:docMk/>
            <pc:sldMk cId="2602399834" sldId="296"/>
            <ac:spMk id="14" creationId="{375E0459-6403-40CD-989D-56A4407CA12E}"/>
          </ac:spMkLst>
        </pc:spChg>
        <pc:spChg chg="add">
          <ac:chgData name="Helen Sauntson" userId="fec05a4f-cde8-4f23-9c61-89f2d99ce422" providerId="ADAL" clId="{2E754874-319E-4476-87BE-8FAF1F3ADBF4}" dt="2021-03-18T14:07:58.884" v="8179" actId="26606"/>
          <ac:spMkLst>
            <pc:docMk/>
            <pc:sldMk cId="2602399834" sldId="296"/>
            <ac:spMk id="16" creationId="{53E5B1A8-3AC9-4BD1-9BBC-78CA94F2D1BA}"/>
          </ac:spMkLst>
        </pc:spChg>
      </pc:sldChg>
      <pc:sldChg chg="addSp delSp modSp new mod setBg">
        <pc:chgData name="Helen Sauntson" userId="fec05a4f-cde8-4f23-9c61-89f2d99ce422" providerId="ADAL" clId="{2E754874-319E-4476-87BE-8FAF1F3ADBF4}" dt="2021-03-18T12:05:23.970" v="7679" actId="255"/>
        <pc:sldMkLst>
          <pc:docMk/>
          <pc:sldMk cId="3799552181" sldId="297"/>
        </pc:sldMkLst>
        <pc:spChg chg="mod">
          <ac:chgData name="Helen Sauntson" userId="fec05a4f-cde8-4f23-9c61-89f2d99ce422" providerId="ADAL" clId="{2E754874-319E-4476-87BE-8FAF1F3ADBF4}" dt="2021-03-18T12:05:05.686" v="7675" actId="26606"/>
          <ac:spMkLst>
            <pc:docMk/>
            <pc:sldMk cId="3799552181" sldId="297"/>
            <ac:spMk id="2" creationId="{29771354-3F97-4B68-BBEA-1AA3538C09BF}"/>
          </ac:spMkLst>
        </pc:spChg>
        <pc:spChg chg="mod">
          <ac:chgData name="Helen Sauntson" userId="fec05a4f-cde8-4f23-9c61-89f2d99ce422" providerId="ADAL" clId="{2E754874-319E-4476-87BE-8FAF1F3ADBF4}" dt="2021-03-18T12:05:23.970" v="7679" actId="255"/>
          <ac:spMkLst>
            <pc:docMk/>
            <pc:sldMk cId="3799552181" sldId="297"/>
            <ac:spMk id="3" creationId="{FEB015DB-6C88-40F5-BD38-FE43343B10E1}"/>
          </ac:spMkLst>
        </pc:spChg>
        <pc:spChg chg="add del">
          <ac:chgData name="Helen Sauntson" userId="fec05a4f-cde8-4f23-9c61-89f2d99ce422" providerId="ADAL" clId="{2E754874-319E-4476-87BE-8FAF1F3ADBF4}" dt="2021-03-18T12:05:05.670" v="7674" actId="26606"/>
          <ac:spMkLst>
            <pc:docMk/>
            <pc:sldMk cId="3799552181" sldId="297"/>
            <ac:spMk id="8" creationId="{100EDD19-6802-4EC3-95CE-CFFAB042CFD6}"/>
          </ac:spMkLst>
        </pc:spChg>
        <pc:spChg chg="add del">
          <ac:chgData name="Helen Sauntson" userId="fec05a4f-cde8-4f23-9c61-89f2d99ce422" providerId="ADAL" clId="{2E754874-319E-4476-87BE-8FAF1F3ADBF4}" dt="2021-03-18T12:05:05.670" v="7674" actId="26606"/>
          <ac:spMkLst>
            <pc:docMk/>
            <pc:sldMk cId="3799552181" sldId="297"/>
            <ac:spMk id="10" creationId="{DB17E863-922E-4C26-BD64-E8FD41D28661}"/>
          </ac:spMkLst>
        </pc:spChg>
        <pc:spChg chg="add">
          <ac:chgData name="Helen Sauntson" userId="fec05a4f-cde8-4f23-9c61-89f2d99ce422" providerId="ADAL" clId="{2E754874-319E-4476-87BE-8FAF1F3ADBF4}" dt="2021-03-18T12:05:05.686" v="7675" actId="26606"/>
          <ac:spMkLst>
            <pc:docMk/>
            <pc:sldMk cId="3799552181" sldId="297"/>
            <ac:spMk id="12" creationId="{BC4C4868-CB8F-4AF9-9CDB-8108F2C19B67}"/>
          </ac:spMkLst>
        </pc:spChg>
        <pc:spChg chg="add">
          <ac:chgData name="Helen Sauntson" userId="fec05a4f-cde8-4f23-9c61-89f2d99ce422" providerId="ADAL" clId="{2E754874-319E-4476-87BE-8FAF1F3ADBF4}" dt="2021-03-18T12:05:05.686" v="7675" actId="26606"/>
          <ac:spMkLst>
            <pc:docMk/>
            <pc:sldMk cId="3799552181" sldId="297"/>
            <ac:spMk id="13" creationId="{1B15ED52-F352-441B-82BF-E0EA34836D08}"/>
          </ac:spMkLst>
        </pc:spChg>
        <pc:spChg chg="add">
          <ac:chgData name="Helen Sauntson" userId="fec05a4f-cde8-4f23-9c61-89f2d99ce422" providerId="ADAL" clId="{2E754874-319E-4476-87BE-8FAF1F3ADBF4}" dt="2021-03-18T12:05:05.686" v="7675" actId="26606"/>
          <ac:spMkLst>
            <pc:docMk/>
            <pc:sldMk cId="3799552181" sldId="297"/>
            <ac:spMk id="14" creationId="{375E0459-6403-40CD-989D-56A4407CA12E}"/>
          </ac:spMkLst>
        </pc:spChg>
        <pc:spChg chg="add">
          <ac:chgData name="Helen Sauntson" userId="fec05a4f-cde8-4f23-9c61-89f2d99ce422" providerId="ADAL" clId="{2E754874-319E-4476-87BE-8FAF1F3ADBF4}" dt="2021-03-18T12:05:05.686" v="7675" actId="26606"/>
          <ac:spMkLst>
            <pc:docMk/>
            <pc:sldMk cId="3799552181" sldId="297"/>
            <ac:spMk id="15" creationId="{3B2E3793-BFE6-45A2-9B7B-E18844431C99}"/>
          </ac:spMkLst>
        </pc:spChg>
        <pc:spChg chg="add">
          <ac:chgData name="Helen Sauntson" userId="fec05a4f-cde8-4f23-9c61-89f2d99ce422" providerId="ADAL" clId="{2E754874-319E-4476-87BE-8FAF1F3ADBF4}" dt="2021-03-18T12:05:05.686" v="7675" actId="26606"/>
          <ac:spMkLst>
            <pc:docMk/>
            <pc:sldMk cId="3799552181" sldId="297"/>
            <ac:spMk id="16" creationId="{53E5B1A8-3AC9-4BD1-9BBC-78CA94F2D1BA}"/>
          </ac:spMkLst>
        </pc:spChg>
      </pc:sldChg>
      <pc:sldChg chg="addSp delSp modSp new mod setBg">
        <pc:chgData name="Helen Sauntson" userId="fec05a4f-cde8-4f23-9c61-89f2d99ce422" providerId="ADAL" clId="{2E754874-319E-4476-87BE-8FAF1F3ADBF4}" dt="2021-03-18T12:05:56.670" v="7683" actId="947"/>
        <pc:sldMkLst>
          <pc:docMk/>
          <pc:sldMk cId="352430915" sldId="298"/>
        </pc:sldMkLst>
        <pc:spChg chg="mod">
          <ac:chgData name="Helen Sauntson" userId="fec05a4f-cde8-4f23-9c61-89f2d99ce422" providerId="ADAL" clId="{2E754874-319E-4476-87BE-8FAF1F3ADBF4}" dt="2021-03-18T12:05:47.592" v="7681" actId="947"/>
          <ac:spMkLst>
            <pc:docMk/>
            <pc:sldMk cId="352430915" sldId="298"/>
            <ac:spMk id="2" creationId="{75F6D1F9-F8DA-4496-9F62-0F6B0FDD7699}"/>
          </ac:spMkLst>
        </pc:spChg>
        <pc:spChg chg="del">
          <ac:chgData name="Helen Sauntson" userId="fec05a4f-cde8-4f23-9c61-89f2d99ce422" providerId="ADAL" clId="{2E754874-319E-4476-87BE-8FAF1F3ADBF4}" dt="2021-03-17T10:26:45.478" v="3428" actId="3680"/>
          <ac:spMkLst>
            <pc:docMk/>
            <pc:sldMk cId="352430915" sldId="298"/>
            <ac:spMk id="3" creationId="{8CB253E5-23BB-4674-92C1-805D1B796D24}"/>
          </ac:spMkLst>
        </pc:spChg>
        <pc:spChg chg="add">
          <ac:chgData name="Helen Sauntson" userId="fec05a4f-cde8-4f23-9c61-89f2d99ce422" providerId="ADAL" clId="{2E754874-319E-4476-87BE-8FAF1F3ADBF4}" dt="2021-03-18T12:05:34.208" v="7680" actId="26606"/>
          <ac:spMkLst>
            <pc:docMk/>
            <pc:sldMk cId="352430915" sldId="298"/>
            <ac:spMk id="9" creationId="{A5711A0E-A428-4ED1-96CB-33D69FD842E4}"/>
          </ac:spMkLst>
        </pc:spChg>
        <pc:graphicFrameChg chg="add mod ord modGraphic">
          <ac:chgData name="Helen Sauntson" userId="fec05a4f-cde8-4f23-9c61-89f2d99ce422" providerId="ADAL" clId="{2E754874-319E-4476-87BE-8FAF1F3ADBF4}" dt="2021-03-18T12:05:56.670" v="7683" actId="947"/>
          <ac:graphicFrameMkLst>
            <pc:docMk/>
            <pc:sldMk cId="352430915" sldId="298"/>
            <ac:graphicFrameMk id="4" creationId="{99CC0CD7-5F3A-48D1-AC1E-C97844748DC4}"/>
          </ac:graphicFrameMkLst>
        </pc:graphicFrameChg>
      </pc:sldChg>
      <pc:sldChg chg="addSp delSp modSp new mod">
        <pc:chgData name="Helen Sauntson" userId="fec05a4f-cde8-4f23-9c61-89f2d99ce422" providerId="ADAL" clId="{2E754874-319E-4476-87BE-8FAF1F3ADBF4}" dt="2021-03-17T15:51:50.793" v="7450"/>
        <pc:sldMkLst>
          <pc:docMk/>
          <pc:sldMk cId="4278331229" sldId="299"/>
        </pc:sldMkLst>
        <pc:spChg chg="mod">
          <ac:chgData name="Helen Sauntson" userId="fec05a4f-cde8-4f23-9c61-89f2d99ce422" providerId="ADAL" clId="{2E754874-319E-4476-87BE-8FAF1F3ADBF4}" dt="2021-03-17T15:51:50.793" v="7450"/>
          <ac:spMkLst>
            <pc:docMk/>
            <pc:sldMk cId="4278331229" sldId="299"/>
            <ac:spMk id="2" creationId="{4041AFA9-343B-4FA2-9922-ED40AB1D1891}"/>
          </ac:spMkLst>
        </pc:spChg>
        <pc:spChg chg="del mod">
          <ac:chgData name="Helen Sauntson" userId="fec05a4f-cde8-4f23-9c61-89f2d99ce422" providerId="ADAL" clId="{2E754874-319E-4476-87BE-8FAF1F3ADBF4}" dt="2021-03-17T10:41:42.782" v="3974"/>
          <ac:spMkLst>
            <pc:docMk/>
            <pc:sldMk cId="4278331229" sldId="299"/>
            <ac:spMk id="3" creationId="{8CCF5996-08A1-4CEF-AB07-8DFF8BE373D5}"/>
          </ac:spMkLst>
        </pc:spChg>
        <pc:picChg chg="add mod">
          <ac:chgData name="Helen Sauntson" userId="fec05a4f-cde8-4f23-9c61-89f2d99ce422" providerId="ADAL" clId="{2E754874-319E-4476-87BE-8FAF1F3ADBF4}" dt="2021-03-17T15:51:50.793" v="7450"/>
          <ac:picMkLst>
            <pc:docMk/>
            <pc:sldMk cId="4278331229" sldId="299"/>
            <ac:picMk id="4" creationId="{7DF0FA24-1C04-4A80-8908-A7ED6F0F6177}"/>
          </ac:picMkLst>
        </pc:picChg>
      </pc:sldChg>
      <pc:sldChg chg="addSp delSp modSp new mod">
        <pc:chgData name="Helen Sauntson" userId="fec05a4f-cde8-4f23-9c61-89f2d99ce422" providerId="ADAL" clId="{2E754874-319E-4476-87BE-8FAF1F3ADBF4}" dt="2021-03-18T12:17:01.953" v="7834" actId="14100"/>
        <pc:sldMkLst>
          <pc:docMk/>
          <pc:sldMk cId="498162685" sldId="300"/>
        </pc:sldMkLst>
        <pc:spChg chg="mod">
          <ac:chgData name="Helen Sauntson" userId="fec05a4f-cde8-4f23-9c61-89f2d99ce422" providerId="ADAL" clId="{2E754874-319E-4476-87BE-8FAF1F3ADBF4}" dt="2021-03-18T12:17:01.953" v="7834" actId="14100"/>
          <ac:spMkLst>
            <pc:docMk/>
            <pc:sldMk cId="498162685" sldId="300"/>
            <ac:spMk id="2" creationId="{5F1AF14B-612B-4752-BB9D-08BFC48C9A8C}"/>
          </ac:spMkLst>
        </pc:spChg>
        <pc:spChg chg="del mod">
          <ac:chgData name="Helen Sauntson" userId="fec05a4f-cde8-4f23-9c61-89f2d99ce422" providerId="ADAL" clId="{2E754874-319E-4476-87BE-8FAF1F3ADBF4}" dt="2021-03-17T10:45:34.378" v="4166"/>
          <ac:spMkLst>
            <pc:docMk/>
            <pc:sldMk cId="498162685" sldId="300"/>
            <ac:spMk id="3" creationId="{E60587F7-5BA5-41B3-A85C-4D7B6F4B8CC6}"/>
          </ac:spMkLst>
        </pc:spChg>
        <pc:picChg chg="add mod">
          <ac:chgData name="Helen Sauntson" userId="fec05a4f-cde8-4f23-9c61-89f2d99ce422" providerId="ADAL" clId="{2E754874-319E-4476-87BE-8FAF1F3ADBF4}" dt="2021-03-17T15:51:50.793" v="7450"/>
          <ac:picMkLst>
            <pc:docMk/>
            <pc:sldMk cId="498162685" sldId="300"/>
            <ac:picMk id="4" creationId="{BE4DA689-4140-4B70-84D1-E9EB474302BB}"/>
          </ac:picMkLst>
        </pc:picChg>
      </pc:sldChg>
      <pc:sldChg chg="modSp new del mod">
        <pc:chgData name="Helen Sauntson" userId="fec05a4f-cde8-4f23-9c61-89f2d99ce422" providerId="ADAL" clId="{2E754874-319E-4476-87BE-8FAF1F3ADBF4}" dt="2021-03-17T10:33:54.724" v="3972" actId="47"/>
        <pc:sldMkLst>
          <pc:docMk/>
          <pc:sldMk cId="1155719299" sldId="301"/>
        </pc:sldMkLst>
        <pc:spChg chg="mod">
          <ac:chgData name="Helen Sauntson" userId="fec05a4f-cde8-4f23-9c61-89f2d99ce422" providerId="ADAL" clId="{2E754874-319E-4476-87BE-8FAF1F3ADBF4}" dt="2021-03-17T10:33:45.737" v="3971"/>
          <ac:spMkLst>
            <pc:docMk/>
            <pc:sldMk cId="1155719299" sldId="301"/>
            <ac:spMk id="3" creationId="{8E519B2A-91CF-4FF0-86C8-D7DE95FF0B93}"/>
          </ac:spMkLst>
        </pc:spChg>
      </pc:sldChg>
      <pc:sldChg chg="addSp delSp modSp new mod">
        <pc:chgData name="Helen Sauntson" userId="fec05a4f-cde8-4f23-9c61-89f2d99ce422" providerId="ADAL" clId="{2E754874-319E-4476-87BE-8FAF1F3ADBF4}" dt="2021-03-18T12:11:42.802" v="7733" actId="14100"/>
        <pc:sldMkLst>
          <pc:docMk/>
          <pc:sldMk cId="1222383710" sldId="301"/>
        </pc:sldMkLst>
        <pc:spChg chg="mod">
          <ac:chgData name="Helen Sauntson" userId="fec05a4f-cde8-4f23-9c61-89f2d99ce422" providerId="ADAL" clId="{2E754874-319E-4476-87BE-8FAF1F3ADBF4}" dt="2021-03-18T12:11:42.802" v="7733" actId="14100"/>
          <ac:spMkLst>
            <pc:docMk/>
            <pc:sldMk cId="1222383710" sldId="301"/>
            <ac:spMk id="2" creationId="{44922F11-17FA-432D-AC0F-3E861B98E794}"/>
          </ac:spMkLst>
        </pc:spChg>
        <pc:spChg chg="del mod">
          <ac:chgData name="Helen Sauntson" userId="fec05a4f-cde8-4f23-9c61-89f2d99ce422" providerId="ADAL" clId="{2E754874-319E-4476-87BE-8FAF1F3ADBF4}" dt="2021-03-17T10:43:58.178" v="4071"/>
          <ac:spMkLst>
            <pc:docMk/>
            <pc:sldMk cId="1222383710" sldId="301"/>
            <ac:spMk id="3" creationId="{A74ACF3F-6849-4F3D-AB68-2D0C2D57AC7D}"/>
          </ac:spMkLst>
        </pc:spChg>
        <pc:picChg chg="add mod">
          <ac:chgData name="Helen Sauntson" userId="fec05a4f-cde8-4f23-9c61-89f2d99ce422" providerId="ADAL" clId="{2E754874-319E-4476-87BE-8FAF1F3ADBF4}" dt="2021-03-17T15:51:50.793" v="7450"/>
          <ac:picMkLst>
            <pc:docMk/>
            <pc:sldMk cId="1222383710" sldId="301"/>
            <ac:picMk id="4" creationId="{F7AFA65F-AC86-4A77-BC40-9AD3C7D90A99}"/>
          </ac:picMkLst>
        </pc:picChg>
      </pc:sldChg>
      <pc:sldChg chg="addSp delSp modSp new mod">
        <pc:chgData name="Helen Sauntson" userId="fec05a4f-cde8-4f23-9c61-89f2d99ce422" providerId="ADAL" clId="{2E754874-319E-4476-87BE-8FAF1F3ADBF4}" dt="2021-03-18T12:22:35.459" v="7915" actId="14100"/>
        <pc:sldMkLst>
          <pc:docMk/>
          <pc:sldMk cId="1004380047" sldId="302"/>
        </pc:sldMkLst>
        <pc:spChg chg="mod">
          <ac:chgData name="Helen Sauntson" userId="fec05a4f-cde8-4f23-9c61-89f2d99ce422" providerId="ADAL" clId="{2E754874-319E-4476-87BE-8FAF1F3ADBF4}" dt="2021-03-18T12:22:35.459" v="7915" actId="14100"/>
          <ac:spMkLst>
            <pc:docMk/>
            <pc:sldMk cId="1004380047" sldId="302"/>
            <ac:spMk id="2" creationId="{51EA00F3-28E9-4249-9BD1-F360466CA2E4}"/>
          </ac:spMkLst>
        </pc:spChg>
        <pc:spChg chg="del mod">
          <ac:chgData name="Helen Sauntson" userId="fec05a4f-cde8-4f23-9c61-89f2d99ce422" providerId="ADAL" clId="{2E754874-319E-4476-87BE-8FAF1F3ADBF4}" dt="2021-03-17T10:46:11.775" v="4170"/>
          <ac:spMkLst>
            <pc:docMk/>
            <pc:sldMk cId="1004380047" sldId="302"/>
            <ac:spMk id="3" creationId="{95117957-5E66-46EE-84B2-9167388625C6}"/>
          </ac:spMkLst>
        </pc:spChg>
        <pc:picChg chg="add mod">
          <ac:chgData name="Helen Sauntson" userId="fec05a4f-cde8-4f23-9c61-89f2d99ce422" providerId="ADAL" clId="{2E754874-319E-4476-87BE-8FAF1F3ADBF4}" dt="2021-03-17T15:51:50.793" v="7450"/>
          <ac:picMkLst>
            <pc:docMk/>
            <pc:sldMk cId="1004380047" sldId="302"/>
            <ac:picMk id="4" creationId="{29DC7AD4-7168-47B0-8759-8E9FAC9A7826}"/>
          </ac:picMkLst>
        </pc:picChg>
      </pc:sldChg>
      <pc:sldChg chg="addSp modSp new mod setBg">
        <pc:chgData name="Helen Sauntson" userId="fec05a4f-cde8-4f23-9c61-89f2d99ce422" providerId="ADAL" clId="{2E754874-319E-4476-87BE-8FAF1F3ADBF4}" dt="2021-03-18T12:30:21.547" v="8034" actId="255"/>
        <pc:sldMkLst>
          <pc:docMk/>
          <pc:sldMk cId="2508403884" sldId="303"/>
        </pc:sldMkLst>
        <pc:spChg chg="mod">
          <ac:chgData name="Helen Sauntson" userId="fec05a4f-cde8-4f23-9c61-89f2d99ce422" providerId="ADAL" clId="{2E754874-319E-4476-87BE-8FAF1F3ADBF4}" dt="2021-03-18T12:30:00.777" v="8031" actId="26606"/>
          <ac:spMkLst>
            <pc:docMk/>
            <pc:sldMk cId="2508403884" sldId="303"/>
            <ac:spMk id="2" creationId="{64F86972-336A-4C09-AD5D-AB701C4380F2}"/>
          </ac:spMkLst>
        </pc:spChg>
        <pc:spChg chg="mod">
          <ac:chgData name="Helen Sauntson" userId="fec05a4f-cde8-4f23-9c61-89f2d99ce422" providerId="ADAL" clId="{2E754874-319E-4476-87BE-8FAF1F3ADBF4}" dt="2021-03-18T12:30:10.261" v="8033" actId="14100"/>
          <ac:spMkLst>
            <pc:docMk/>
            <pc:sldMk cId="2508403884" sldId="303"/>
            <ac:spMk id="3" creationId="{0A2D36A0-61E8-46AC-BA1F-B0B658309FAA}"/>
          </ac:spMkLst>
        </pc:spChg>
        <pc:spChg chg="add">
          <ac:chgData name="Helen Sauntson" userId="fec05a4f-cde8-4f23-9c61-89f2d99ce422" providerId="ADAL" clId="{2E754874-319E-4476-87BE-8FAF1F3ADBF4}" dt="2021-03-18T12:30:00.777" v="8031" actId="26606"/>
          <ac:spMkLst>
            <pc:docMk/>
            <pc:sldMk cId="2508403884" sldId="303"/>
            <ac:spMk id="9" creationId="{42A5316D-ED2F-4F89-B4B4-8D9240B1A348}"/>
          </ac:spMkLst>
        </pc:spChg>
        <pc:graphicFrameChg chg="add mod modGraphic">
          <ac:chgData name="Helen Sauntson" userId="fec05a4f-cde8-4f23-9c61-89f2d99ce422" providerId="ADAL" clId="{2E754874-319E-4476-87BE-8FAF1F3ADBF4}" dt="2021-03-18T12:30:21.547" v="8034" actId="255"/>
          <ac:graphicFrameMkLst>
            <pc:docMk/>
            <pc:sldMk cId="2508403884" sldId="303"/>
            <ac:graphicFrameMk id="4" creationId="{0204134D-5C41-458D-8A18-9193A0D62112}"/>
          </ac:graphicFrameMkLst>
        </pc:graphicFrameChg>
      </pc:sldChg>
      <pc:sldChg chg="addSp delSp modSp new mod setBg delDesignElem">
        <pc:chgData name="Helen Sauntson" userId="fec05a4f-cde8-4f23-9c61-89f2d99ce422" providerId="ADAL" clId="{2E754874-319E-4476-87BE-8FAF1F3ADBF4}" dt="2021-03-18T12:12:14.025" v="7744" actId="947"/>
        <pc:sldMkLst>
          <pc:docMk/>
          <pc:sldMk cId="4188216839" sldId="304"/>
        </pc:sldMkLst>
        <pc:spChg chg="mod">
          <ac:chgData name="Helen Sauntson" userId="fec05a4f-cde8-4f23-9c61-89f2d99ce422" providerId="ADAL" clId="{2E754874-319E-4476-87BE-8FAF1F3ADBF4}" dt="2021-03-18T12:12:14.025" v="7744" actId="947"/>
          <ac:spMkLst>
            <pc:docMk/>
            <pc:sldMk cId="4188216839" sldId="304"/>
            <ac:spMk id="2" creationId="{B092D8F2-F416-4F12-B76B-A523BF53807C}"/>
          </ac:spMkLst>
        </pc:spChg>
        <pc:spChg chg="del mod">
          <ac:chgData name="Helen Sauntson" userId="fec05a4f-cde8-4f23-9c61-89f2d99ce422" providerId="ADAL" clId="{2E754874-319E-4476-87BE-8FAF1F3ADBF4}" dt="2021-03-17T10:52:58.397" v="4716"/>
          <ac:spMkLst>
            <pc:docMk/>
            <pc:sldMk cId="4188216839" sldId="304"/>
            <ac:spMk id="3" creationId="{82378A04-C2A0-4810-A34C-F67E33D84E9E}"/>
          </ac:spMkLst>
        </pc:spChg>
        <pc:spChg chg="add mod">
          <ac:chgData name="Helen Sauntson" userId="fec05a4f-cde8-4f23-9c61-89f2d99ce422" providerId="ADAL" clId="{2E754874-319E-4476-87BE-8FAF1F3ADBF4}" dt="2021-03-17T11:40:21.770" v="6357" actId="26606"/>
          <ac:spMkLst>
            <pc:docMk/>
            <pc:sldMk cId="4188216839" sldId="304"/>
            <ac:spMk id="4" creationId="{B61CDD36-78B7-4CDB-AC46-7B78B5B8288B}"/>
          </ac:spMkLst>
        </pc:spChg>
        <pc:spChg chg="add del">
          <ac:chgData name="Helen Sauntson" userId="fec05a4f-cde8-4f23-9c61-89f2d99ce422" providerId="ADAL" clId="{2E754874-319E-4476-87BE-8FAF1F3ADBF4}" dt="2021-03-17T11:40:21.770" v="6357" actId="26606"/>
          <ac:spMkLst>
            <pc:docMk/>
            <pc:sldMk cId="4188216839" sldId="304"/>
            <ac:spMk id="9" creationId="{09588DA8-065E-4F6F-8EFD-43104AB2E0CF}"/>
          </ac:spMkLst>
        </pc:spChg>
        <pc:spChg chg="add del">
          <ac:chgData name="Helen Sauntson" userId="fec05a4f-cde8-4f23-9c61-89f2d99ce422" providerId="ADAL" clId="{2E754874-319E-4476-87BE-8FAF1F3ADBF4}" dt="2021-03-17T11:40:21.770" v="6357" actId="26606"/>
          <ac:spMkLst>
            <pc:docMk/>
            <pc:sldMk cId="4188216839" sldId="304"/>
            <ac:spMk id="11" creationId="{C4285719-470E-454C-AF62-8323075F1F5B}"/>
          </ac:spMkLst>
        </pc:spChg>
        <pc:spChg chg="add del">
          <ac:chgData name="Helen Sauntson" userId="fec05a4f-cde8-4f23-9c61-89f2d99ce422" providerId="ADAL" clId="{2E754874-319E-4476-87BE-8FAF1F3ADBF4}" dt="2021-03-17T11:40:21.770" v="6357" actId="26606"/>
          <ac:spMkLst>
            <pc:docMk/>
            <pc:sldMk cId="4188216839" sldId="304"/>
            <ac:spMk id="13" creationId="{CD9FE4EF-C4D8-49A0-B2FF-81D8DB7D8A24}"/>
          </ac:spMkLst>
        </pc:spChg>
        <pc:spChg chg="add del">
          <ac:chgData name="Helen Sauntson" userId="fec05a4f-cde8-4f23-9c61-89f2d99ce422" providerId="ADAL" clId="{2E754874-319E-4476-87BE-8FAF1F3ADBF4}" dt="2021-03-17T11:40:21.770" v="6357" actId="26606"/>
          <ac:spMkLst>
            <pc:docMk/>
            <pc:sldMk cId="4188216839" sldId="304"/>
            <ac:spMk id="15" creationId="{4300840D-0A0B-4512-BACA-B439D5B9C57C}"/>
          </ac:spMkLst>
        </pc:spChg>
        <pc:spChg chg="add del">
          <ac:chgData name="Helen Sauntson" userId="fec05a4f-cde8-4f23-9c61-89f2d99ce422" providerId="ADAL" clId="{2E754874-319E-4476-87BE-8FAF1F3ADBF4}" dt="2021-03-17T11:40:21.770" v="6357" actId="26606"/>
          <ac:spMkLst>
            <pc:docMk/>
            <pc:sldMk cId="4188216839" sldId="304"/>
            <ac:spMk id="17" creationId="{D2B78728-A580-49A7-84F9-6EF6F583ADE0}"/>
          </ac:spMkLst>
        </pc:spChg>
        <pc:spChg chg="add del">
          <ac:chgData name="Helen Sauntson" userId="fec05a4f-cde8-4f23-9c61-89f2d99ce422" providerId="ADAL" clId="{2E754874-319E-4476-87BE-8FAF1F3ADBF4}" dt="2021-03-17T11:40:21.770" v="6357" actId="26606"/>
          <ac:spMkLst>
            <pc:docMk/>
            <pc:sldMk cId="4188216839" sldId="304"/>
            <ac:spMk id="19" creationId="{38FAA1A1-D861-433F-88FA-1E9D6FD31D11}"/>
          </ac:spMkLst>
        </pc:spChg>
        <pc:spChg chg="add del">
          <ac:chgData name="Helen Sauntson" userId="fec05a4f-cde8-4f23-9c61-89f2d99ce422" providerId="ADAL" clId="{2E754874-319E-4476-87BE-8FAF1F3ADBF4}" dt="2021-03-17T11:40:21.770" v="6357" actId="26606"/>
          <ac:spMkLst>
            <pc:docMk/>
            <pc:sldMk cId="4188216839" sldId="304"/>
            <ac:spMk id="21" creationId="{8D71EDA1-87BF-4D5D-AB79-F346FD19278A}"/>
          </ac:spMkLst>
        </pc:spChg>
        <pc:spChg chg="add del">
          <ac:chgData name="Helen Sauntson" userId="fec05a4f-cde8-4f23-9c61-89f2d99ce422" providerId="ADAL" clId="{2E754874-319E-4476-87BE-8FAF1F3ADBF4}" dt="2021-03-17T15:51:50.793" v="7450"/>
          <ac:spMkLst>
            <pc:docMk/>
            <pc:sldMk cId="4188216839" sldId="304"/>
            <ac:spMk id="26" creationId="{1B15ED52-F352-441B-82BF-E0EA34836D08}"/>
          </ac:spMkLst>
        </pc:spChg>
        <pc:spChg chg="add del">
          <ac:chgData name="Helen Sauntson" userId="fec05a4f-cde8-4f23-9c61-89f2d99ce422" providerId="ADAL" clId="{2E754874-319E-4476-87BE-8FAF1F3ADBF4}" dt="2021-03-17T15:51:50.793" v="7450"/>
          <ac:spMkLst>
            <pc:docMk/>
            <pc:sldMk cId="4188216839" sldId="304"/>
            <ac:spMk id="28" creationId="{3B2E3793-BFE6-45A2-9B7B-E18844431C99}"/>
          </ac:spMkLst>
        </pc:spChg>
        <pc:spChg chg="add del">
          <ac:chgData name="Helen Sauntson" userId="fec05a4f-cde8-4f23-9c61-89f2d99ce422" providerId="ADAL" clId="{2E754874-319E-4476-87BE-8FAF1F3ADBF4}" dt="2021-03-17T15:51:50.793" v="7450"/>
          <ac:spMkLst>
            <pc:docMk/>
            <pc:sldMk cId="4188216839" sldId="304"/>
            <ac:spMk id="30" creationId="{BC4C4868-CB8F-4AF9-9CDB-8108F2C19B67}"/>
          </ac:spMkLst>
        </pc:spChg>
        <pc:spChg chg="add del">
          <ac:chgData name="Helen Sauntson" userId="fec05a4f-cde8-4f23-9c61-89f2d99ce422" providerId="ADAL" clId="{2E754874-319E-4476-87BE-8FAF1F3ADBF4}" dt="2021-03-17T15:51:50.793" v="7450"/>
          <ac:spMkLst>
            <pc:docMk/>
            <pc:sldMk cId="4188216839" sldId="304"/>
            <ac:spMk id="32" creationId="{375E0459-6403-40CD-989D-56A4407CA12E}"/>
          </ac:spMkLst>
        </pc:spChg>
        <pc:spChg chg="add del">
          <ac:chgData name="Helen Sauntson" userId="fec05a4f-cde8-4f23-9c61-89f2d99ce422" providerId="ADAL" clId="{2E754874-319E-4476-87BE-8FAF1F3ADBF4}" dt="2021-03-17T15:51:50.793" v="7450"/>
          <ac:spMkLst>
            <pc:docMk/>
            <pc:sldMk cId="4188216839" sldId="304"/>
            <ac:spMk id="34" creationId="{53E5B1A8-3AC9-4BD1-9BBC-78CA94F2D1BA}"/>
          </ac:spMkLst>
        </pc:spChg>
      </pc:sldChg>
      <pc:sldChg chg="addSp delSp modSp new mod setBg delDesignElem">
        <pc:chgData name="Helen Sauntson" userId="fec05a4f-cde8-4f23-9c61-89f2d99ce422" providerId="ADAL" clId="{2E754874-319E-4476-87BE-8FAF1F3ADBF4}" dt="2021-03-18T12:12:26.604" v="7752" actId="947"/>
        <pc:sldMkLst>
          <pc:docMk/>
          <pc:sldMk cId="3330524949" sldId="305"/>
        </pc:sldMkLst>
        <pc:spChg chg="mod">
          <ac:chgData name="Helen Sauntson" userId="fec05a4f-cde8-4f23-9c61-89f2d99ce422" providerId="ADAL" clId="{2E754874-319E-4476-87BE-8FAF1F3ADBF4}" dt="2021-03-18T12:12:26.604" v="7752" actId="947"/>
          <ac:spMkLst>
            <pc:docMk/>
            <pc:sldMk cId="3330524949" sldId="305"/>
            <ac:spMk id="2" creationId="{630A1907-B1DE-4BAB-927E-08D61A070603}"/>
          </ac:spMkLst>
        </pc:spChg>
        <pc:spChg chg="del">
          <ac:chgData name="Helen Sauntson" userId="fec05a4f-cde8-4f23-9c61-89f2d99ce422" providerId="ADAL" clId="{2E754874-319E-4476-87BE-8FAF1F3ADBF4}" dt="2021-03-17T10:53:37.109" v="4718"/>
          <ac:spMkLst>
            <pc:docMk/>
            <pc:sldMk cId="3330524949" sldId="305"/>
            <ac:spMk id="3" creationId="{6886FF09-3795-4C4F-9D79-8423B796C723}"/>
          </ac:spMkLst>
        </pc:spChg>
        <pc:spChg chg="add mod">
          <ac:chgData name="Helen Sauntson" userId="fec05a4f-cde8-4f23-9c61-89f2d99ce422" providerId="ADAL" clId="{2E754874-319E-4476-87BE-8FAF1F3ADBF4}" dt="2021-03-18T12:10:41.927" v="7692" actId="255"/>
          <ac:spMkLst>
            <pc:docMk/>
            <pc:sldMk cId="3330524949" sldId="305"/>
            <ac:spMk id="4" creationId="{0E29DBC9-D3D9-4462-9184-E2E7561E8135}"/>
          </ac:spMkLst>
        </pc:spChg>
        <pc:spChg chg="add del">
          <ac:chgData name="Helen Sauntson" userId="fec05a4f-cde8-4f23-9c61-89f2d99ce422" providerId="ADAL" clId="{2E754874-319E-4476-87BE-8FAF1F3ADBF4}" dt="2021-03-17T11:38:44.655" v="6330" actId="26606"/>
          <ac:spMkLst>
            <pc:docMk/>
            <pc:sldMk cId="3330524949" sldId="305"/>
            <ac:spMk id="9" creationId="{09588DA8-065E-4F6F-8EFD-43104AB2E0CF}"/>
          </ac:spMkLst>
        </pc:spChg>
        <pc:spChg chg="add del">
          <ac:chgData name="Helen Sauntson" userId="fec05a4f-cde8-4f23-9c61-89f2d99ce422" providerId="ADAL" clId="{2E754874-319E-4476-87BE-8FAF1F3ADBF4}" dt="2021-03-17T11:38:44.655" v="6330" actId="26606"/>
          <ac:spMkLst>
            <pc:docMk/>
            <pc:sldMk cId="3330524949" sldId="305"/>
            <ac:spMk id="11" creationId="{C4285719-470E-454C-AF62-8323075F1F5B}"/>
          </ac:spMkLst>
        </pc:spChg>
        <pc:spChg chg="add del">
          <ac:chgData name="Helen Sauntson" userId="fec05a4f-cde8-4f23-9c61-89f2d99ce422" providerId="ADAL" clId="{2E754874-319E-4476-87BE-8FAF1F3ADBF4}" dt="2021-03-17T11:38:44.655" v="6330" actId="26606"/>
          <ac:spMkLst>
            <pc:docMk/>
            <pc:sldMk cId="3330524949" sldId="305"/>
            <ac:spMk id="13" creationId="{CD9FE4EF-C4D8-49A0-B2FF-81D8DB7D8A24}"/>
          </ac:spMkLst>
        </pc:spChg>
        <pc:spChg chg="add del">
          <ac:chgData name="Helen Sauntson" userId="fec05a4f-cde8-4f23-9c61-89f2d99ce422" providerId="ADAL" clId="{2E754874-319E-4476-87BE-8FAF1F3ADBF4}" dt="2021-03-17T11:38:44.655" v="6330" actId="26606"/>
          <ac:spMkLst>
            <pc:docMk/>
            <pc:sldMk cId="3330524949" sldId="305"/>
            <ac:spMk id="15" creationId="{4300840D-0A0B-4512-BACA-B439D5B9C57C}"/>
          </ac:spMkLst>
        </pc:spChg>
        <pc:spChg chg="add del">
          <ac:chgData name="Helen Sauntson" userId="fec05a4f-cde8-4f23-9c61-89f2d99ce422" providerId="ADAL" clId="{2E754874-319E-4476-87BE-8FAF1F3ADBF4}" dt="2021-03-17T11:38:44.655" v="6330" actId="26606"/>
          <ac:spMkLst>
            <pc:docMk/>
            <pc:sldMk cId="3330524949" sldId="305"/>
            <ac:spMk id="17" creationId="{D2B78728-A580-49A7-84F9-6EF6F583ADE0}"/>
          </ac:spMkLst>
        </pc:spChg>
        <pc:spChg chg="add del">
          <ac:chgData name="Helen Sauntson" userId="fec05a4f-cde8-4f23-9c61-89f2d99ce422" providerId="ADAL" clId="{2E754874-319E-4476-87BE-8FAF1F3ADBF4}" dt="2021-03-17T11:38:44.655" v="6330" actId="26606"/>
          <ac:spMkLst>
            <pc:docMk/>
            <pc:sldMk cId="3330524949" sldId="305"/>
            <ac:spMk id="19" creationId="{38FAA1A1-D861-433F-88FA-1E9D6FD31D11}"/>
          </ac:spMkLst>
        </pc:spChg>
        <pc:spChg chg="add del">
          <ac:chgData name="Helen Sauntson" userId="fec05a4f-cde8-4f23-9c61-89f2d99ce422" providerId="ADAL" clId="{2E754874-319E-4476-87BE-8FAF1F3ADBF4}" dt="2021-03-17T11:38:44.655" v="6330" actId="26606"/>
          <ac:spMkLst>
            <pc:docMk/>
            <pc:sldMk cId="3330524949" sldId="305"/>
            <ac:spMk id="21" creationId="{8D71EDA1-87BF-4D5D-AB79-F346FD19278A}"/>
          </ac:spMkLst>
        </pc:spChg>
        <pc:spChg chg="add del">
          <ac:chgData name="Helen Sauntson" userId="fec05a4f-cde8-4f23-9c61-89f2d99ce422" providerId="ADAL" clId="{2E754874-319E-4476-87BE-8FAF1F3ADBF4}" dt="2021-03-17T11:40:17.399" v="6356" actId="26606"/>
          <ac:spMkLst>
            <pc:docMk/>
            <pc:sldMk cId="3330524949" sldId="305"/>
            <ac:spMk id="26" creationId="{09588DA8-065E-4F6F-8EFD-43104AB2E0CF}"/>
          </ac:spMkLst>
        </pc:spChg>
        <pc:spChg chg="add del">
          <ac:chgData name="Helen Sauntson" userId="fec05a4f-cde8-4f23-9c61-89f2d99ce422" providerId="ADAL" clId="{2E754874-319E-4476-87BE-8FAF1F3ADBF4}" dt="2021-03-17T11:40:17.399" v="6356" actId="26606"/>
          <ac:spMkLst>
            <pc:docMk/>
            <pc:sldMk cId="3330524949" sldId="305"/>
            <ac:spMk id="28" creationId="{C4285719-470E-454C-AF62-8323075F1F5B}"/>
          </ac:spMkLst>
        </pc:spChg>
        <pc:spChg chg="add del">
          <ac:chgData name="Helen Sauntson" userId="fec05a4f-cde8-4f23-9c61-89f2d99ce422" providerId="ADAL" clId="{2E754874-319E-4476-87BE-8FAF1F3ADBF4}" dt="2021-03-17T11:40:17.399" v="6356" actId="26606"/>
          <ac:spMkLst>
            <pc:docMk/>
            <pc:sldMk cId="3330524949" sldId="305"/>
            <ac:spMk id="30" creationId="{CD9FE4EF-C4D8-49A0-B2FF-81D8DB7D8A24}"/>
          </ac:spMkLst>
        </pc:spChg>
        <pc:spChg chg="add del">
          <ac:chgData name="Helen Sauntson" userId="fec05a4f-cde8-4f23-9c61-89f2d99ce422" providerId="ADAL" clId="{2E754874-319E-4476-87BE-8FAF1F3ADBF4}" dt="2021-03-17T11:40:17.399" v="6356" actId="26606"/>
          <ac:spMkLst>
            <pc:docMk/>
            <pc:sldMk cId="3330524949" sldId="305"/>
            <ac:spMk id="32" creationId="{4300840D-0A0B-4512-BACA-B439D5B9C57C}"/>
          </ac:spMkLst>
        </pc:spChg>
        <pc:spChg chg="add del">
          <ac:chgData name="Helen Sauntson" userId="fec05a4f-cde8-4f23-9c61-89f2d99ce422" providerId="ADAL" clId="{2E754874-319E-4476-87BE-8FAF1F3ADBF4}" dt="2021-03-17T11:40:17.399" v="6356" actId="26606"/>
          <ac:spMkLst>
            <pc:docMk/>
            <pc:sldMk cId="3330524949" sldId="305"/>
            <ac:spMk id="34" creationId="{D2B78728-A580-49A7-84F9-6EF6F583ADE0}"/>
          </ac:spMkLst>
        </pc:spChg>
        <pc:spChg chg="add del">
          <ac:chgData name="Helen Sauntson" userId="fec05a4f-cde8-4f23-9c61-89f2d99ce422" providerId="ADAL" clId="{2E754874-319E-4476-87BE-8FAF1F3ADBF4}" dt="2021-03-17T11:40:17.399" v="6356" actId="26606"/>
          <ac:spMkLst>
            <pc:docMk/>
            <pc:sldMk cId="3330524949" sldId="305"/>
            <ac:spMk id="36" creationId="{38FAA1A1-D861-433F-88FA-1E9D6FD31D11}"/>
          </ac:spMkLst>
        </pc:spChg>
        <pc:spChg chg="add del">
          <ac:chgData name="Helen Sauntson" userId="fec05a4f-cde8-4f23-9c61-89f2d99ce422" providerId="ADAL" clId="{2E754874-319E-4476-87BE-8FAF1F3ADBF4}" dt="2021-03-17T11:40:17.399" v="6356" actId="26606"/>
          <ac:spMkLst>
            <pc:docMk/>
            <pc:sldMk cId="3330524949" sldId="305"/>
            <ac:spMk id="38" creationId="{8D71EDA1-87BF-4D5D-AB79-F346FD19278A}"/>
          </ac:spMkLst>
        </pc:spChg>
        <pc:spChg chg="add del">
          <ac:chgData name="Helen Sauntson" userId="fec05a4f-cde8-4f23-9c61-89f2d99ce422" providerId="ADAL" clId="{2E754874-319E-4476-87BE-8FAF1F3ADBF4}" dt="2021-03-17T15:51:50.793" v="7450"/>
          <ac:spMkLst>
            <pc:docMk/>
            <pc:sldMk cId="3330524949" sldId="305"/>
            <ac:spMk id="43" creationId="{1B15ED52-F352-441B-82BF-E0EA34836D08}"/>
          </ac:spMkLst>
        </pc:spChg>
        <pc:spChg chg="add del">
          <ac:chgData name="Helen Sauntson" userId="fec05a4f-cde8-4f23-9c61-89f2d99ce422" providerId="ADAL" clId="{2E754874-319E-4476-87BE-8FAF1F3ADBF4}" dt="2021-03-17T15:51:50.793" v="7450"/>
          <ac:spMkLst>
            <pc:docMk/>
            <pc:sldMk cId="3330524949" sldId="305"/>
            <ac:spMk id="45" creationId="{3B2E3793-BFE6-45A2-9B7B-E18844431C99}"/>
          </ac:spMkLst>
        </pc:spChg>
        <pc:spChg chg="add del">
          <ac:chgData name="Helen Sauntson" userId="fec05a4f-cde8-4f23-9c61-89f2d99ce422" providerId="ADAL" clId="{2E754874-319E-4476-87BE-8FAF1F3ADBF4}" dt="2021-03-17T15:51:50.793" v="7450"/>
          <ac:spMkLst>
            <pc:docMk/>
            <pc:sldMk cId="3330524949" sldId="305"/>
            <ac:spMk id="47" creationId="{BC4C4868-CB8F-4AF9-9CDB-8108F2C19B67}"/>
          </ac:spMkLst>
        </pc:spChg>
        <pc:spChg chg="add del">
          <ac:chgData name="Helen Sauntson" userId="fec05a4f-cde8-4f23-9c61-89f2d99ce422" providerId="ADAL" clId="{2E754874-319E-4476-87BE-8FAF1F3ADBF4}" dt="2021-03-17T15:51:50.793" v="7450"/>
          <ac:spMkLst>
            <pc:docMk/>
            <pc:sldMk cId="3330524949" sldId="305"/>
            <ac:spMk id="49" creationId="{375E0459-6403-40CD-989D-56A4407CA12E}"/>
          </ac:spMkLst>
        </pc:spChg>
        <pc:spChg chg="add del">
          <ac:chgData name="Helen Sauntson" userId="fec05a4f-cde8-4f23-9c61-89f2d99ce422" providerId="ADAL" clId="{2E754874-319E-4476-87BE-8FAF1F3ADBF4}" dt="2021-03-17T15:51:50.793" v="7450"/>
          <ac:spMkLst>
            <pc:docMk/>
            <pc:sldMk cId="3330524949" sldId="305"/>
            <ac:spMk id="51" creationId="{53E5B1A8-3AC9-4BD1-9BBC-78CA94F2D1BA}"/>
          </ac:spMkLst>
        </pc:spChg>
      </pc:sldChg>
      <pc:sldChg chg="addSp delSp modSp new del mod setBg">
        <pc:chgData name="Helen Sauntson" userId="fec05a4f-cde8-4f23-9c61-89f2d99ce422" providerId="ADAL" clId="{2E754874-319E-4476-87BE-8FAF1F3ADBF4}" dt="2021-03-17T15:46:55.238" v="7427" actId="47"/>
        <pc:sldMkLst>
          <pc:docMk/>
          <pc:sldMk cId="2409655695" sldId="306"/>
        </pc:sldMkLst>
        <pc:spChg chg="mod">
          <ac:chgData name="Helen Sauntson" userId="fec05a4f-cde8-4f23-9c61-89f2d99ce422" providerId="ADAL" clId="{2E754874-319E-4476-87BE-8FAF1F3ADBF4}" dt="2021-03-17T11:40:04.774" v="6355" actId="26606"/>
          <ac:spMkLst>
            <pc:docMk/>
            <pc:sldMk cId="2409655695" sldId="306"/>
            <ac:spMk id="2" creationId="{BD00E4E3-30CB-493A-85D8-C771C0FAE70D}"/>
          </ac:spMkLst>
        </pc:spChg>
        <pc:spChg chg="del mod">
          <ac:chgData name="Helen Sauntson" userId="fec05a4f-cde8-4f23-9c61-89f2d99ce422" providerId="ADAL" clId="{2E754874-319E-4476-87BE-8FAF1F3ADBF4}" dt="2021-03-17T10:55:36.713" v="4875"/>
          <ac:spMkLst>
            <pc:docMk/>
            <pc:sldMk cId="2409655695" sldId="306"/>
            <ac:spMk id="3" creationId="{752D2B2C-66E6-4567-B554-57C7E4BE9FA8}"/>
          </ac:spMkLst>
        </pc:spChg>
        <pc:spChg chg="add mod">
          <ac:chgData name="Helen Sauntson" userId="fec05a4f-cde8-4f23-9c61-89f2d99ce422" providerId="ADAL" clId="{2E754874-319E-4476-87BE-8FAF1F3ADBF4}" dt="2021-03-17T11:40:04.774" v="6355" actId="26606"/>
          <ac:spMkLst>
            <pc:docMk/>
            <pc:sldMk cId="2409655695" sldId="306"/>
            <ac:spMk id="4" creationId="{4E3E990C-A4D2-47AF-94A5-7F033024C6A3}"/>
          </ac:spMkLst>
        </pc:spChg>
        <pc:spChg chg="add del">
          <ac:chgData name="Helen Sauntson" userId="fec05a4f-cde8-4f23-9c61-89f2d99ce422" providerId="ADAL" clId="{2E754874-319E-4476-87BE-8FAF1F3ADBF4}" dt="2021-03-17T11:40:04.774" v="6355" actId="26606"/>
          <ac:spMkLst>
            <pc:docMk/>
            <pc:sldMk cId="2409655695" sldId="306"/>
            <ac:spMk id="9" creationId="{DEE2AD96-B495-4E06-9291-B71706F728CB}"/>
          </ac:spMkLst>
        </pc:spChg>
        <pc:spChg chg="add del">
          <ac:chgData name="Helen Sauntson" userId="fec05a4f-cde8-4f23-9c61-89f2d99ce422" providerId="ADAL" clId="{2E754874-319E-4476-87BE-8FAF1F3ADBF4}" dt="2021-03-17T11:40:04.774" v="6355" actId="26606"/>
          <ac:spMkLst>
            <pc:docMk/>
            <pc:sldMk cId="2409655695" sldId="306"/>
            <ac:spMk id="11" creationId="{53CF6D67-C5A8-4ADD-9E8E-1E38CA1D3166}"/>
          </ac:spMkLst>
        </pc:spChg>
        <pc:spChg chg="add del">
          <ac:chgData name="Helen Sauntson" userId="fec05a4f-cde8-4f23-9c61-89f2d99ce422" providerId="ADAL" clId="{2E754874-319E-4476-87BE-8FAF1F3ADBF4}" dt="2021-03-17T11:40:04.774" v="6355" actId="26606"/>
          <ac:spMkLst>
            <pc:docMk/>
            <pc:sldMk cId="2409655695" sldId="306"/>
            <ac:spMk id="13" creationId="{86909FA0-B515-4681-B7A8-FA281D133B94}"/>
          </ac:spMkLst>
        </pc:spChg>
        <pc:spChg chg="add del">
          <ac:chgData name="Helen Sauntson" userId="fec05a4f-cde8-4f23-9c61-89f2d99ce422" providerId="ADAL" clId="{2E754874-319E-4476-87BE-8FAF1F3ADBF4}" dt="2021-03-17T11:40:04.774" v="6355" actId="26606"/>
          <ac:spMkLst>
            <pc:docMk/>
            <pc:sldMk cId="2409655695" sldId="306"/>
            <ac:spMk id="15" creationId="{21C9FE86-FCC3-4A31-AA1C-C882262B7FE7}"/>
          </ac:spMkLst>
        </pc:spChg>
        <pc:spChg chg="add del">
          <ac:chgData name="Helen Sauntson" userId="fec05a4f-cde8-4f23-9c61-89f2d99ce422" providerId="ADAL" clId="{2E754874-319E-4476-87BE-8FAF1F3ADBF4}" dt="2021-03-17T11:40:04.774" v="6355" actId="26606"/>
          <ac:spMkLst>
            <pc:docMk/>
            <pc:sldMk cId="2409655695" sldId="306"/>
            <ac:spMk id="17" creationId="{7D96243B-ECED-4B71-8E06-AE9A285EAD20}"/>
          </ac:spMkLst>
        </pc:spChg>
        <pc:spChg chg="add del">
          <ac:chgData name="Helen Sauntson" userId="fec05a4f-cde8-4f23-9c61-89f2d99ce422" providerId="ADAL" clId="{2E754874-319E-4476-87BE-8FAF1F3ADBF4}" dt="2021-03-17T11:40:04.774" v="6355" actId="26606"/>
          <ac:spMkLst>
            <pc:docMk/>
            <pc:sldMk cId="2409655695" sldId="306"/>
            <ac:spMk id="19" creationId="{A09989E4-EFDC-4A90-A633-E0525FB4139E}"/>
          </ac:spMkLst>
        </pc:spChg>
        <pc:spChg chg="add">
          <ac:chgData name="Helen Sauntson" userId="fec05a4f-cde8-4f23-9c61-89f2d99ce422" providerId="ADAL" clId="{2E754874-319E-4476-87BE-8FAF1F3ADBF4}" dt="2021-03-17T11:40:04.774" v="6355" actId="26606"/>
          <ac:spMkLst>
            <pc:docMk/>
            <pc:sldMk cId="2409655695" sldId="306"/>
            <ac:spMk id="24" creationId="{1B15ED52-F352-441B-82BF-E0EA34836D08}"/>
          </ac:spMkLst>
        </pc:spChg>
        <pc:spChg chg="add">
          <ac:chgData name="Helen Sauntson" userId="fec05a4f-cde8-4f23-9c61-89f2d99ce422" providerId="ADAL" clId="{2E754874-319E-4476-87BE-8FAF1F3ADBF4}" dt="2021-03-17T11:40:04.774" v="6355" actId="26606"/>
          <ac:spMkLst>
            <pc:docMk/>
            <pc:sldMk cId="2409655695" sldId="306"/>
            <ac:spMk id="26" creationId="{3B2E3793-BFE6-45A2-9B7B-E18844431C99}"/>
          </ac:spMkLst>
        </pc:spChg>
        <pc:spChg chg="add">
          <ac:chgData name="Helen Sauntson" userId="fec05a4f-cde8-4f23-9c61-89f2d99ce422" providerId="ADAL" clId="{2E754874-319E-4476-87BE-8FAF1F3ADBF4}" dt="2021-03-17T11:40:04.774" v="6355" actId="26606"/>
          <ac:spMkLst>
            <pc:docMk/>
            <pc:sldMk cId="2409655695" sldId="306"/>
            <ac:spMk id="28" creationId="{BC4C4868-CB8F-4AF9-9CDB-8108F2C19B67}"/>
          </ac:spMkLst>
        </pc:spChg>
        <pc:spChg chg="add">
          <ac:chgData name="Helen Sauntson" userId="fec05a4f-cde8-4f23-9c61-89f2d99ce422" providerId="ADAL" clId="{2E754874-319E-4476-87BE-8FAF1F3ADBF4}" dt="2021-03-17T11:40:04.774" v="6355" actId="26606"/>
          <ac:spMkLst>
            <pc:docMk/>
            <pc:sldMk cId="2409655695" sldId="306"/>
            <ac:spMk id="30" creationId="{375E0459-6403-40CD-989D-56A4407CA12E}"/>
          </ac:spMkLst>
        </pc:spChg>
        <pc:spChg chg="add">
          <ac:chgData name="Helen Sauntson" userId="fec05a4f-cde8-4f23-9c61-89f2d99ce422" providerId="ADAL" clId="{2E754874-319E-4476-87BE-8FAF1F3ADBF4}" dt="2021-03-17T11:40:04.774" v="6355" actId="26606"/>
          <ac:spMkLst>
            <pc:docMk/>
            <pc:sldMk cId="2409655695" sldId="306"/>
            <ac:spMk id="32" creationId="{53E5B1A8-3AC9-4BD1-9BBC-78CA94F2D1BA}"/>
          </ac:spMkLst>
        </pc:spChg>
      </pc:sldChg>
      <pc:sldChg chg="addSp delSp modSp new mod setBg delDesignElem">
        <pc:chgData name="Helen Sauntson" userId="fec05a4f-cde8-4f23-9c61-89f2d99ce422" providerId="ADAL" clId="{2E754874-319E-4476-87BE-8FAF1F3ADBF4}" dt="2021-03-18T12:12:39.906" v="7760" actId="947"/>
        <pc:sldMkLst>
          <pc:docMk/>
          <pc:sldMk cId="167613443" sldId="307"/>
        </pc:sldMkLst>
        <pc:spChg chg="mod">
          <ac:chgData name="Helen Sauntson" userId="fec05a4f-cde8-4f23-9c61-89f2d99ce422" providerId="ADAL" clId="{2E754874-319E-4476-87BE-8FAF1F3ADBF4}" dt="2021-03-18T12:12:39.906" v="7760" actId="947"/>
          <ac:spMkLst>
            <pc:docMk/>
            <pc:sldMk cId="167613443" sldId="307"/>
            <ac:spMk id="2" creationId="{67CEE21B-FCF2-48D0-BA43-8AB28D7E00F4}"/>
          </ac:spMkLst>
        </pc:spChg>
        <pc:spChg chg="del mod">
          <ac:chgData name="Helen Sauntson" userId="fec05a4f-cde8-4f23-9c61-89f2d99ce422" providerId="ADAL" clId="{2E754874-319E-4476-87BE-8FAF1F3ADBF4}" dt="2021-03-17T10:56:00.384" v="4877"/>
          <ac:spMkLst>
            <pc:docMk/>
            <pc:sldMk cId="167613443" sldId="307"/>
            <ac:spMk id="3" creationId="{EFC02D66-FC21-42D9-B067-E912DD063FC1}"/>
          </ac:spMkLst>
        </pc:spChg>
        <pc:spChg chg="add mod">
          <ac:chgData name="Helen Sauntson" userId="fec05a4f-cde8-4f23-9c61-89f2d99ce422" providerId="ADAL" clId="{2E754874-319E-4476-87BE-8FAF1F3ADBF4}" dt="2021-03-18T12:11:10.972" v="7729" actId="20577"/>
          <ac:spMkLst>
            <pc:docMk/>
            <pc:sldMk cId="167613443" sldId="307"/>
            <ac:spMk id="4" creationId="{D3420302-3132-4CAA-89AB-DBEC71D0CA95}"/>
          </ac:spMkLst>
        </pc:spChg>
        <pc:spChg chg="add del">
          <ac:chgData name="Helen Sauntson" userId="fec05a4f-cde8-4f23-9c61-89f2d99ce422" providerId="ADAL" clId="{2E754874-319E-4476-87BE-8FAF1F3ADBF4}" dt="2021-03-17T15:51:50.793" v="7450"/>
          <ac:spMkLst>
            <pc:docMk/>
            <pc:sldMk cId="167613443" sldId="307"/>
            <ac:spMk id="9" creationId="{1B15ED52-F352-441B-82BF-E0EA34836D08}"/>
          </ac:spMkLst>
        </pc:spChg>
        <pc:spChg chg="add del">
          <ac:chgData name="Helen Sauntson" userId="fec05a4f-cde8-4f23-9c61-89f2d99ce422" providerId="ADAL" clId="{2E754874-319E-4476-87BE-8FAF1F3ADBF4}" dt="2021-03-17T15:51:50.793" v="7450"/>
          <ac:spMkLst>
            <pc:docMk/>
            <pc:sldMk cId="167613443" sldId="307"/>
            <ac:spMk id="11" creationId="{3B2E3793-BFE6-45A2-9B7B-E18844431C99}"/>
          </ac:spMkLst>
        </pc:spChg>
        <pc:spChg chg="add del">
          <ac:chgData name="Helen Sauntson" userId="fec05a4f-cde8-4f23-9c61-89f2d99ce422" providerId="ADAL" clId="{2E754874-319E-4476-87BE-8FAF1F3ADBF4}" dt="2021-03-17T15:51:50.793" v="7450"/>
          <ac:spMkLst>
            <pc:docMk/>
            <pc:sldMk cId="167613443" sldId="307"/>
            <ac:spMk id="13" creationId="{BC4C4868-CB8F-4AF9-9CDB-8108F2C19B67}"/>
          </ac:spMkLst>
        </pc:spChg>
        <pc:spChg chg="add del">
          <ac:chgData name="Helen Sauntson" userId="fec05a4f-cde8-4f23-9c61-89f2d99ce422" providerId="ADAL" clId="{2E754874-319E-4476-87BE-8FAF1F3ADBF4}" dt="2021-03-17T15:51:50.793" v="7450"/>
          <ac:spMkLst>
            <pc:docMk/>
            <pc:sldMk cId="167613443" sldId="307"/>
            <ac:spMk id="15" creationId="{375E0459-6403-40CD-989D-56A4407CA12E}"/>
          </ac:spMkLst>
        </pc:spChg>
        <pc:spChg chg="add del">
          <ac:chgData name="Helen Sauntson" userId="fec05a4f-cde8-4f23-9c61-89f2d99ce422" providerId="ADAL" clId="{2E754874-319E-4476-87BE-8FAF1F3ADBF4}" dt="2021-03-17T15:51:50.793" v="7450"/>
          <ac:spMkLst>
            <pc:docMk/>
            <pc:sldMk cId="167613443" sldId="307"/>
            <ac:spMk id="17" creationId="{53E5B1A8-3AC9-4BD1-9BBC-78CA94F2D1BA}"/>
          </ac:spMkLst>
        </pc:spChg>
      </pc:sldChg>
      <pc:sldChg chg="addSp delSp modSp new mod setBg delDesignElem">
        <pc:chgData name="Helen Sauntson" userId="fec05a4f-cde8-4f23-9c61-89f2d99ce422" providerId="ADAL" clId="{2E754874-319E-4476-87BE-8FAF1F3ADBF4}" dt="2021-03-18T12:13:25.893" v="7781" actId="947"/>
        <pc:sldMkLst>
          <pc:docMk/>
          <pc:sldMk cId="3832282465" sldId="308"/>
        </pc:sldMkLst>
        <pc:spChg chg="mod">
          <ac:chgData name="Helen Sauntson" userId="fec05a4f-cde8-4f23-9c61-89f2d99ce422" providerId="ADAL" clId="{2E754874-319E-4476-87BE-8FAF1F3ADBF4}" dt="2021-03-18T12:13:11.421" v="7777" actId="947"/>
          <ac:spMkLst>
            <pc:docMk/>
            <pc:sldMk cId="3832282465" sldId="308"/>
            <ac:spMk id="2" creationId="{5BB4B961-9206-4783-8BA1-94E3228559CC}"/>
          </ac:spMkLst>
        </pc:spChg>
        <pc:spChg chg="del mod">
          <ac:chgData name="Helen Sauntson" userId="fec05a4f-cde8-4f23-9c61-89f2d99ce422" providerId="ADAL" clId="{2E754874-319E-4476-87BE-8FAF1F3ADBF4}" dt="2021-03-17T10:57:12.587" v="4906"/>
          <ac:spMkLst>
            <pc:docMk/>
            <pc:sldMk cId="3832282465" sldId="308"/>
            <ac:spMk id="3" creationId="{572141D7-EEC6-43DD-A302-ABCB87583034}"/>
          </ac:spMkLst>
        </pc:spChg>
        <pc:spChg chg="add mod">
          <ac:chgData name="Helen Sauntson" userId="fec05a4f-cde8-4f23-9c61-89f2d99ce422" providerId="ADAL" clId="{2E754874-319E-4476-87BE-8FAF1F3ADBF4}" dt="2021-03-18T12:13:25.893" v="7781" actId="947"/>
          <ac:spMkLst>
            <pc:docMk/>
            <pc:sldMk cId="3832282465" sldId="308"/>
            <ac:spMk id="4" creationId="{898392E4-364B-43FB-AF94-59337ABF290D}"/>
          </ac:spMkLst>
        </pc:spChg>
        <pc:spChg chg="add del">
          <ac:chgData name="Helen Sauntson" userId="fec05a4f-cde8-4f23-9c61-89f2d99ce422" providerId="ADAL" clId="{2E754874-319E-4476-87BE-8FAF1F3ADBF4}" dt="2021-03-17T15:51:50.793" v="7450"/>
          <ac:spMkLst>
            <pc:docMk/>
            <pc:sldMk cId="3832282465" sldId="308"/>
            <ac:spMk id="9" creationId="{1B15ED52-F352-441B-82BF-E0EA34836D08}"/>
          </ac:spMkLst>
        </pc:spChg>
        <pc:spChg chg="add del">
          <ac:chgData name="Helen Sauntson" userId="fec05a4f-cde8-4f23-9c61-89f2d99ce422" providerId="ADAL" clId="{2E754874-319E-4476-87BE-8FAF1F3ADBF4}" dt="2021-03-17T15:51:50.793" v="7450"/>
          <ac:spMkLst>
            <pc:docMk/>
            <pc:sldMk cId="3832282465" sldId="308"/>
            <ac:spMk id="11" creationId="{3B2E3793-BFE6-45A2-9B7B-E18844431C99}"/>
          </ac:spMkLst>
        </pc:spChg>
        <pc:spChg chg="add del">
          <ac:chgData name="Helen Sauntson" userId="fec05a4f-cde8-4f23-9c61-89f2d99ce422" providerId="ADAL" clId="{2E754874-319E-4476-87BE-8FAF1F3ADBF4}" dt="2021-03-17T15:51:50.793" v="7450"/>
          <ac:spMkLst>
            <pc:docMk/>
            <pc:sldMk cId="3832282465" sldId="308"/>
            <ac:spMk id="13" creationId="{BC4C4868-CB8F-4AF9-9CDB-8108F2C19B67}"/>
          </ac:spMkLst>
        </pc:spChg>
        <pc:spChg chg="add del">
          <ac:chgData name="Helen Sauntson" userId="fec05a4f-cde8-4f23-9c61-89f2d99ce422" providerId="ADAL" clId="{2E754874-319E-4476-87BE-8FAF1F3ADBF4}" dt="2021-03-17T15:51:50.793" v="7450"/>
          <ac:spMkLst>
            <pc:docMk/>
            <pc:sldMk cId="3832282465" sldId="308"/>
            <ac:spMk id="15" creationId="{375E0459-6403-40CD-989D-56A4407CA12E}"/>
          </ac:spMkLst>
        </pc:spChg>
        <pc:spChg chg="add del">
          <ac:chgData name="Helen Sauntson" userId="fec05a4f-cde8-4f23-9c61-89f2d99ce422" providerId="ADAL" clId="{2E754874-319E-4476-87BE-8FAF1F3ADBF4}" dt="2021-03-17T15:51:50.793" v="7450"/>
          <ac:spMkLst>
            <pc:docMk/>
            <pc:sldMk cId="3832282465" sldId="308"/>
            <ac:spMk id="17" creationId="{53E5B1A8-3AC9-4BD1-9BBC-78CA94F2D1BA}"/>
          </ac:spMkLst>
        </pc:spChg>
      </pc:sldChg>
      <pc:sldChg chg="addSp delSp modSp new mod setBg delDesignElem">
        <pc:chgData name="Helen Sauntson" userId="fec05a4f-cde8-4f23-9c61-89f2d99ce422" providerId="ADAL" clId="{2E754874-319E-4476-87BE-8FAF1F3ADBF4}" dt="2021-03-18T12:14:44.632" v="7826" actId="255"/>
        <pc:sldMkLst>
          <pc:docMk/>
          <pc:sldMk cId="3729757263" sldId="309"/>
        </pc:sldMkLst>
        <pc:spChg chg="mod">
          <ac:chgData name="Helen Sauntson" userId="fec05a4f-cde8-4f23-9c61-89f2d99ce422" providerId="ADAL" clId="{2E754874-319E-4476-87BE-8FAF1F3ADBF4}" dt="2021-03-18T12:14:20.935" v="7821" actId="947"/>
          <ac:spMkLst>
            <pc:docMk/>
            <pc:sldMk cId="3729757263" sldId="309"/>
            <ac:spMk id="2" creationId="{2E8FEF16-B81D-4132-9167-8982003CFE73}"/>
          </ac:spMkLst>
        </pc:spChg>
        <pc:spChg chg="del mod">
          <ac:chgData name="Helen Sauntson" userId="fec05a4f-cde8-4f23-9c61-89f2d99ce422" providerId="ADAL" clId="{2E754874-319E-4476-87BE-8FAF1F3ADBF4}" dt="2021-03-17T10:57:46.061" v="4965"/>
          <ac:spMkLst>
            <pc:docMk/>
            <pc:sldMk cId="3729757263" sldId="309"/>
            <ac:spMk id="3" creationId="{375A3C59-85D3-49E6-842C-CFA0EF15EFE7}"/>
          </ac:spMkLst>
        </pc:spChg>
        <pc:spChg chg="add mod">
          <ac:chgData name="Helen Sauntson" userId="fec05a4f-cde8-4f23-9c61-89f2d99ce422" providerId="ADAL" clId="{2E754874-319E-4476-87BE-8FAF1F3ADBF4}" dt="2021-03-18T12:14:44.632" v="7826" actId="255"/>
          <ac:spMkLst>
            <pc:docMk/>
            <pc:sldMk cId="3729757263" sldId="309"/>
            <ac:spMk id="4" creationId="{29830116-B63D-4507-9D9E-7E56F96BF9CA}"/>
          </ac:spMkLst>
        </pc:spChg>
        <pc:spChg chg="add del">
          <ac:chgData name="Helen Sauntson" userId="fec05a4f-cde8-4f23-9c61-89f2d99ce422" providerId="ADAL" clId="{2E754874-319E-4476-87BE-8FAF1F3ADBF4}" dt="2021-03-17T15:51:50.793" v="7450"/>
          <ac:spMkLst>
            <pc:docMk/>
            <pc:sldMk cId="3729757263" sldId="309"/>
            <ac:spMk id="9" creationId="{1B15ED52-F352-441B-82BF-E0EA34836D08}"/>
          </ac:spMkLst>
        </pc:spChg>
        <pc:spChg chg="add del">
          <ac:chgData name="Helen Sauntson" userId="fec05a4f-cde8-4f23-9c61-89f2d99ce422" providerId="ADAL" clId="{2E754874-319E-4476-87BE-8FAF1F3ADBF4}" dt="2021-03-17T15:51:50.793" v="7450"/>
          <ac:spMkLst>
            <pc:docMk/>
            <pc:sldMk cId="3729757263" sldId="309"/>
            <ac:spMk id="11" creationId="{3B2E3793-BFE6-45A2-9B7B-E18844431C99}"/>
          </ac:spMkLst>
        </pc:spChg>
        <pc:spChg chg="add del">
          <ac:chgData name="Helen Sauntson" userId="fec05a4f-cde8-4f23-9c61-89f2d99ce422" providerId="ADAL" clId="{2E754874-319E-4476-87BE-8FAF1F3ADBF4}" dt="2021-03-17T15:51:50.793" v="7450"/>
          <ac:spMkLst>
            <pc:docMk/>
            <pc:sldMk cId="3729757263" sldId="309"/>
            <ac:spMk id="13" creationId="{BC4C4868-CB8F-4AF9-9CDB-8108F2C19B67}"/>
          </ac:spMkLst>
        </pc:spChg>
        <pc:spChg chg="add del">
          <ac:chgData name="Helen Sauntson" userId="fec05a4f-cde8-4f23-9c61-89f2d99ce422" providerId="ADAL" clId="{2E754874-319E-4476-87BE-8FAF1F3ADBF4}" dt="2021-03-17T15:51:50.793" v="7450"/>
          <ac:spMkLst>
            <pc:docMk/>
            <pc:sldMk cId="3729757263" sldId="309"/>
            <ac:spMk id="15" creationId="{375E0459-6403-40CD-989D-56A4407CA12E}"/>
          </ac:spMkLst>
        </pc:spChg>
        <pc:spChg chg="add del">
          <ac:chgData name="Helen Sauntson" userId="fec05a4f-cde8-4f23-9c61-89f2d99ce422" providerId="ADAL" clId="{2E754874-319E-4476-87BE-8FAF1F3ADBF4}" dt="2021-03-17T15:51:50.793" v="7450"/>
          <ac:spMkLst>
            <pc:docMk/>
            <pc:sldMk cId="3729757263" sldId="309"/>
            <ac:spMk id="17" creationId="{53E5B1A8-3AC9-4BD1-9BBC-78CA94F2D1BA}"/>
          </ac:spMkLst>
        </pc:spChg>
      </pc:sldChg>
      <pc:sldChg chg="addSp delSp modSp new mod setBg delDesignElem">
        <pc:chgData name="Helen Sauntson" userId="fec05a4f-cde8-4f23-9c61-89f2d99ce422" providerId="ADAL" clId="{2E754874-319E-4476-87BE-8FAF1F3ADBF4}" dt="2021-03-18T12:19:43.417" v="7863" actId="947"/>
        <pc:sldMkLst>
          <pc:docMk/>
          <pc:sldMk cId="4057435616" sldId="310"/>
        </pc:sldMkLst>
        <pc:spChg chg="mod">
          <ac:chgData name="Helen Sauntson" userId="fec05a4f-cde8-4f23-9c61-89f2d99ce422" providerId="ADAL" clId="{2E754874-319E-4476-87BE-8FAF1F3ADBF4}" dt="2021-03-18T12:19:43.417" v="7863" actId="947"/>
          <ac:spMkLst>
            <pc:docMk/>
            <pc:sldMk cId="4057435616" sldId="310"/>
            <ac:spMk id="2" creationId="{DD9FEE11-888C-4006-A97D-1E0B64CAC272}"/>
          </ac:spMkLst>
        </pc:spChg>
        <pc:spChg chg="del mod">
          <ac:chgData name="Helen Sauntson" userId="fec05a4f-cde8-4f23-9c61-89f2d99ce422" providerId="ADAL" clId="{2E754874-319E-4476-87BE-8FAF1F3ADBF4}" dt="2021-03-17T10:59:29.341" v="5047"/>
          <ac:spMkLst>
            <pc:docMk/>
            <pc:sldMk cId="4057435616" sldId="310"/>
            <ac:spMk id="3" creationId="{229046D5-98A4-4F76-928F-C4125FFD3883}"/>
          </ac:spMkLst>
        </pc:spChg>
        <pc:spChg chg="add mod">
          <ac:chgData name="Helen Sauntson" userId="fec05a4f-cde8-4f23-9c61-89f2d99ce422" providerId="ADAL" clId="{2E754874-319E-4476-87BE-8FAF1F3ADBF4}" dt="2021-03-18T12:19:14.586" v="7851" actId="947"/>
          <ac:spMkLst>
            <pc:docMk/>
            <pc:sldMk cId="4057435616" sldId="310"/>
            <ac:spMk id="4" creationId="{89602FE0-5E4D-47B4-B5D1-996DEFE47B0A}"/>
          </ac:spMkLst>
        </pc:spChg>
        <pc:spChg chg="add del">
          <ac:chgData name="Helen Sauntson" userId="fec05a4f-cde8-4f23-9c61-89f2d99ce422" providerId="ADAL" clId="{2E754874-319E-4476-87BE-8FAF1F3ADBF4}" dt="2021-03-17T15:51:50.793" v="7450"/>
          <ac:spMkLst>
            <pc:docMk/>
            <pc:sldMk cId="4057435616" sldId="310"/>
            <ac:spMk id="9" creationId="{1B15ED52-F352-441B-82BF-E0EA34836D08}"/>
          </ac:spMkLst>
        </pc:spChg>
        <pc:spChg chg="add del">
          <ac:chgData name="Helen Sauntson" userId="fec05a4f-cde8-4f23-9c61-89f2d99ce422" providerId="ADAL" clId="{2E754874-319E-4476-87BE-8FAF1F3ADBF4}" dt="2021-03-17T15:51:50.793" v="7450"/>
          <ac:spMkLst>
            <pc:docMk/>
            <pc:sldMk cId="4057435616" sldId="310"/>
            <ac:spMk id="11" creationId="{3B2E3793-BFE6-45A2-9B7B-E18844431C99}"/>
          </ac:spMkLst>
        </pc:spChg>
        <pc:spChg chg="add del">
          <ac:chgData name="Helen Sauntson" userId="fec05a4f-cde8-4f23-9c61-89f2d99ce422" providerId="ADAL" clId="{2E754874-319E-4476-87BE-8FAF1F3ADBF4}" dt="2021-03-17T15:51:50.793" v="7450"/>
          <ac:spMkLst>
            <pc:docMk/>
            <pc:sldMk cId="4057435616" sldId="310"/>
            <ac:spMk id="13" creationId="{BC4C4868-CB8F-4AF9-9CDB-8108F2C19B67}"/>
          </ac:spMkLst>
        </pc:spChg>
        <pc:spChg chg="add del">
          <ac:chgData name="Helen Sauntson" userId="fec05a4f-cde8-4f23-9c61-89f2d99ce422" providerId="ADAL" clId="{2E754874-319E-4476-87BE-8FAF1F3ADBF4}" dt="2021-03-17T15:51:50.793" v="7450"/>
          <ac:spMkLst>
            <pc:docMk/>
            <pc:sldMk cId="4057435616" sldId="310"/>
            <ac:spMk id="15" creationId="{375E0459-6403-40CD-989D-56A4407CA12E}"/>
          </ac:spMkLst>
        </pc:spChg>
        <pc:spChg chg="add del">
          <ac:chgData name="Helen Sauntson" userId="fec05a4f-cde8-4f23-9c61-89f2d99ce422" providerId="ADAL" clId="{2E754874-319E-4476-87BE-8FAF1F3ADBF4}" dt="2021-03-17T15:51:50.793" v="7450"/>
          <ac:spMkLst>
            <pc:docMk/>
            <pc:sldMk cId="4057435616" sldId="310"/>
            <ac:spMk id="17" creationId="{53E5B1A8-3AC9-4BD1-9BBC-78CA94F2D1BA}"/>
          </ac:spMkLst>
        </pc:spChg>
      </pc:sldChg>
      <pc:sldChg chg="addSp delSp modSp new mod setBg delDesignElem">
        <pc:chgData name="Helen Sauntson" userId="fec05a4f-cde8-4f23-9c61-89f2d99ce422" providerId="ADAL" clId="{2E754874-319E-4476-87BE-8FAF1F3ADBF4}" dt="2021-03-18T12:21:08.441" v="7895" actId="947"/>
        <pc:sldMkLst>
          <pc:docMk/>
          <pc:sldMk cId="1184238663" sldId="311"/>
        </pc:sldMkLst>
        <pc:spChg chg="mod">
          <ac:chgData name="Helen Sauntson" userId="fec05a4f-cde8-4f23-9c61-89f2d99ce422" providerId="ADAL" clId="{2E754874-319E-4476-87BE-8FAF1F3ADBF4}" dt="2021-03-18T12:20:26.492" v="7887" actId="947"/>
          <ac:spMkLst>
            <pc:docMk/>
            <pc:sldMk cId="1184238663" sldId="311"/>
            <ac:spMk id="2" creationId="{51B8357D-5CCD-4D21-B0AB-2F521E1A4C69}"/>
          </ac:spMkLst>
        </pc:spChg>
        <pc:spChg chg="del mod">
          <ac:chgData name="Helen Sauntson" userId="fec05a4f-cde8-4f23-9c61-89f2d99ce422" providerId="ADAL" clId="{2E754874-319E-4476-87BE-8FAF1F3ADBF4}" dt="2021-03-17T10:59:47.268" v="5049"/>
          <ac:spMkLst>
            <pc:docMk/>
            <pc:sldMk cId="1184238663" sldId="311"/>
            <ac:spMk id="3" creationId="{253CF0C8-CC60-4AE5-896C-A5A7D07D8FE6}"/>
          </ac:spMkLst>
        </pc:spChg>
        <pc:spChg chg="add mod">
          <ac:chgData name="Helen Sauntson" userId="fec05a4f-cde8-4f23-9c61-89f2d99ce422" providerId="ADAL" clId="{2E754874-319E-4476-87BE-8FAF1F3ADBF4}" dt="2021-03-18T12:21:08.441" v="7895" actId="947"/>
          <ac:spMkLst>
            <pc:docMk/>
            <pc:sldMk cId="1184238663" sldId="311"/>
            <ac:spMk id="4" creationId="{4084C732-0320-4291-8E10-77D05141A3CE}"/>
          </ac:spMkLst>
        </pc:spChg>
        <pc:spChg chg="add del">
          <ac:chgData name="Helen Sauntson" userId="fec05a4f-cde8-4f23-9c61-89f2d99ce422" providerId="ADAL" clId="{2E754874-319E-4476-87BE-8FAF1F3ADBF4}" dt="2021-03-17T15:51:50.793" v="7450"/>
          <ac:spMkLst>
            <pc:docMk/>
            <pc:sldMk cId="1184238663" sldId="311"/>
            <ac:spMk id="9" creationId="{1B15ED52-F352-441B-82BF-E0EA34836D08}"/>
          </ac:spMkLst>
        </pc:spChg>
        <pc:spChg chg="add del">
          <ac:chgData name="Helen Sauntson" userId="fec05a4f-cde8-4f23-9c61-89f2d99ce422" providerId="ADAL" clId="{2E754874-319E-4476-87BE-8FAF1F3ADBF4}" dt="2021-03-17T15:51:50.793" v="7450"/>
          <ac:spMkLst>
            <pc:docMk/>
            <pc:sldMk cId="1184238663" sldId="311"/>
            <ac:spMk id="11" creationId="{3B2E3793-BFE6-45A2-9B7B-E18844431C99}"/>
          </ac:spMkLst>
        </pc:spChg>
        <pc:spChg chg="add del">
          <ac:chgData name="Helen Sauntson" userId="fec05a4f-cde8-4f23-9c61-89f2d99ce422" providerId="ADAL" clId="{2E754874-319E-4476-87BE-8FAF1F3ADBF4}" dt="2021-03-17T15:51:50.793" v="7450"/>
          <ac:spMkLst>
            <pc:docMk/>
            <pc:sldMk cId="1184238663" sldId="311"/>
            <ac:spMk id="13" creationId="{BC4C4868-CB8F-4AF9-9CDB-8108F2C19B67}"/>
          </ac:spMkLst>
        </pc:spChg>
        <pc:spChg chg="add del">
          <ac:chgData name="Helen Sauntson" userId="fec05a4f-cde8-4f23-9c61-89f2d99ce422" providerId="ADAL" clId="{2E754874-319E-4476-87BE-8FAF1F3ADBF4}" dt="2021-03-17T15:51:50.793" v="7450"/>
          <ac:spMkLst>
            <pc:docMk/>
            <pc:sldMk cId="1184238663" sldId="311"/>
            <ac:spMk id="15" creationId="{375E0459-6403-40CD-989D-56A4407CA12E}"/>
          </ac:spMkLst>
        </pc:spChg>
        <pc:spChg chg="add del">
          <ac:chgData name="Helen Sauntson" userId="fec05a4f-cde8-4f23-9c61-89f2d99ce422" providerId="ADAL" clId="{2E754874-319E-4476-87BE-8FAF1F3ADBF4}" dt="2021-03-17T15:51:50.793" v="7450"/>
          <ac:spMkLst>
            <pc:docMk/>
            <pc:sldMk cId="1184238663" sldId="311"/>
            <ac:spMk id="17" creationId="{53E5B1A8-3AC9-4BD1-9BBC-78CA94F2D1BA}"/>
          </ac:spMkLst>
        </pc:spChg>
      </pc:sldChg>
      <pc:sldChg chg="addSp delSp modSp new mod setBg delDesignElem">
        <pc:chgData name="Helen Sauntson" userId="fec05a4f-cde8-4f23-9c61-89f2d99ce422" providerId="ADAL" clId="{2E754874-319E-4476-87BE-8FAF1F3ADBF4}" dt="2021-03-18T12:22:20.861" v="7912" actId="947"/>
        <pc:sldMkLst>
          <pc:docMk/>
          <pc:sldMk cId="1467821541" sldId="312"/>
        </pc:sldMkLst>
        <pc:spChg chg="mod">
          <ac:chgData name="Helen Sauntson" userId="fec05a4f-cde8-4f23-9c61-89f2d99ce422" providerId="ADAL" clId="{2E754874-319E-4476-87BE-8FAF1F3ADBF4}" dt="2021-03-18T12:21:39.986" v="7903" actId="947"/>
          <ac:spMkLst>
            <pc:docMk/>
            <pc:sldMk cId="1467821541" sldId="312"/>
            <ac:spMk id="2" creationId="{5E83BF5B-0948-4245-A8A5-46E3AA192EAF}"/>
          </ac:spMkLst>
        </pc:spChg>
        <pc:spChg chg="del mod">
          <ac:chgData name="Helen Sauntson" userId="fec05a4f-cde8-4f23-9c61-89f2d99ce422" providerId="ADAL" clId="{2E754874-319E-4476-87BE-8FAF1F3ADBF4}" dt="2021-03-17T11:00:52.376" v="5107"/>
          <ac:spMkLst>
            <pc:docMk/>
            <pc:sldMk cId="1467821541" sldId="312"/>
            <ac:spMk id="3" creationId="{E7EEE37D-E253-461E-B3F4-DC64C971AA0C}"/>
          </ac:spMkLst>
        </pc:spChg>
        <pc:spChg chg="add mod">
          <ac:chgData name="Helen Sauntson" userId="fec05a4f-cde8-4f23-9c61-89f2d99ce422" providerId="ADAL" clId="{2E754874-319E-4476-87BE-8FAF1F3ADBF4}" dt="2021-03-18T12:22:20.861" v="7912" actId="947"/>
          <ac:spMkLst>
            <pc:docMk/>
            <pc:sldMk cId="1467821541" sldId="312"/>
            <ac:spMk id="4" creationId="{9BE9050B-E068-41CB-8603-A3496459A19B}"/>
          </ac:spMkLst>
        </pc:spChg>
        <pc:spChg chg="add del">
          <ac:chgData name="Helen Sauntson" userId="fec05a4f-cde8-4f23-9c61-89f2d99ce422" providerId="ADAL" clId="{2E754874-319E-4476-87BE-8FAF1F3ADBF4}" dt="2021-03-17T15:51:50.793" v="7450"/>
          <ac:spMkLst>
            <pc:docMk/>
            <pc:sldMk cId="1467821541" sldId="312"/>
            <ac:spMk id="9" creationId="{1B15ED52-F352-441B-82BF-E0EA34836D08}"/>
          </ac:spMkLst>
        </pc:spChg>
        <pc:spChg chg="add del">
          <ac:chgData name="Helen Sauntson" userId="fec05a4f-cde8-4f23-9c61-89f2d99ce422" providerId="ADAL" clId="{2E754874-319E-4476-87BE-8FAF1F3ADBF4}" dt="2021-03-17T15:51:50.793" v="7450"/>
          <ac:spMkLst>
            <pc:docMk/>
            <pc:sldMk cId="1467821541" sldId="312"/>
            <ac:spMk id="11" creationId="{3B2E3793-BFE6-45A2-9B7B-E18844431C99}"/>
          </ac:spMkLst>
        </pc:spChg>
        <pc:spChg chg="add del">
          <ac:chgData name="Helen Sauntson" userId="fec05a4f-cde8-4f23-9c61-89f2d99ce422" providerId="ADAL" clId="{2E754874-319E-4476-87BE-8FAF1F3ADBF4}" dt="2021-03-17T15:51:50.793" v="7450"/>
          <ac:spMkLst>
            <pc:docMk/>
            <pc:sldMk cId="1467821541" sldId="312"/>
            <ac:spMk id="13" creationId="{BC4C4868-CB8F-4AF9-9CDB-8108F2C19B67}"/>
          </ac:spMkLst>
        </pc:spChg>
        <pc:spChg chg="add del">
          <ac:chgData name="Helen Sauntson" userId="fec05a4f-cde8-4f23-9c61-89f2d99ce422" providerId="ADAL" clId="{2E754874-319E-4476-87BE-8FAF1F3ADBF4}" dt="2021-03-17T15:51:50.793" v="7450"/>
          <ac:spMkLst>
            <pc:docMk/>
            <pc:sldMk cId="1467821541" sldId="312"/>
            <ac:spMk id="15" creationId="{375E0459-6403-40CD-989D-56A4407CA12E}"/>
          </ac:spMkLst>
        </pc:spChg>
        <pc:spChg chg="add del">
          <ac:chgData name="Helen Sauntson" userId="fec05a4f-cde8-4f23-9c61-89f2d99ce422" providerId="ADAL" clId="{2E754874-319E-4476-87BE-8FAF1F3ADBF4}" dt="2021-03-17T15:51:50.793" v="7450"/>
          <ac:spMkLst>
            <pc:docMk/>
            <pc:sldMk cId="1467821541" sldId="312"/>
            <ac:spMk id="17" creationId="{53E5B1A8-3AC9-4BD1-9BBC-78CA94F2D1BA}"/>
          </ac:spMkLst>
        </pc:spChg>
      </pc:sldChg>
      <pc:sldChg chg="addSp delSp modSp new mod setBg delDesignElem chgLayout">
        <pc:chgData name="Helen Sauntson" userId="fec05a4f-cde8-4f23-9c61-89f2d99ce422" providerId="ADAL" clId="{2E754874-319E-4476-87BE-8FAF1F3ADBF4}" dt="2021-03-18T12:26:16.116" v="7999" actId="947"/>
        <pc:sldMkLst>
          <pc:docMk/>
          <pc:sldMk cId="2259521838" sldId="313"/>
        </pc:sldMkLst>
        <pc:spChg chg="mod ord">
          <ac:chgData name="Helen Sauntson" userId="fec05a4f-cde8-4f23-9c61-89f2d99ce422" providerId="ADAL" clId="{2E754874-319E-4476-87BE-8FAF1F3ADBF4}" dt="2021-03-18T12:25:20.833" v="7990" actId="947"/>
          <ac:spMkLst>
            <pc:docMk/>
            <pc:sldMk cId="2259521838" sldId="313"/>
            <ac:spMk id="2" creationId="{66B042E3-8939-4CA0-8A73-C4DF6F0AF306}"/>
          </ac:spMkLst>
        </pc:spChg>
        <pc:spChg chg="del mod">
          <ac:chgData name="Helen Sauntson" userId="fec05a4f-cde8-4f23-9c61-89f2d99ce422" providerId="ADAL" clId="{2E754874-319E-4476-87BE-8FAF1F3ADBF4}" dt="2021-03-17T11:16:00.245" v="5152"/>
          <ac:spMkLst>
            <pc:docMk/>
            <pc:sldMk cId="2259521838" sldId="313"/>
            <ac:spMk id="3" creationId="{24F9BE5D-8F86-4369-85AB-4AD8C361861F}"/>
          </ac:spMkLst>
        </pc:spChg>
        <pc:spChg chg="add del mod">
          <ac:chgData name="Helen Sauntson" userId="fec05a4f-cde8-4f23-9c61-89f2d99ce422" providerId="ADAL" clId="{2E754874-319E-4476-87BE-8FAF1F3ADBF4}" dt="2021-03-17T11:47:07.473" v="6527" actId="478"/>
          <ac:spMkLst>
            <pc:docMk/>
            <pc:sldMk cId="2259521838" sldId="313"/>
            <ac:spMk id="4" creationId="{6BFE1E3F-3BB3-4CC0-8FF5-EA8EE3C2921A}"/>
          </ac:spMkLst>
        </pc:spChg>
        <pc:spChg chg="add del mod">
          <ac:chgData name="Helen Sauntson" userId="fec05a4f-cde8-4f23-9c61-89f2d99ce422" providerId="ADAL" clId="{2E754874-319E-4476-87BE-8FAF1F3ADBF4}" dt="2021-03-17T11:48:25.062" v="6564" actId="26606"/>
          <ac:spMkLst>
            <pc:docMk/>
            <pc:sldMk cId="2259521838" sldId="313"/>
            <ac:spMk id="5" creationId="{43BD5DBE-E90F-494E-BC41-3492FB078DA9}"/>
          </ac:spMkLst>
        </pc:spChg>
        <pc:spChg chg="add del mod">
          <ac:chgData name="Helen Sauntson" userId="fec05a4f-cde8-4f23-9c61-89f2d99ce422" providerId="ADAL" clId="{2E754874-319E-4476-87BE-8FAF1F3ADBF4}" dt="2021-03-17T11:47:20.266" v="6528" actId="478"/>
          <ac:spMkLst>
            <pc:docMk/>
            <pc:sldMk cId="2259521838" sldId="313"/>
            <ac:spMk id="6" creationId="{E9623AB2-7173-4D02-A005-4C87B0232293}"/>
          </ac:spMkLst>
        </pc:spChg>
        <pc:spChg chg="add mod ord">
          <ac:chgData name="Helen Sauntson" userId="fec05a4f-cde8-4f23-9c61-89f2d99ce422" providerId="ADAL" clId="{2E754874-319E-4476-87BE-8FAF1F3ADBF4}" dt="2021-03-18T12:26:16.116" v="7999" actId="947"/>
          <ac:spMkLst>
            <pc:docMk/>
            <pc:sldMk cId="2259521838" sldId="313"/>
            <ac:spMk id="7" creationId="{F5C9BBD3-5C66-43DE-B758-191D2B572571}"/>
          </ac:spMkLst>
        </pc:spChg>
        <pc:spChg chg="add del">
          <ac:chgData name="Helen Sauntson" userId="fec05a4f-cde8-4f23-9c61-89f2d99ce422" providerId="ADAL" clId="{2E754874-319E-4476-87BE-8FAF1F3ADBF4}" dt="2021-03-17T11:48:40.766" v="6565" actId="26606"/>
          <ac:spMkLst>
            <pc:docMk/>
            <pc:sldMk cId="2259521838" sldId="313"/>
            <ac:spMk id="12" creationId="{70DFC902-7D23-471A-B557-B6B6917D7A0D}"/>
          </ac:spMkLst>
        </pc:spChg>
        <pc:spChg chg="add del">
          <ac:chgData name="Helen Sauntson" userId="fec05a4f-cde8-4f23-9c61-89f2d99ce422" providerId="ADAL" clId="{2E754874-319E-4476-87BE-8FAF1F3ADBF4}" dt="2021-03-17T11:48:40.766" v="6565" actId="26606"/>
          <ac:spMkLst>
            <pc:docMk/>
            <pc:sldMk cId="2259521838" sldId="313"/>
            <ac:spMk id="14" creationId="{A55D5633-D557-4DCA-982C-FF36EB7A1C00}"/>
          </ac:spMkLst>
        </pc:spChg>
        <pc:spChg chg="add del">
          <ac:chgData name="Helen Sauntson" userId="fec05a4f-cde8-4f23-9c61-89f2d99ce422" providerId="ADAL" clId="{2E754874-319E-4476-87BE-8FAF1F3ADBF4}" dt="2021-03-17T11:48:40.766" v="6565" actId="26606"/>
          <ac:spMkLst>
            <pc:docMk/>
            <pc:sldMk cId="2259521838" sldId="313"/>
            <ac:spMk id="16" creationId="{450D3AD2-FA80-415F-A9CE-54D884561CD7}"/>
          </ac:spMkLst>
        </pc:spChg>
        <pc:spChg chg="add del">
          <ac:chgData name="Helen Sauntson" userId="fec05a4f-cde8-4f23-9c61-89f2d99ce422" providerId="ADAL" clId="{2E754874-319E-4476-87BE-8FAF1F3ADBF4}" dt="2021-03-17T15:51:50.793" v="7450"/>
          <ac:spMkLst>
            <pc:docMk/>
            <pc:sldMk cId="2259521838" sldId="313"/>
            <ac:spMk id="21" creationId="{1B15ED52-F352-441B-82BF-E0EA34836D08}"/>
          </ac:spMkLst>
        </pc:spChg>
        <pc:spChg chg="add del">
          <ac:chgData name="Helen Sauntson" userId="fec05a4f-cde8-4f23-9c61-89f2d99ce422" providerId="ADAL" clId="{2E754874-319E-4476-87BE-8FAF1F3ADBF4}" dt="2021-03-17T15:51:50.793" v="7450"/>
          <ac:spMkLst>
            <pc:docMk/>
            <pc:sldMk cId="2259521838" sldId="313"/>
            <ac:spMk id="23" creationId="{3B2E3793-BFE6-45A2-9B7B-E18844431C99}"/>
          </ac:spMkLst>
        </pc:spChg>
        <pc:spChg chg="add del">
          <ac:chgData name="Helen Sauntson" userId="fec05a4f-cde8-4f23-9c61-89f2d99ce422" providerId="ADAL" clId="{2E754874-319E-4476-87BE-8FAF1F3ADBF4}" dt="2021-03-17T15:51:50.793" v="7450"/>
          <ac:spMkLst>
            <pc:docMk/>
            <pc:sldMk cId="2259521838" sldId="313"/>
            <ac:spMk id="25" creationId="{BC4C4868-CB8F-4AF9-9CDB-8108F2C19B67}"/>
          </ac:spMkLst>
        </pc:spChg>
        <pc:spChg chg="add del">
          <ac:chgData name="Helen Sauntson" userId="fec05a4f-cde8-4f23-9c61-89f2d99ce422" providerId="ADAL" clId="{2E754874-319E-4476-87BE-8FAF1F3ADBF4}" dt="2021-03-17T15:51:50.793" v="7450"/>
          <ac:spMkLst>
            <pc:docMk/>
            <pc:sldMk cId="2259521838" sldId="313"/>
            <ac:spMk id="27" creationId="{375E0459-6403-40CD-989D-56A4407CA12E}"/>
          </ac:spMkLst>
        </pc:spChg>
        <pc:spChg chg="add del">
          <ac:chgData name="Helen Sauntson" userId="fec05a4f-cde8-4f23-9c61-89f2d99ce422" providerId="ADAL" clId="{2E754874-319E-4476-87BE-8FAF1F3ADBF4}" dt="2021-03-17T15:51:50.793" v="7450"/>
          <ac:spMkLst>
            <pc:docMk/>
            <pc:sldMk cId="2259521838" sldId="313"/>
            <ac:spMk id="29" creationId="{53E5B1A8-3AC9-4BD1-9BBC-78CA94F2D1BA}"/>
          </ac:spMkLst>
        </pc:spChg>
      </pc:sldChg>
      <pc:sldChg chg="addSp delSp modSp new del mod setBg delDesignElem">
        <pc:chgData name="Helen Sauntson" userId="fec05a4f-cde8-4f23-9c61-89f2d99ce422" providerId="ADAL" clId="{2E754874-319E-4476-87BE-8FAF1F3ADBF4}" dt="2021-03-18T12:24:50.618" v="7983" actId="47"/>
        <pc:sldMkLst>
          <pc:docMk/>
          <pc:sldMk cId="758658450" sldId="314"/>
        </pc:sldMkLst>
        <pc:spChg chg="mod">
          <ac:chgData name="Helen Sauntson" userId="fec05a4f-cde8-4f23-9c61-89f2d99ce422" providerId="ADAL" clId="{2E754874-319E-4476-87BE-8FAF1F3ADBF4}" dt="2021-03-18T12:23:16.418" v="7938" actId="20577"/>
          <ac:spMkLst>
            <pc:docMk/>
            <pc:sldMk cId="758658450" sldId="314"/>
            <ac:spMk id="2" creationId="{CC8862F9-5AEA-4B6B-B026-A74004AC3069}"/>
          </ac:spMkLst>
        </pc:spChg>
        <pc:spChg chg="del mod">
          <ac:chgData name="Helen Sauntson" userId="fec05a4f-cde8-4f23-9c61-89f2d99ce422" providerId="ADAL" clId="{2E754874-319E-4476-87BE-8FAF1F3ADBF4}" dt="2021-03-17T11:17:54.626" v="5197"/>
          <ac:spMkLst>
            <pc:docMk/>
            <pc:sldMk cId="758658450" sldId="314"/>
            <ac:spMk id="3" creationId="{2AB9F01C-7501-4339-A196-C200F1BC861D}"/>
          </ac:spMkLst>
        </pc:spChg>
        <pc:spChg chg="add mod">
          <ac:chgData name="Helen Sauntson" userId="fec05a4f-cde8-4f23-9c61-89f2d99ce422" providerId="ADAL" clId="{2E754874-319E-4476-87BE-8FAF1F3ADBF4}" dt="2021-03-18T12:24:37.743" v="7979" actId="21"/>
          <ac:spMkLst>
            <pc:docMk/>
            <pc:sldMk cId="758658450" sldId="314"/>
            <ac:spMk id="4" creationId="{068128BF-84F6-4742-A2CD-27E7317D3FC1}"/>
          </ac:spMkLst>
        </pc:spChg>
        <pc:spChg chg="add del">
          <ac:chgData name="Helen Sauntson" userId="fec05a4f-cde8-4f23-9c61-89f2d99ce422" providerId="ADAL" clId="{2E754874-319E-4476-87BE-8FAF1F3ADBF4}" dt="2021-03-17T15:51:50.793" v="7450"/>
          <ac:spMkLst>
            <pc:docMk/>
            <pc:sldMk cId="758658450" sldId="314"/>
            <ac:spMk id="9" creationId="{1B15ED52-F352-441B-82BF-E0EA34836D08}"/>
          </ac:spMkLst>
        </pc:spChg>
        <pc:spChg chg="add del">
          <ac:chgData name="Helen Sauntson" userId="fec05a4f-cde8-4f23-9c61-89f2d99ce422" providerId="ADAL" clId="{2E754874-319E-4476-87BE-8FAF1F3ADBF4}" dt="2021-03-17T15:51:50.793" v="7450"/>
          <ac:spMkLst>
            <pc:docMk/>
            <pc:sldMk cId="758658450" sldId="314"/>
            <ac:spMk id="11" creationId="{3B2E3793-BFE6-45A2-9B7B-E18844431C99}"/>
          </ac:spMkLst>
        </pc:spChg>
        <pc:spChg chg="add del">
          <ac:chgData name="Helen Sauntson" userId="fec05a4f-cde8-4f23-9c61-89f2d99ce422" providerId="ADAL" clId="{2E754874-319E-4476-87BE-8FAF1F3ADBF4}" dt="2021-03-17T15:51:50.793" v="7450"/>
          <ac:spMkLst>
            <pc:docMk/>
            <pc:sldMk cId="758658450" sldId="314"/>
            <ac:spMk id="13" creationId="{BC4C4868-CB8F-4AF9-9CDB-8108F2C19B67}"/>
          </ac:spMkLst>
        </pc:spChg>
        <pc:spChg chg="add del">
          <ac:chgData name="Helen Sauntson" userId="fec05a4f-cde8-4f23-9c61-89f2d99ce422" providerId="ADAL" clId="{2E754874-319E-4476-87BE-8FAF1F3ADBF4}" dt="2021-03-17T15:51:50.793" v="7450"/>
          <ac:spMkLst>
            <pc:docMk/>
            <pc:sldMk cId="758658450" sldId="314"/>
            <ac:spMk id="15" creationId="{375E0459-6403-40CD-989D-56A4407CA12E}"/>
          </ac:spMkLst>
        </pc:spChg>
        <pc:spChg chg="add del">
          <ac:chgData name="Helen Sauntson" userId="fec05a4f-cde8-4f23-9c61-89f2d99ce422" providerId="ADAL" clId="{2E754874-319E-4476-87BE-8FAF1F3ADBF4}" dt="2021-03-17T15:51:50.793" v="7450"/>
          <ac:spMkLst>
            <pc:docMk/>
            <pc:sldMk cId="758658450" sldId="314"/>
            <ac:spMk id="17" creationId="{53E5B1A8-3AC9-4BD1-9BBC-78CA94F2D1BA}"/>
          </ac:spMkLst>
        </pc:spChg>
      </pc:sldChg>
      <pc:sldChg chg="addSp delSp modSp new mod setBg delDesignElem">
        <pc:chgData name="Helen Sauntson" userId="fec05a4f-cde8-4f23-9c61-89f2d99ce422" providerId="ADAL" clId="{2E754874-319E-4476-87BE-8FAF1F3ADBF4}" dt="2021-03-18T12:27:29.036" v="8011" actId="947"/>
        <pc:sldMkLst>
          <pc:docMk/>
          <pc:sldMk cId="1679733943" sldId="315"/>
        </pc:sldMkLst>
        <pc:spChg chg="mod">
          <ac:chgData name="Helen Sauntson" userId="fec05a4f-cde8-4f23-9c61-89f2d99ce422" providerId="ADAL" clId="{2E754874-319E-4476-87BE-8FAF1F3ADBF4}" dt="2021-03-18T12:26:52.880" v="8006" actId="947"/>
          <ac:spMkLst>
            <pc:docMk/>
            <pc:sldMk cId="1679733943" sldId="315"/>
            <ac:spMk id="2" creationId="{5BAA1853-E7FD-4BF0-852A-B3CCCFA50834}"/>
          </ac:spMkLst>
        </pc:spChg>
        <pc:spChg chg="del mod">
          <ac:chgData name="Helen Sauntson" userId="fec05a4f-cde8-4f23-9c61-89f2d99ce422" providerId="ADAL" clId="{2E754874-319E-4476-87BE-8FAF1F3ADBF4}" dt="2021-03-17T11:18:40.519" v="5243"/>
          <ac:spMkLst>
            <pc:docMk/>
            <pc:sldMk cId="1679733943" sldId="315"/>
            <ac:spMk id="3" creationId="{6C1039F3-E3D6-45F9-B8DA-C2D3719F4CAD}"/>
          </ac:spMkLst>
        </pc:spChg>
        <pc:spChg chg="add mod">
          <ac:chgData name="Helen Sauntson" userId="fec05a4f-cde8-4f23-9c61-89f2d99ce422" providerId="ADAL" clId="{2E754874-319E-4476-87BE-8FAF1F3ADBF4}" dt="2021-03-18T12:27:29.036" v="8011" actId="947"/>
          <ac:spMkLst>
            <pc:docMk/>
            <pc:sldMk cId="1679733943" sldId="315"/>
            <ac:spMk id="4" creationId="{80FF782D-64E3-4D7C-9972-5E981F6DF1B5}"/>
          </ac:spMkLst>
        </pc:spChg>
        <pc:spChg chg="add del">
          <ac:chgData name="Helen Sauntson" userId="fec05a4f-cde8-4f23-9c61-89f2d99ce422" providerId="ADAL" clId="{2E754874-319E-4476-87BE-8FAF1F3ADBF4}" dt="2021-03-17T15:51:50.793" v="7450"/>
          <ac:spMkLst>
            <pc:docMk/>
            <pc:sldMk cId="1679733943" sldId="315"/>
            <ac:spMk id="9" creationId="{1B15ED52-F352-441B-82BF-E0EA34836D08}"/>
          </ac:spMkLst>
        </pc:spChg>
        <pc:spChg chg="add del">
          <ac:chgData name="Helen Sauntson" userId="fec05a4f-cde8-4f23-9c61-89f2d99ce422" providerId="ADAL" clId="{2E754874-319E-4476-87BE-8FAF1F3ADBF4}" dt="2021-03-17T15:51:50.793" v="7450"/>
          <ac:spMkLst>
            <pc:docMk/>
            <pc:sldMk cId="1679733943" sldId="315"/>
            <ac:spMk id="11" creationId="{3B2E3793-BFE6-45A2-9B7B-E18844431C99}"/>
          </ac:spMkLst>
        </pc:spChg>
        <pc:spChg chg="add del">
          <ac:chgData name="Helen Sauntson" userId="fec05a4f-cde8-4f23-9c61-89f2d99ce422" providerId="ADAL" clId="{2E754874-319E-4476-87BE-8FAF1F3ADBF4}" dt="2021-03-17T15:51:50.793" v="7450"/>
          <ac:spMkLst>
            <pc:docMk/>
            <pc:sldMk cId="1679733943" sldId="315"/>
            <ac:spMk id="13" creationId="{BC4C4868-CB8F-4AF9-9CDB-8108F2C19B67}"/>
          </ac:spMkLst>
        </pc:spChg>
        <pc:spChg chg="add del">
          <ac:chgData name="Helen Sauntson" userId="fec05a4f-cde8-4f23-9c61-89f2d99ce422" providerId="ADAL" clId="{2E754874-319E-4476-87BE-8FAF1F3ADBF4}" dt="2021-03-17T15:51:50.793" v="7450"/>
          <ac:spMkLst>
            <pc:docMk/>
            <pc:sldMk cId="1679733943" sldId="315"/>
            <ac:spMk id="15" creationId="{375E0459-6403-40CD-989D-56A4407CA12E}"/>
          </ac:spMkLst>
        </pc:spChg>
        <pc:spChg chg="add del">
          <ac:chgData name="Helen Sauntson" userId="fec05a4f-cde8-4f23-9c61-89f2d99ce422" providerId="ADAL" clId="{2E754874-319E-4476-87BE-8FAF1F3ADBF4}" dt="2021-03-17T15:51:50.793" v="7450"/>
          <ac:spMkLst>
            <pc:docMk/>
            <pc:sldMk cId="1679733943" sldId="315"/>
            <ac:spMk id="17" creationId="{53E5B1A8-3AC9-4BD1-9BBC-78CA94F2D1BA}"/>
          </ac:spMkLst>
        </pc:spChg>
      </pc:sldChg>
      <pc:sldChg chg="addSp delSp modSp new mod setBg delDesignElem">
        <pc:chgData name="Helen Sauntson" userId="fec05a4f-cde8-4f23-9c61-89f2d99ce422" providerId="ADAL" clId="{2E754874-319E-4476-87BE-8FAF1F3ADBF4}" dt="2021-03-18T12:28:21.885" v="8022" actId="947"/>
        <pc:sldMkLst>
          <pc:docMk/>
          <pc:sldMk cId="1608661938" sldId="316"/>
        </pc:sldMkLst>
        <pc:spChg chg="mod">
          <ac:chgData name="Helen Sauntson" userId="fec05a4f-cde8-4f23-9c61-89f2d99ce422" providerId="ADAL" clId="{2E754874-319E-4476-87BE-8FAF1F3ADBF4}" dt="2021-03-18T12:28:02.448" v="8018" actId="947"/>
          <ac:spMkLst>
            <pc:docMk/>
            <pc:sldMk cId="1608661938" sldId="316"/>
            <ac:spMk id="2" creationId="{27A744DC-A401-4364-B4F4-5EC01E66169F}"/>
          </ac:spMkLst>
        </pc:spChg>
        <pc:spChg chg="del mod">
          <ac:chgData name="Helen Sauntson" userId="fec05a4f-cde8-4f23-9c61-89f2d99ce422" providerId="ADAL" clId="{2E754874-319E-4476-87BE-8FAF1F3ADBF4}" dt="2021-03-17T11:19:41.691" v="5305"/>
          <ac:spMkLst>
            <pc:docMk/>
            <pc:sldMk cId="1608661938" sldId="316"/>
            <ac:spMk id="3" creationId="{FAAE636D-3EDB-411C-9F37-43E23F1747BC}"/>
          </ac:spMkLst>
        </pc:spChg>
        <pc:spChg chg="add mod">
          <ac:chgData name="Helen Sauntson" userId="fec05a4f-cde8-4f23-9c61-89f2d99ce422" providerId="ADAL" clId="{2E754874-319E-4476-87BE-8FAF1F3ADBF4}" dt="2021-03-18T12:28:21.885" v="8022" actId="947"/>
          <ac:spMkLst>
            <pc:docMk/>
            <pc:sldMk cId="1608661938" sldId="316"/>
            <ac:spMk id="4" creationId="{27869297-5CCE-4C1A-ACDF-68C831B3ABC5}"/>
          </ac:spMkLst>
        </pc:spChg>
        <pc:spChg chg="add del">
          <ac:chgData name="Helen Sauntson" userId="fec05a4f-cde8-4f23-9c61-89f2d99ce422" providerId="ADAL" clId="{2E754874-319E-4476-87BE-8FAF1F3ADBF4}" dt="2021-03-17T15:51:50.793" v="7450"/>
          <ac:spMkLst>
            <pc:docMk/>
            <pc:sldMk cId="1608661938" sldId="316"/>
            <ac:spMk id="9" creationId="{1B15ED52-F352-441B-82BF-E0EA34836D08}"/>
          </ac:spMkLst>
        </pc:spChg>
        <pc:spChg chg="add del">
          <ac:chgData name="Helen Sauntson" userId="fec05a4f-cde8-4f23-9c61-89f2d99ce422" providerId="ADAL" clId="{2E754874-319E-4476-87BE-8FAF1F3ADBF4}" dt="2021-03-17T15:51:50.793" v="7450"/>
          <ac:spMkLst>
            <pc:docMk/>
            <pc:sldMk cId="1608661938" sldId="316"/>
            <ac:spMk id="11" creationId="{3B2E3793-BFE6-45A2-9B7B-E18844431C99}"/>
          </ac:spMkLst>
        </pc:spChg>
        <pc:spChg chg="add del">
          <ac:chgData name="Helen Sauntson" userId="fec05a4f-cde8-4f23-9c61-89f2d99ce422" providerId="ADAL" clId="{2E754874-319E-4476-87BE-8FAF1F3ADBF4}" dt="2021-03-17T15:51:50.793" v="7450"/>
          <ac:spMkLst>
            <pc:docMk/>
            <pc:sldMk cId="1608661938" sldId="316"/>
            <ac:spMk id="13" creationId="{BC4C4868-CB8F-4AF9-9CDB-8108F2C19B67}"/>
          </ac:spMkLst>
        </pc:spChg>
        <pc:spChg chg="add del">
          <ac:chgData name="Helen Sauntson" userId="fec05a4f-cde8-4f23-9c61-89f2d99ce422" providerId="ADAL" clId="{2E754874-319E-4476-87BE-8FAF1F3ADBF4}" dt="2021-03-17T15:51:50.793" v="7450"/>
          <ac:spMkLst>
            <pc:docMk/>
            <pc:sldMk cId="1608661938" sldId="316"/>
            <ac:spMk id="15" creationId="{375E0459-6403-40CD-989D-56A4407CA12E}"/>
          </ac:spMkLst>
        </pc:spChg>
        <pc:spChg chg="add del">
          <ac:chgData name="Helen Sauntson" userId="fec05a4f-cde8-4f23-9c61-89f2d99ce422" providerId="ADAL" clId="{2E754874-319E-4476-87BE-8FAF1F3ADBF4}" dt="2021-03-17T15:51:50.793" v="7450"/>
          <ac:spMkLst>
            <pc:docMk/>
            <pc:sldMk cId="1608661938" sldId="316"/>
            <ac:spMk id="17" creationId="{53E5B1A8-3AC9-4BD1-9BBC-78CA94F2D1BA}"/>
          </ac:spMkLst>
        </pc:spChg>
      </pc:sldChg>
      <pc:sldChg chg="addSp delSp modSp new mod setBg delDesignElem">
        <pc:chgData name="Helen Sauntson" userId="fec05a4f-cde8-4f23-9c61-89f2d99ce422" providerId="ADAL" clId="{2E754874-319E-4476-87BE-8FAF1F3ADBF4}" dt="2021-03-18T12:31:30.400" v="8047" actId="947"/>
        <pc:sldMkLst>
          <pc:docMk/>
          <pc:sldMk cId="3955706885" sldId="317"/>
        </pc:sldMkLst>
        <pc:spChg chg="mod">
          <ac:chgData name="Helen Sauntson" userId="fec05a4f-cde8-4f23-9c61-89f2d99ce422" providerId="ADAL" clId="{2E754874-319E-4476-87BE-8FAF1F3ADBF4}" dt="2021-03-18T12:30:41.868" v="8036" actId="947"/>
          <ac:spMkLst>
            <pc:docMk/>
            <pc:sldMk cId="3955706885" sldId="317"/>
            <ac:spMk id="2" creationId="{23CA06B7-CAF0-4D24-B3C5-5267D7E76121}"/>
          </ac:spMkLst>
        </pc:spChg>
        <pc:spChg chg="del mod">
          <ac:chgData name="Helen Sauntson" userId="fec05a4f-cde8-4f23-9c61-89f2d99ce422" providerId="ADAL" clId="{2E754874-319E-4476-87BE-8FAF1F3ADBF4}" dt="2021-03-17T11:27:49.124" v="5381"/>
          <ac:spMkLst>
            <pc:docMk/>
            <pc:sldMk cId="3955706885" sldId="317"/>
            <ac:spMk id="3" creationId="{93C70C94-5E27-4BB4-869F-3DFA20C6A631}"/>
          </ac:spMkLst>
        </pc:spChg>
        <pc:spChg chg="add mod">
          <ac:chgData name="Helen Sauntson" userId="fec05a4f-cde8-4f23-9c61-89f2d99ce422" providerId="ADAL" clId="{2E754874-319E-4476-87BE-8FAF1F3ADBF4}" dt="2021-03-18T12:31:30.400" v="8047" actId="947"/>
          <ac:spMkLst>
            <pc:docMk/>
            <pc:sldMk cId="3955706885" sldId="317"/>
            <ac:spMk id="4" creationId="{4B5970F9-DE12-495E-85BE-A079F708738B}"/>
          </ac:spMkLst>
        </pc:spChg>
        <pc:spChg chg="add del mod">
          <ac:chgData name="Helen Sauntson" userId="fec05a4f-cde8-4f23-9c61-89f2d99ce422" providerId="ADAL" clId="{2E754874-319E-4476-87BE-8FAF1F3ADBF4}" dt="2021-03-17T12:02:19.149" v="6694" actId="478"/>
          <ac:spMkLst>
            <pc:docMk/>
            <pc:sldMk cId="3955706885" sldId="317"/>
            <ac:spMk id="5" creationId="{983494E6-B8BB-47A5-8A57-CB45466EDE13}"/>
          </ac:spMkLst>
        </pc:spChg>
        <pc:spChg chg="add del">
          <ac:chgData name="Helen Sauntson" userId="fec05a4f-cde8-4f23-9c61-89f2d99ce422" providerId="ADAL" clId="{2E754874-319E-4476-87BE-8FAF1F3ADBF4}" dt="2021-03-17T15:51:50.793" v="7450"/>
          <ac:spMkLst>
            <pc:docMk/>
            <pc:sldMk cId="3955706885" sldId="317"/>
            <ac:spMk id="9" creationId="{1B15ED52-F352-441B-82BF-E0EA34836D08}"/>
          </ac:spMkLst>
        </pc:spChg>
        <pc:spChg chg="add del">
          <ac:chgData name="Helen Sauntson" userId="fec05a4f-cde8-4f23-9c61-89f2d99ce422" providerId="ADAL" clId="{2E754874-319E-4476-87BE-8FAF1F3ADBF4}" dt="2021-03-17T15:51:50.793" v="7450"/>
          <ac:spMkLst>
            <pc:docMk/>
            <pc:sldMk cId="3955706885" sldId="317"/>
            <ac:spMk id="11" creationId="{3B2E3793-BFE6-45A2-9B7B-E18844431C99}"/>
          </ac:spMkLst>
        </pc:spChg>
        <pc:spChg chg="add del">
          <ac:chgData name="Helen Sauntson" userId="fec05a4f-cde8-4f23-9c61-89f2d99ce422" providerId="ADAL" clId="{2E754874-319E-4476-87BE-8FAF1F3ADBF4}" dt="2021-03-17T15:51:50.793" v="7450"/>
          <ac:spMkLst>
            <pc:docMk/>
            <pc:sldMk cId="3955706885" sldId="317"/>
            <ac:spMk id="13" creationId="{BC4C4868-CB8F-4AF9-9CDB-8108F2C19B67}"/>
          </ac:spMkLst>
        </pc:spChg>
        <pc:spChg chg="add del">
          <ac:chgData name="Helen Sauntson" userId="fec05a4f-cde8-4f23-9c61-89f2d99ce422" providerId="ADAL" clId="{2E754874-319E-4476-87BE-8FAF1F3ADBF4}" dt="2021-03-17T15:51:50.793" v="7450"/>
          <ac:spMkLst>
            <pc:docMk/>
            <pc:sldMk cId="3955706885" sldId="317"/>
            <ac:spMk id="15" creationId="{375E0459-6403-40CD-989D-56A4407CA12E}"/>
          </ac:spMkLst>
        </pc:spChg>
        <pc:spChg chg="add del">
          <ac:chgData name="Helen Sauntson" userId="fec05a4f-cde8-4f23-9c61-89f2d99ce422" providerId="ADAL" clId="{2E754874-319E-4476-87BE-8FAF1F3ADBF4}" dt="2021-03-17T15:51:50.793" v="7450"/>
          <ac:spMkLst>
            <pc:docMk/>
            <pc:sldMk cId="3955706885" sldId="317"/>
            <ac:spMk id="17" creationId="{53E5B1A8-3AC9-4BD1-9BBC-78CA94F2D1BA}"/>
          </ac:spMkLst>
        </pc:spChg>
      </pc:sldChg>
      <pc:sldChg chg="addSp delSp modSp new mod setBg delDesignElem">
        <pc:chgData name="Helen Sauntson" userId="fec05a4f-cde8-4f23-9c61-89f2d99ce422" providerId="ADAL" clId="{2E754874-319E-4476-87BE-8FAF1F3ADBF4}" dt="2021-03-18T12:32:25.889" v="8057" actId="947"/>
        <pc:sldMkLst>
          <pc:docMk/>
          <pc:sldMk cId="3423748003" sldId="318"/>
        </pc:sldMkLst>
        <pc:spChg chg="mod">
          <ac:chgData name="Helen Sauntson" userId="fec05a4f-cde8-4f23-9c61-89f2d99ce422" providerId="ADAL" clId="{2E754874-319E-4476-87BE-8FAF1F3ADBF4}" dt="2021-03-18T12:31:47.580" v="8049" actId="947"/>
          <ac:spMkLst>
            <pc:docMk/>
            <pc:sldMk cId="3423748003" sldId="318"/>
            <ac:spMk id="2" creationId="{AA89B996-E3EE-4F66-84E3-20444B419907}"/>
          </ac:spMkLst>
        </pc:spChg>
        <pc:spChg chg="del mod">
          <ac:chgData name="Helen Sauntson" userId="fec05a4f-cde8-4f23-9c61-89f2d99ce422" providerId="ADAL" clId="{2E754874-319E-4476-87BE-8FAF1F3ADBF4}" dt="2021-03-17T11:28:26.535" v="5387"/>
          <ac:spMkLst>
            <pc:docMk/>
            <pc:sldMk cId="3423748003" sldId="318"/>
            <ac:spMk id="3" creationId="{99096A00-DD0A-42A6-82F4-76591CDF0B98}"/>
          </ac:spMkLst>
        </pc:spChg>
        <pc:spChg chg="add mod">
          <ac:chgData name="Helen Sauntson" userId="fec05a4f-cde8-4f23-9c61-89f2d99ce422" providerId="ADAL" clId="{2E754874-319E-4476-87BE-8FAF1F3ADBF4}" dt="2021-03-18T12:32:25.889" v="8057" actId="947"/>
          <ac:spMkLst>
            <pc:docMk/>
            <pc:sldMk cId="3423748003" sldId="318"/>
            <ac:spMk id="4" creationId="{53118B75-A2D5-4D3D-955D-E547D5ADA281}"/>
          </ac:spMkLst>
        </pc:spChg>
        <pc:spChg chg="add del">
          <ac:chgData name="Helen Sauntson" userId="fec05a4f-cde8-4f23-9c61-89f2d99ce422" providerId="ADAL" clId="{2E754874-319E-4476-87BE-8FAF1F3ADBF4}" dt="2021-03-17T15:51:50.793" v="7450"/>
          <ac:spMkLst>
            <pc:docMk/>
            <pc:sldMk cId="3423748003" sldId="318"/>
            <ac:spMk id="9" creationId="{1B15ED52-F352-441B-82BF-E0EA34836D08}"/>
          </ac:spMkLst>
        </pc:spChg>
        <pc:spChg chg="add del">
          <ac:chgData name="Helen Sauntson" userId="fec05a4f-cde8-4f23-9c61-89f2d99ce422" providerId="ADAL" clId="{2E754874-319E-4476-87BE-8FAF1F3ADBF4}" dt="2021-03-17T15:51:50.793" v="7450"/>
          <ac:spMkLst>
            <pc:docMk/>
            <pc:sldMk cId="3423748003" sldId="318"/>
            <ac:spMk id="11" creationId="{3B2E3793-BFE6-45A2-9B7B-E18844431C99}"/>
          </ac:spMkLst>
        </pc:spChg>
        <pc:spChg chg="add del">
          <ac:chgData name="Helen Sauntson" userId="fec05a4f-cde8-4f23-9c61-89f2d99ce422" providerId="ADAL" clId="{2E754874-319E-4476-87BE-8FAF1F3ADBF4}" dt="2021-03-17T15:51:50.793" v="7450"/>
          <ac:spMkLst>
            <pc:docMk/>
            <pc:sldMk cId="3423748003" sldId="318"/>
            <ac:spMk id="13" creationId="{BC4C4868-CB8F-4AF9-9CDB-8108F2C19B67}"/>
          </ac:spMkLst>
        </pc:spChg>
        <pc:spChg chg="add del">
          <ac:chgData name="Helen Sauntson" userId="fec05a4f-cde8-4f23-9c61-89f2d99ce422" providerId="ADAL" clId="{2E754874-319E-4476-87BE-8FAF1F3ADBF4}" dt="2021-03-17T15:51:50.793" v="7450"/>
          <ac:spMkLst>
            <pc:docMk/>
            <pc:sldMk cId="3423748003" sldId="318"/>
            <ac:spMk id="15" creationId="{375E0459-6403-40CD-989D-56A4407CA12E}"/>
          </ac:spMkLst>
        </pc:spChg>
        <pc:spChg chg="add del">
          <ac:chgData name="Helen Sauntson" userId="fec05a4f-cde8-4f23-9c61-89f2d99ce422" providerId="ADAL" clId="{2E754874-319E-4476-87BE-8FAF1F3ADBF4}" dt="2021-03-17T15:51:50.793" v="7450"/>
          <ac:spMkLst>
            <pc:docMk/>
            <pc:sldMk cId="3423748003" sldId="318"/>
            <ac:spMk id="17" creationId="{53E5B1A8-3AC9-4BD1-9BBC-78CA94F2D1BA}"/>
          </ac:spMkLst>
        </pc:spChg>
      </pc:sldChg>
      <pc:sldChg chg="addSp modSp new mod setBg">
        <pc:chgData name="Helen Sauntson" userId="fec05a4f-cde8-4f23-9c61-89f2d99ce422" providerId="ADAL" clId="{2E754874-319E-4476-87BE-8FAF1F3ADBF4}" dt="2021-03-18T14:09:10.475" v="8193" actId="26606"/>
        <pc:sldMkLst>
          <pc:docMk/>
          <pc:sldMk cId="4287516016" sldId="319"/>
        </pc:sldMkLst>
        <pc:spChg chg="mod">
          <ac:chgData name="Helen Sauntson" userId="fec05a4f-cde8-4f23-9c61-89f2d99ce422" providerId="ADAL" clId="{2E754874-319E-4476-87BE-8FAF1F3ADBF4}" dt="2021-03-18T14:09:10.475" v="8193" actId="26606"/>
          <ac:spMkLst>
            <pc:docMk/>
            <pc:sldMk cId="4287516016" sldId="319"/>
            <ac:spMk id="2" creationId="{763A6D39-3170-43C7-A697-60DB62FECFE1}"/>
          </ac:spMkLst>
        </pc:spChg>
        <pc:spChg chg="mod">
          <ac:chgData name="Helen Sauntson" userId="fec05a4f-cde8-4f23-9c61-89f2d99ce422" providerId="ADAL" clId="{2E754874-319E-4476-87BE-8FAF1F3ADBF4}" dt="2021-03-18T14:09:10.475" v="8193" actId="26606"/>
          <ac:spMkLst>
            <pc:docMk/>
            <pc:sldMk cId="4287516016" sldId="319"/>
            <ac:spMk id="3" creationId="{EF42E2AE-F618-4A18-BFB1-8588FB563076}"/>
          </ac:spMkLst>
        </pc:spChg>
        <pc:spChg chg="add">
          <ac:chgData name="Helen Sauntson" userId="fec05a4f-cde8-4f23-9c61-89f2d99ce422" providerId="ADAL" clId="{2E754874-319E-4476-87BE-8FAF1F3ADBF4}" dt="2021-03-18T14:09:10.475" v="8193" actId="26606"/>
          <ac:spMkLst>
            <pc:docMk/>
            <pc:sldMk cId="4287516016" sldId="319"/>
            <ac:spMk id="8" creationId="{777A147A-9ED8-46B4-8660-1B3C2AA880B5}"/>
          </ac:spMkLst>
        </pc:spChg>
        <pc:spChg chg="add">
          <ac:chgData name="Helen Sauntson" userId="fec05a4f-cde8-4f23-9c61-89f2d99ce422" providerId="ADAL" clId="{2E754874-319E-4476-87BE-8FAF1F3ADBF4}" dt="2021-03-18T14:09:10.475" v="8193" actId="26606"/>
          <ac:spMkLst>
            <pc:docMk/>
            <pc:sldMk cId="4287516016" sldId="319"/>
            <ac:spMk id="10" creationId="{5D6C15A0-C087-4593-8414-2B4EC1CDC3DE}"/>
          </ac:spMkLst>
        </pc:spChg>
      </pc:sldChg>
      <pc:sldChg chg="addSp modSp new mod setBg">
        <pc:chgData name="Helen Sauntson" userId="fec05a4f-cde8-4f23-9c61-89f2d99ce422" providerId="ADAL" clId="{2E754874-319E-4476-87BE-8FAF1F3ADBF4}" dt="2021-03-18T14:09:59.544" v="8200" actId="255"/>
        <pc:sldMkLst>
          <pc:docMk/>
          <pc:sldMk cId="4223106507" sldId="320"/>
        </pc:sldMkLst>
        <pc:spChg chg="mod">
          <ac:chgData name="Helen Sauntson" userId="fec05a4f-cde8-4f23-9c61-89f2d99ce422" providerId="ADAL" clId="{2E754874-319E-4476-87BE-8FAF1F3ADBF4}" dt="2021-03-18T14:09:41.387" v="8195" actId="26606"/>
          <ac:spMkLst>
            <pc:docMk/>
            <pc:sldMk cId="4223106507" sldId="320"/>
            <ac:spMk id="2" creationId="{F63415CF-1430-4978-9FBE-8894F760163B}"/>
          </ac:spMkLst>
        </pc:spChg>
        <pc:spChg chg="mod">
          <ac:chgData name="Helen Sauntson" userId="fec05a4f-cde8-4f23-9c61-89f2d99ce422" providerId="ADAL" clId="{2E754874-319E-4476-87BE-8FAF1F3ADBF4}" dt="2021-03-18T14:09:59.544" v="8200" actId="255"/>
          <ac:spMkLst>
            <pc:docMk/>
            <pc:sldMk cId="4223106507" sldId="320"/>
            <ac:spMk id="3" creationId="{B11E10BE-B6A7-45B0-95EC-5E9A7952F234}"/>
          </ac:spMkLst>
        </pc:spChg>
        <pc:spChg chg="add">
          <ac:chgData name="Helen Sauntson" userId="fec05a4f-cde8-4f23-9c61-89f2d99ce422" providerId="ADAL" clId="{2E754874-319E-4476-87BE-8FAF1F3ADBF4}" dt="2021-03-18T14:09:41.387" v="8195" actId="26606"/>
          <ac:spMkLst>
            <pc:docMk/>
            <pc:sldMk cId="4223106507" sldId="320"/>
            <ac:spMk id="8" creationId="{7CB4857B-ED7C-444D-9F04-2F885114A1C2}"/>
          </ac:spMkLst>
        </pc:spChg>
        <pc:spChg chg="add">
          <ac:chgData name="Helen Sauntson" userId="fec05a4f-cde8-4f23-9c61-89f2d99ce422" providerId="ADAL" clId="{2E754874-319E-4476-87BE-8FAF1F3ADBF4}" dt="2021-03-18T14:09:41.387" v="8195" actId="26606"/>
          <ac:spMkLst>
            <pc:docMk/>
            <pc:sldMk cId="4223106507" sldId="320"/>
            <ac:spMk id="10" creationId="{D18046FB-44EA-4FD8-A585-EA09A319B2D0}"/>
          </ac:spMkLst>
        </pc:spChg>
        <pc:spChg chg="add">
          <ac:chgData name="Helen Sauntson" userId="fec05a4f-cde8-4f23-9c61-89f2d99ce422" providerId="ADAL" clId="{2E754874-319E-4476-87BE-8FAF1F3ADBF4}" dt="2021-03-18T14:09:41.387" v="8195" actId="26606"/>
          <ac:spMkLst>
            <pc:docMk/>
            <pc:sldMk cId="4223106507" sldId="320"/>
            <ac:spMk id="12" creationId="{479F5F2B-8B58-4140-AE6A-51F6C67B18D9}"/>
          </ac:spMkLst>
        </pc:spChg>
      </pc:sldChg>
      <pc:sldMasterChg chg="modTransition modSldLayout">
        <pc:chgData name="Helen Sauntson" userId="fec05a4f-cde8-4f23-9c61-89f2d99ce422" providerId="ADAL" clId="{2E754874-319E-4476-87BE-8FAF1F3ADBF4}" dt="2021-03-12T14:38:24.338" v="1"/>
        <pc:sldMasterMkLst>
          <pc:docMk/>
          <pc:sldMasterMk cId="3669524004" sldId="2147483648"/>
        </pc:sldMasterMkLst>
        <pc:sldLayoutChg chg="modTransition">
          <pc:chgData name="Helen Sauntson" userId="fec05a4f-cde8-4f23-9c61-89f2d99ce422" providerId="ADAL" clId="{2E754874-319E-4476-87BE-8FAF1F3ADBF4}" dt="2021-03-12T14:38:24.338" v="1"/>
          <pc:sldLayoutMkLst>
            <pc:docMk/>
            <pc:sldMasterMk cId="3669524004" sldId="2147483648"/>
            <pc:sldLayoutMk cId="2788891362" sldId="2147483649"/>
          </pc:sldLayoutMkLst>
        </pc:sldLayoutChg>
        <pc:sldLayoutChg chg="modTransition">
          <pc:chgData name="Helen Sauntson" userId="fec05a4f-cde8-4f23-9c61-89f2d99ce422" providerId="ADAL" clId="{2E754874-319E-4476-87BE-8FAF1F3ADBF4}" dt="2021-03-12T14:38:24.338" v="1"/>
          <pc:sldLayoutMkLst>
            <pc:docMk/>
            <pc:sldMasterMk cId="3669524004" sldId="2147483648"/>
            <pc:sldLayoutMk cId="3854824105" sldId="2147483650"/>
          </pc:sldLayoutMkLst>
        </pc:sldLayoutChg>
        <pc:sldLayoutChg chg="modTransition">
          <pc:chgData name="Helen Sauntson" userId="fec05a4f-cde8-4f23-9c61-89f2d99ce422" providerId="ADAL" clId="{2E754874-319E-4476-87BE-8FAF1F3ADBF4}" dt="2021-03-12T14:38:24.338" v="1"/>
          <pc:sldLayoutMkLst>
            <pc:docMk/>
            <pc:sldMasterMk cId="3669524004" sldId="2147483648"/>
            <pc:sldLayoutMk cId="150325261" sldId="2147483651"/>
          </pc:sldLayoutMkLst>
        </pc:sldLayoutChg>
        <pc:sldLayoutChg chg="modTransition">
          <pc:chgData name="Helen Sauntson" userId="fec05a4f-cde8-4f23-9c61-89f2d99ce422" providerId="ADAL" clId="{2E754874-319E-4476-87BE-8FAF1F3ADBF4}" dt="2021-03-12T14:38:24.338" v="1"/>
          <pc:sldLayoutMkLst>
            <pc:docMk/>
            <pc:sldMasterMk cId="3669524004" sldId="2147483648"/>
            <pc:sldLayoutMk cId="3040091963" sldId="2147483652"/>
          </pc:sldLayoutMkLst>
        </pc:sldLayoutChg>
        <pc:sldLayoutChg chg="modTransition">
          <pc:chgData name="Helen Sauntson" userId="fec05a4f-cde8-4f23-9c61-89f2d99ce422" providerId="ADAL" clId="{2E754874-319E-4476-87BE-8FAF1F3ADBF4}" dt="2021-03-12T14:38:24.338" v="1"/>
          <pc:sldLayoutMkLst>
            <pc:docMk/>
            <pc:sldMasterMk cId="3669524004" sldId="2147483648"/>
            <pc:sldLayoutMk cId="1185067540" sldId="2147483653"/>
          </pc:sldLayoutMkLst>
        </pc:sldLayoutChg>
        <pc:sldLayoutChg chg="modTransition">
          <pc:chgData name="Helen Sauntson" userId="fec05a4f-cde8-4f23-9c61-89f2d99ce422" providerId="ADAL" clId="{2E754874-319E-4476-87BE-8FAF1F3ADBF4}" dt="2021-03-12T14:38:24.338" v="1"/>
          <pc:sldLayoutMkLst>
            <pc:docMk/>
            <pc:sldMasterMk cId="3669524004" sldId="2147483648"/>
            <pc:sldLayoutMk cId="2526675568" sldId="2147483654"/>
          </pc:sldLayoutMkLst>
        </pc:sldLayoutChg>
        <pc:sldLayoutChg chg="modTransition">
          <pc:chgData name="Helen Sauntson" userId="fec05a4f-cde8-4f23-9c61-89f2d99ce422" providerId="ADAL" clId="{2E754874-319E-4476-87BE-8FAF1F3ADBF4}" dt="2021-03-12T14:38:24.338" v="1"/>
          <pc:sldLayoutMkLst>
            <pc:docMk/>
            <pc:sldMasterMk cId="3669524004" sldId="2147483648"/>
            <pc:sldLayoutMk cId="3697829897" sldId="2147483655"/>
          </pc:sldLayoutMkLst>
        </pc:sldLayoutChg>
        <pc:sldLayoutChg chg="modTransition">
          <pc:chgData name="Helen Sauntson" userId="fec05a4f-cde8-4f23-9c61-89f2d99ce422" providerId="ADAL" clId="{2E754874-319E-4476-87BE-8FAF1F3ADBF4}" dt="2021-03-12T14:38:24.338" v="1"/>
          <pc:sldLayoutMkLst>
            <pc:docMk/>
            <pc:sldMasterMk cId="3669524004" sldId="2147483648"/>
            <pc:sldLayoutMk cId="3720827160" sldId="2147483656"/>
          </pc:sldLayoutMkLst>
        </pc:sldLayoutChg>
        <pc:sldLayoutChg chg="modTransition">
          <pc:chgData name="Helen Sauntson" userId="fec05a4f-cde8-4f23-9c61-89f2d99ce422" providerId="ADAL" clId="{2E754874-319E-4476-87BE-8FAF1F3ADBF4}" dt="2021-03-12T14:38:24.338" v="1"/>
          <pc:sldLayoutMkLst>
            <pc:docMk/>
            <pc:sldMasterMk cId="3669524004" sldId="2147483648"/>
            <pc:sldLayoutMk cId="3959082766" sldId="2147483657"/>
          </pc:sldLayoutMkLst>
        </pc:sldLayoutChg>
        <pc:sldLayoutChg chg="modTransition">
          <pc:chgData name="Helen Sauntson" userId="fec05a4f-cde8-4f23-9c61-89f2d99ce422" providerId="ADAL" clId="{2E754874-319E-4476-87BE-8FAF1F3ADBF4}" dt="2021-03-12T14:38:24.338" v="1"/>
          <pc:sldLayoutMkLst>
            <pc:docMk/>
            <pc:sldMasterMk cId="3669524004" sldId="2147483648"/>
            <pc:sldLayoutMk cId="2324804099" sldId="2147483658"/>
          </pc:sldLayoutMkLst>
        </pc:sldLayoutChg>
        <pc:sldLayoutChg chg="modTransition">
          <pc:chgData name="Helen Sauntson" userId="fec05a4f-cde8-4f23-9c61-89f2d99ce422" providerId="ADAL" clId="{2E754874-319E-4476-87BE-8FAF1F3ADBF4}" dt="2021-03-12T14:38:24.338" v="1"/>
          <pc:sldLayoutMkLst>
            <pc:docMk/>
            <pc:sldMasterMk cId="3669524004" sldId="2147483648"/>
            <pc:sldLayoutMk cId="176833409" sldId="2147483659"/>
          </pc:sldLayoutMkLst>
        </pc:sldLayoutChg>
      </pc:sldMasterChg>
      <pc:sldMasterChg chg="modTransition modSldLayout">
        <pc:chgData name="Helen Sauntson" userId="fec05a4f-cde8-4f23-9c61-89f2d99ce422" providerId="ADAL" clId="{2E754874-319E-4476-87BE-8FAF1F3ADBF4}" dt="2021-03-17T15:51:50.793" v="7450"/>
        <pc:sldMasterMkLst>
          <pc:docMk/>
          <pc:sldMasterMk cId="1343885819" sldId="2147483660"/>
        </pc:sldMasterMkLst>
        <pc:sldLayoutChg chg="modTransition">
          <pc:chgData name="Helen Sauntson" userId="fec05a4f-cde8-4f23-9c61-89f2d99ce422" providerId="ADAL" clId="{2E754874-319E-4476-87BE-8FAF1F3ADBF4}" dt="2021-03-17T15:51:50.793" v="7450"/>
          <pc:sldLayoutMkLst>
            <pc:docMk/>
            <pc:sldMasterMk cId="1343885819" sldId="2147483660"/>
            <pc:sldLayoutMk cId="863174849" sldId="2147483661"/>
          </pc:sldLayoutMkLst>
        </pc:sldLayoutChg>
        <pc:sldLayoutChg chg="modTransition">
          <pc:chgData name="Helen Sauntson" userId="fec05a4f-cde8-4f23-9c61-89f2d99ce422" providerId="ADAL" clId="{2E754874-319E-4476-87BE-8FAF1F3ADBF4}" dt="2021-03-17T15:51:50.793" v="7450"/>
          <pc:sldLayoutMkLst>
            <pc:docMk/>
            <pc:sldMasterMk cId="1343885819" sldId="2147483660"/>
            <pc:sldLayoutMk cId="3718543957" sldId="2147483662"/>
          </pc:sldLayoutMkLst>
        </pc:sldLayoutChg>
        <pc:sldLayoutChg chg="modTransition">
          <pc:chgData name="Helen Sauntson" userId="fec05a4f-cde8-4f23-9c61-89f2d99ce422" providerId="ADAL" clId="{2E754874-319E-4476-87BE-8FAF1F3ADBF4}" dt="2021-03-17T15:51:50.793" v="7450"/>
          <pc:sldLayoutMkLst>
            <pc:docMk/>
            <pc:sldMasterMk cId="1343885819" sldId="2147483660"/>
            <pc:sldLayoutMk cId="1220975481" sldId="2147483663"/>
          </pc:sldLayoutMkLst>
        </pc:sldLayoutChg>
        <pc:sldLayoutChg chg="modTransition">
          <pc:chgData name="Helen Sauntson" userId="fec05a4f-cde8-4f23-9c61-89f2d99ce422" providerId="ADAL" clId="{2E754874-319E-4476-87BE-8FAF1F3ADBF4}" dt="2021-03-17T15:51:50.793" v="7450"/>
          <pc:sldLayoutMkLst>
            <pc:docMk/>
            <pc:sldMasterMk cId="1343885819" sldId="2147483660"/>
            <pc:sldLayoutMk cId="416349753" sldId="2147483664"/>
          </pc:sldLayoutMkLst>
        </pc:sldLayoutChg>
        <pc:sldLayoutChg chg="modTransition">
          <pc:chgData name="Helen Sauntson" userId="fec05a4f-cde8-4f23-9c61-89f2d99ce422" providerId="ADAL" clId="{2E754874-319E-4476-87BE-8FAF1F3ADBF4}" dt="2021-03-17T15:51:50.793" v="7450"/>
          <pc:sldLayoutMkLst>
            <pc:docMk/>
            <pc:sldMasterMk cId="1343885819" sldId="2147483660"/>
            <pc:sldLayoutMk cId="2980657485" sldId="2147483665"/>
          </pc:sldLayoutMkLst>
        </pc:sldLayoutChg>
        <pc:sldLayoutChg chg="modTransition">
          <pc:chgData name="Helen Sauntson" userId="fec05a4f-cde8-4f23-9c61-89f2d99ce422" providerId="ADAL" clId="{2E754874-319E-4476-87BE-8FAF1F3ADBF4}" dt="2021-03-17T15:51:50.793" v="7450"/>
          <pc:sldLayoutMkLst>
            <pc:docMk/>
            <pc:sldMasterMk cId="1343885819" sldId="2147483660"/>
            <pc:sldLayoutMk cId="1844301442" sldId="2147483666"/>
          </pc:sldLayoutMkLst>
        </pc:sldLayoutChg>
        <pc:sldLayoutChg chg="modTransition">
          <pc:chgData name="Helen Sauntson" userId="fec05a4f-cde8-4f23-9c61-89f2d99ce422" providerId="ADAL" clId="{2E754874-319E-4476-87BE-8FAF1F3ADBF4}" dt="2021-03-17T15:51:50.793" v="7450"/>
          <pc:sldLayoutMkLst>
            <pc:docMk/>
            <pc:sldMasterMk cId="1343885819" sldId="2147483660"/>
            <pc:sldLayoutMk cId="62704802" sldId="2147483667"/>
          </pc:sldLayoutMkLst>
        </pc:sldLayoutChg>
        <pc:sldLayoutChg chg="modTransition">
          <pc:chgData name="Helen Sauntson" userId="fec05a4f-cde8-4f23-9c61-89f2d99ce422" providerId="ADAL" clId="{2E754874-319E-4476-87BE-8FAF1F3ADBF4}" dt="2021-03-17T15:51:50.793" v="7450"/>
          <pc:sldLayoutMkLst>
            <pc:docMk/>
            <pc:sldMasterMk cId="1343885819" sldId="2147483660"/>
            <pc:sldLayoutMk cId="2891585335" sldId="2147483668"/>
          </pc:sldLayoutMkLst>
        </pc:sldLayoutChg>
        <pc:sldLayoutChg chg="modTransition">
          <pc:chgData name="Helen Sauntson" userId="fec05a4f-cde8-4f23-9c61-89f2d99ce422" providerId="ADAL" clId="{2E754874-319E-4476-87BE-8FAF1F3ADBF4}" dt="2021-03-17T15:51:50.793" v="7450"/>
          <pc:sldLayoutMkLst>
            <pc:docMk/>
            <pc:sldMasterMk cId="1343885819" sldId="2147483660"/>
            <pc:sldLayoutMk cId="3844898193" sldId="2147483669"/>
          </pc:sldLayoutMkLst>
        </pc:sldLayoutChg>
        <pc:sldLayoutChg chg="modTransition">
          <pc:chgData name="Helen Sauntson" userId="fec05a4f-cde8-4f23-9c61-89f2d99ce422" providerId="ADAL" clId="{2E754874-319E-4476-87BE-8FAF1F3ADBF4}" dt="2021-03-17T15:51:50.793" v="7450"/>
          <pc:sldLayoutMkLst>
            <pc:docMk/>
            <pc:sldMasterMk cId="1343885819" sldId="2147483660"/>
            <pc:sldLayoutMk cId="1848583163" sldId="2147483670"/>
          </pc:sldLayoutMkLst>
        </pc:sldLayoutChg>
        <pc:sldLayoutChg chg="modTransition">
          <pc:chgData name="Helen Sauntson" userId="fec05a4f-cde8-4f23-9c61-89f2d99ce422" providerId="ADAL" clId="{2E754874-319E-4476-87BE-8FAF1F3ADBF4}" dt="2021-03-17T15:51:50.793" v="7450"/>
          <pc:sldLayoutMkLst>
            <pc:docMk/>
            <pc:sldMasterMk cId="1343885819" sldId="2147483660"/>
            <pc:sldLayoutMk cId="364573835" sldId="2147483671"/>
          </pc:sldLayoutMkLst>
        </pc:sldLayoutChg>
      </pc:sldMasterChg>
    </pc:docChg>
  </pc:docChgLst>
  <pc:docChgLst>
    <pc:chgData name="Helen Sauntson" userId="fec05a4f-cde8-4f23-9c61-89f2d99ce422" providerId="ADAL" clId="{D974FC1E-0B70-4173-97E9-D4878D31A658}"/>
    <pc:docChg chg="modSld">
      <pc:chgData name="Helen Sauntson" userId="fec05a4f-cde8-4f23-9c61-89f2d99ce422" providerId="ADAL" clId="{D974FC1E-0B70-4173-97E9-D4878D31A658}" dt="2021-06-02T12:32:39.111" v="2" actId="20577"/>
      <pc:docMkLst>
        <pc:docMk/>
      </pc:docMkLst>
      <pc:sldChg chg="modSp mod">
        <pc:chgData name="Helen Sauntson" userId="fec05a4f-cde8-4f23-9c61-89f2d99ce422" providerId="ADAL" clId="{D974FC1E-0B70-4173-97E9-D4878D31A658}" dt="2021-06-02T12:32:39.111" v="2" actId="20577"/>
        <pc:sldMkLst>
          <pc:docMk/>
          <pc:sldMk cId="516359545" sldId="262"/>
        </pc:sldMkLst>
        <pc:spChg chg="mod">
          <ac:chgData name="Helen Sauntson" userId="fec05a4f-cde8-4f23-9c61-89f2d99ce422" providerId="ADAL" clId="{D974FC1E-0B70-4173-97E9-D4878D31A658}" dt="2021-06-02T12:32:39.111" v="2" actId="20577"/>
          <ac:spMkLst>
            <pc:docMk/>
            <pc:sldMk cId="516359545" sldId="262"/>
            <ac:spMk id="3" creationId="{42FAFBF3-3283-4E54-B84D-6C7F0084ACB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269F6-58C5-4E87-99FF-962F1E872229}"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36D6EF98-B6F9-4AE8-AB7C-A155A31DBA1A}">
      <dgm:prSet/>
      <dgm:spPr/>
      <dgm:t>
        <a:bodyPr/>
        <a:lstStyle/>
        <a:p>
          <a:r>
            <a:rPr lang="en-GB"/>
            <a:t>APPRAISAL consists of the systems of:</a:t>
          </a:r>
          <a:endParaRPr lang="en-US"/>
        </a:p>
      </dgm:t>
    </dgm:pt>
    <dgm:pt modelId="{4BC673A6-5184-4740-89B1-801ECD15D902}" type="parTrans" cxnId="{01403258-2DBF-46BB-B862-E050A5852F85}">
      <dgm:prSet/>
      <dgm:spPr/>
      <dgm:t>
        <a:bodyPr/>
        <a:lstStyle/>
        <a:p>
          <a:endParaRPr lang="en-US"/>
        </a:p>
      </dgm:t>
    </dgm:pt>
    <dgm:pt modelId="{A2A575C5-4B03-46A4-B3E0-6C65723CA026}" type="sibTrans" cxnId="{01403258-2DBF-46BB-B862-E050A5852F85}">
      <dgm:prSet/>
      <dgm:spPr/>
      <dgm:t>
        <a:bodyPr/>
        <a:lstStyle/>
        <a:p>
          <a:endParaRPr lang="en-US"/>
        </a:p>
      </dgm:t>
    </dgm:pt>
    <dgm:pt modelId="{A70AA4A0-9701-40AE-AAD1-19A9D0006261}">
      <dgm:prSet/>
      <dgm:spPr/>
      <dgm:t>
        <a:bodyPr/>
        <a:lstStyle/>
        <a:p>
          <a:r>
            <a:rPr lang="en-GB" b="1"/>
            <a:t>ATTITUDE</a:t>
          </a:r>
          <a:r>
            <a:rPr lang="en-GB"/>
            <a:t> </a:t>
          </a:r>
          <a:endParaRPr lang="en-US"/>
        </a:p>
      </dgm:t>
    </dgm:pt>
    <dgm:pt modelId="{BAACDD97-CC7F-40CC-9044-07E9E0A3AE75}" type="parTrans" cxnId="{3C1DFFBE-2C85-40E5-ACE0-5C96E636752B}">
      <dgm:prSet/>
      <dgm:spPr/>
      <dgm:t>
        <a:bodyPr/>
        <a:lstStyle/>
        <a:p>
          <a:endParaRPr lang="en-US"/>
        </a:p>
      </dgm:t>
    </dgm:pt>
    <dgm:pt modelId="{E7E2E901-F637-4BCA-82FE-FC2B64A3B2D4}" type="sibTrans" cxnId="{3C1DFFBE-2C85-40E5-ACE0-5C96E636752B}">
      <dgm:prSet/>
      <dgm:spPr/>
      <dgm:t>
        <a:bodyPr/>
        <a:lstStyle/>
        <a:p>
          <a:endParaRPr lang="en-US"/>
        </a:p>
      </dgm:t>
    </dgm:pt>
    <dgm:pt modelId="{1843D023-A8BD-405B-8875-C42A09DD729D}">
      <dgm:prSet/>
      <dgm:spPr/>
      <dgm:t>
        <a:bodyPr/>
        <a:lstStyle/>
        <a:p>
          <a:r>
            <a:rPr lang="en-GB"/>
            <a:t>GRADUATION </a:t>
          </a:r>
          <a:endParaRPr lang="en-US"/>
        </a:p>
      </dgm:t>
    </dgm:pt>
    <dgm:pt modelId="{3E26956C-5491-4B97-948E-B38821E2F165}" type="parTrans" cxnId="{0A086A5F-33BE-4DF4-A092-A50695AD040E}">
      <dgm:prSet/>
      <dgm:spPr/>
      <dgm:t>
        <a:bodyPr/>
        <a:lstStyle/>
        <a:p>
          <a:endParaRPr lang="en-US"/>
        </a:p>
      </dgm:t>
    </dgm:pt>
    <dgm:pt modelId="{415DE2D7-9686-43EA-A61C-4A3C7BC71917}" type="sibTrans" cxnId="{0A086A5F-33BE-4DF4-A092-A50695AD040E}">
      <dgm:prSet/>
      <dgm:spPr/>
      <dgm:t>
        <a:bodyPr/>
        <a:lstStyle/>
        <a:p>
          <a:endParaRPr lang="en-US"/>
        </a:p>
      </dgm:t>
    </dgm:pt>
    <dgm:pt modelId="{F7D232EB-6F06-4E58-B98B-FB5CE3509482}">
      <dgm:prSet/>
      <dgm:spPr/>
      <dgm:t>
        <a:bodyPr/>
        <a:lstStyle/>
        <a:p>
          <a:r>
            <a:rPr lang="en-GB"/>
            <a:t>ENGAGEMENT</a:t>
          </a:r>
          <a:endParaRPr lang="en-US"/>
        </a:p>
      </dgm:t>
    </dgm:pt>
    <dgm:pt modelId="{D1F694EF-0F83-4971-9287-AAB212F6A382}" type="parTrans" cxnId="{A11A484C-6BCD-496F-B6FF-BA27CB6E566F}">
      <dgm:prSet/>
      <dgm:spPr/>
      <dgm:t>
        <a:bodyPr/>
        <a:lstStyle/>
        <a:p>
          <a:endParaRPr lang="en-US"/>
        </a:p>
      </dgm:t>
    </dgm:pt>
    <dgm:pt modelId="{C0AF8BCA-D3E8-418C-93AD-BAD81B481FE8}" type="sibTrans" cxnId="{A11A484C-6BCD-496F-B6FF-BA27CB6E566F}">
      <dgm:prSet/>
      <dgm:spPr/>
      <dgm:t>
        <a:bodyPr/>
        <a:lstStyle/>
        <a:p>
          <a:endParaRPr lang="en-US"/>
        </a:p>
      </dgm:t>
    </dgm:pt>
    <dgm:pt modelId="{BED8C4A7-5122-44B6-89CF-2E3D65B31A9C}">
      <dgm:prSet/>
      <dgm:spPr/>
      <dgm:t>
        <a:bodyPr/>
        <a:lstStyle/>
        <a:p>
          <a:r>
            <a:rPr lang="en-GB" b="1" u="sng"/>
            <a:t>ATTITUDE</a:t>
          </a:r>
          <a:r>
            <a:rPr lang="en-GB"/>
            <a:t> = primary system through which people express emotions, judgements and values</a:t>
          </a:r>
          <a:endParaRPr lang="en-US"/>
        </a:p>
      </dgm:t>
    </dgm:pt>
    <dgm:pt modelId="{659CAA2E-3B10-412C-9FAE-8A1C733CF1C4}" type="parTrans" cxnId="{298E0AA2-AF7D-4B76-87CC-7D71D6415F84}">
      <dgm:prSet/>
      <dgm:spPr/>
      <dgm:t>
        <a:bodyPr/>
        <a:lstStyle/>
        <a:p>
          <a:endParaRPr lang="en-US"/>
        </a:p>
      </dgm:t>
    </dgm:pt>
    <dgm:pt modelId="{B9D4223F-7CED-4F56-B9AE-7A4785CEF0A2}" type="sibTrans" cxnId="{298E0AA2-AF7D-4B76-87CC-7D71D6415F84}">
      <dgm:prSet/>
      <dgm:spPr/>
      <dgm:t>
        <a:bodyPr/>
        <a:lstStyle/>
        <a:p>
          <a:endParaRPr lang="en-US"/>
        </a:p>
      </dgm:t>
    </dgm:pt>
    <dgm:pt modelId="{C0BCCB4A-2175-44BE-92CB-3ED7D5ECD4D8}" type="pres">
      <dgm:prSet presAssocID="{BBB269F6-58C5-4E87-99FF-962F1E872229}" presName="linear" presStyleCnt="0">
        <dgm:presLayoutVars>
          <dgm:animLvl val="lvl"/>
          <dgm:resizeHandles val="exact"/>
        </dgm:presLayoutVars>
      </dgm:prSet>
      <dgm:spPr/>
    </dgm:pt>
    <dgm:pt modelId="{D5C3C81D-6360-4EE1-B1C8-9F8722630C1C}" type="pres">
      <dgm:prSet presAssocID="{36D6EF98-B6F9-4AE8-AB7C-A155A31DBA1A}" presName="parentText" presStyleLbl="node1" presStyleIdx="0" presStyleCnt="2">
        <dgm:presLayoutVars>
          <dgm:chMax val="0"/>
          <dgm:bulletEnabled val="1"/>
        </dgm:presLayoutVars>
      </dgm:prSet>
      <dgm:spPr/>
    </dgm:pt>
    <dgm:pt modelId="{60317EE6-C276-46E0-AE64-EA4F2A18A778}" type="pres">
      <dgm:prSet presAssocID="{36D6EF98-B6F9-4AE8-AB7C-A155A31DBA1A}" presName="childText" presStyleLbl="revTx" presStyleIdx="0" presStyleCnt="1">
        <dgm:presLayoutVars>
          <dgm:bulletEnabled val="1"/>
        </dgm:presLayoutVars>
      </dgm:prSet>
      <dgm:spPr/>
    </dgm:pt>
    <dgm:pt modelId="{AFDA622C-5BF4-41B8-A410-3BEA72AA9111}" type="pres">
      <dgm:prSet presAssocID="{BED8C4A7-5122-44B6-89CF-2E3D65B31A9C}" presName="parentText" presStyleLbl="node1" presStyleIdx="1" presStyleCnt="2">
        <dgm:presLayoutVars>
          <dgm:chMax val="0"/>
          <dgm:bulletEnabled val="1"/>
        </dgm:presLayoutVars>
      </dgm:prSet>
      <dgm:spPr/>
    </dgm:pt>
  </dgm:ptLst>
  <dgm:cxnLst>
    <dgm:cxn modelId="{0A086A5F-33BE-4DF4-A092-A50695AD040E}" srcId="{36D6EF98-B6F9-4AE8-AB7C-A155A31DBA1A}" destId="{1843D023-A8BD-405B-8875-C42A09DD729D}" srcOrd="1" destOrd="0" parTransId="{3E26956C-5491-4B97-948E-B38821E2F165}" sibTransId="{415DE2D7-9686-43EA-A61C-4A3C7BC71917}"/>
    <dgm:cxn modelId="{62C86F48-4DD5-40A6-8F83-7A827491409B}" type="presOf" srcId="{36D6EF98-B6F9-4AE8-AB7C-A155A31DBA1A}" destId="{D5C3C81D-6360-4EE1-B1C8-9F8722630C1C}" srcOrd="0" destOrd="0" presId="urn:microsoft.com/office/officeart/2005/8/layout/vList2"/>
    <dgm:cxn modelId="{A11A484C-6BCD-496F-B6FF-BA27CB6E566F}" srcId="{36D6EF98-B6F9-4AE8-AB7C-A155A31DBA1A}" destId="{F7D232EB-6F06-4E58-B98B-FB5CE3509482}" srcOrd="2" destOrd="0" parTransId="{D1F694EF-0F83-4971-9287-AAB212F6A382}" sibTransId="{C0AF8BCA-D3E8-418C-93AD-BAD81B481FE8}"/>
    <dgm:cxn modelId="{01403258-2DBF-46BB-B862-E050A5852F85}" srcId="{BBB269F6-58C5-4E87-99FF-962F1E872229}" destId="{36D6EF98-B6F9-4AE8-AB7C-A155A31DBA1A}" srcOrd="0" destOrd="0" parTransId="{4BC673A6-5184-4740-89B1-801ECD15D902}" sibTransId="{A2A575C5-4B03-46A4-B3E0-6C65723CA026}"/>
    <dgm:cxn modelId="{336CEC83-7337-4A35-89A2-1122762DE949}" type="presOf" srcId="{F7D232EB-6F06-4E58-B98B-FB5CE3509482}" destId="{60317EE6-C276-46E0-AE64-EA4F2A18A778}" srcOrd="0" destOrd="2" presId="urn:microsoft.com/office/officeart/2005/8/layout/vList2"/>
    <dgm:cxn modelId="{12B6F7A0-76AC-4F68-902E-870EF4A70A77}" type="presOf" srcId="{BED8C4A7-5122-44B6-89CF-2E3D65B31A9C}" destId="{AFDA622C-5BF4-41B8-A410-3BEA72AA9111}" srcOrd="0" destOrd="0" presId="urn:microsoft.com/office/officeart/2005/8/layout/vList2"/>
    <dgm:cxn modelId="{298E0AA2-AF7D-4B76-87CC-7D71D6415F84}" srcId="{BBB269F6-58C5-4E87-99FF-962F1E872229}" destId="{BED8C4A7-5122-44B6-89CF-2E3D65B31A9C}" srcOrd="1" destOrd="0" parTransId="{659CAA2E-3B10-412C-9FAE-8A1C733CF1C4}" sibTransId="{B9D4223F-7CED-4F56-B9AE-7A4785CEF0A2}"/>
    <dgm:cxn modelId="{4C793FA8-6938-4FF1-91CA-CB14A72A11E0}" type="presOf" srcId="{A70AA4A0-9701-40AE-AAD1-19A9D0006261}" destId="{60317EE6-C276-46E0-AE64-EA4F2A18A778}" srcOrd="0" destOrd="0" presId="urn:microsoft.com/office/officeart/2005/8/layout/vList2"/>
    <dgm:cxn modelId="{3C1DFFBE-2C85-40E5-ACE0-5C96E636752B}" srcId="{36D6EF98-B6F9-4AE8-AB7C-A155A31DBA1A}" destId="{A70AA4A0-9701-40AE-AAD1-19A9D0006261}" srcOrd="0" destOrd="0" parTransId="{BAACDD97-CC7F-40CC-9044-07E9E0A3AE75}" sibTransId="{E7E2E901-F637-4BCA-82FE-FC2B64A3B2D4}"/>
    <dgm:cxn modelId="{1F875BC2-F553-45D1-BD30-DE22F8A51989}" type="presOf" srcId="{1843D023-A8BD-405B-8875-C42A09DD729D}" destId="{60317EE6-C276-46E0-AE64-EA4F2A18A778}" srcOrd="0" destOrd="1" presId="urn:microsoft.com/office/officeart/2005/8/layout/vList2"/>
    <dgm:cxn modelId="{3FB697CE-A31B-4A83-AAE6-16C5EEAAEB78}" type="presOf" srcId="{BBB269F6-58C5-4E87-99FF-962F1E872229}" destId="{C0BCCB4A-2175-44BE-92CB-3ED7D5ECD4D8}" srcOrd="0" destOrd="0" presId="urn:microsoft.com/office/officeart/2005/8/layout/vList2"/>
    <dgm:cxn modelId="{96D65274-D24D-4434-9CA5-107DD4F7EC4E}" type="presParOf" srcId="{C0BCCB4A-2175-44BE-92CB-3ED7D5ECD4D8}" destId="{D5C3C81D-6360-4EE1-B1C8-9F8722630C1C}" srcOrd="0" destOrd="0" presId="urn:microsoft.com/office/officeart/2005/8/layout/vList2"/>
    <dgm:cxn modelId="{8A1D90F6-D0B3-4E81-81AA-991535065F2B}" type="presParOf" srcId="{C0BCCB4A-2175-44BE-92CB-3ED7D5ECD4D8}" destId="{60317EE6-C276-46E0-AE64-EA4F2A18A778}" srcOrd="1" destOrd="0" presId="urn:microsoft.com/office/officeart/2005/8/layout/vList2"/>
    <dgm:cxn modelId="{C6237AB9-35EC-4E63-A9EA-2A371A2BE6A2}" type="presParOf" srcId="{C0BCCB4A-2175-44BE-92CB-3ED7D5ECD4D8}" destId="{AFDA622C-5BF4-41B8-A410-3BEA72AA911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3C81D-6360-4EE1-B1C8-9F8722630C1C}">
      <dsp:nvSpPr>
        <dsp:cNvPr id="0" name=""/>
        <dsp:cNvSpPr/>
      </dsp:nvSpPr>
      <dsp:spPr>
        <a:xfrm>
          <a:off x="0" y="19596"/>
          <a:ext cx="10515600" cy="14301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APPRAISAL consists of the systems of:</a:t>
          </a:r>
          <a:endParaRPr lang="en-US" sz="3600" kern="1200"/>
        </a:p>
      </dsp:txBody>
      <dsp:txXfrm>
        <a:off x="69812" y="89408"/>
        <a:ext cx="10375976" cy="1290481"/>
      </dsp:txXfrm>
    </dsp:sp>
    <dsp:sp modelId="{60317EE6-C276-46E0-AE64-EA4F2A18A778}">
      <dsp:nvSpPr>
        <dsp:cNvPr id="0" name=""/>
        <dsp:cNvSpPr/>
      </dsp:nvSpPr>
      <dsp:spPr>
        <a:xfrm>
          <a:off x="0" y="1449701"/>
          <a:ext cx="1051560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GB" sz="2800" b="1" kern="1200"/>
            <a:t>ATTITUDE</a:t>
          </a:r>
          <a:r>
            <a:rPr lang="en-GB" sz="2800" kern="1200"/>
            <a:t> </a:t>
          </a:r>
          <a:endParaRPr lang="en-US" sz="2800" kern="1200"/>
        </a:p>
        <a:p>
          <a:pPr marL="285750" lvl="1" indent="-285750" algn="l" defTabSz="1244600">
            <a:lnSpc>
              <a:spcPct val="90000"/>
            </a:lnSpc>
            <a:spcBef>
              <a:spcPct val="0"/>
            </a:spcBef>
            <a:spcAft>
              <a:spcPct val="20000"/>
            </a:spcAft>
            <a:buChar char="•"/>
          </a:pPr>
          <a:r>
            <a:rPr lang="en-GB" sz="2800" kern="1200"/>
            <a:t>GRADUATION </a:t>
          </a:r>
          <a:endParaRPr lang="en-US" sz="2800" kern="1200"/>
        </a:p>
        <a:p>
          <a:pPr marL="285750" lvl="1" indent="-285750" algn="l" defTabSz="1244600">
            <a:lnSpc>
              <a:spcPct val="90000"/>
            </a:lnSpc>
            <a:spcBef>
              <a:spcPct val="0"/>
            </a:spcBef>
            <a:spcAft>
              <a:spcPct val="20000"/>
            </a:spcAft>
            <a:buChar char="•"/>
          </a:pPr>
          <a:r>
            <a:rPr lang="en-GB" sz="2800" kern="1200"/>
            <a:t>ENGAGEMENT</a:t>
          </a:r>
          <a:endParaRPr lang="en-US" sz="2800" kern="1200"/>
        </a:p>
      </dsp:txBody>
      <dsp:txXfrm>
        <a:off x="0" y="1449701"/>
        <a:ext cx="10515600" cy="1453140"/>
      </dsp:txXfrm>
    </dsp:sp>
    <dsp:sp modelId="{AFDA622C-5BF4-41B8-A410-3BEA72AA9111}">
      <dsp:nvSpPr>
        <dsp:cNvPr id="0" name=""/>
        <dsp:cNvSpPr/>
      </dsp:nvSpPr>
      <dsp:spPr>
        <a:xfrm>
          <a:off x="0" y="2902842"/>
          <a:ext cx="10515600" cy="14301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u="sng" kern="1200"/>
            <a:t>ATTITUDE</a:t>
          </a:r>
          <a:r>
            <a:rPr lang="en-GB" sz="3600" kern="1200"/>
            <a:t> = primary system through which people express emotions, judgements and values</a:t>
          </a:r>
          <a:endParaRPr lang="en-US" sz="3600" kern="1200"/>
        </a:p>
      </dsp:txBody>
      <dsp:txXfrm>
        <a:off x="69812" y="2972654"/>
        <a:ext cx="10375976" cy="12904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CDA29-E4DD-4EA8-AF3A-90C544218349}" type="datetimeFigureOut">
              <a:rPr lang="en-GB" smtClean="0"/>
              <a:t>02/06/2021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C8A3D-7CA8-49C3-A607-27AC3E66AC9C}" type="slidenum">
              <a:rPr lang="en-GB" smtClean="0"/>
              <a:t>‹#›</a:t>
            </a:fld>
            <a:endParaRPr lang="en-GB"/>
          </a:p>
        </p:txBody>
      </p:sp>
    </p:spTree>
    <p:extLst>
      <p:ext uri="{BB962C8B-B14F-4D97-AF65-F5344CB8AC3E}">
        <p14:creationId xmlns:p14="http://schemas.microsoft.com/office/powerpoint/2010/main" val="171056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minutes</a:t>
            </a:r>
          </a:p>
        </p:txBody>
      </p:sp>
      <p:sp>
        <p:nvSpPr>
          <p:cNvPr id="4" name="Slide Number Placeholder 3"/>
          <p:cNvSpPr>
            <a:spLocks noGrp="1"/>
          </p:cNvSpPr>
          <p:nvPr>
            <p:ph type="sldNum" sz="quarter" idx="5"/>
          </p:nvPr>
        </p:nvSpPr>
        <p:spPr/>
        <p:txBody>
          <a:bodyPr/>
          <a:lstStyle/>
          <a:p>
            <a:fld id="{B3FC8A3D-7CA8-49C3-A607-27AC3E66AC9C}" type="slidenum">
              <a:rPr lang="en-GB" smtClean="0"/>
              <a:t>1</a:t>
            </a:fld>
            <a:endParaRPr lang="en-GB"/>
          </a:p>
        </p:txBody>
      </p:sp>
    </p:spTree>
    <p:extLst>
      <p:ext uri="{BB962C8B-B14F-4D97-AF65-F5344CB8AC3E}">
        <p14:creationId xmlns:p14="http://schemas.microsoft.com/office/powerpoint/2010/main" val="148809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F649-D40B-4AA3-9BF2-1BD0DF3F93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5028DB-669D-44C6-937A-06FB0B4D90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32396C-790D-4E44-946C-BB0D69DB1529}"/>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5" name="Footer Placeholder 4">
            <a:extLst>
              <a:ext uri="{FF2B5EF4-FFF2-40B4-BE49-F238E27FC236}">
                <a16:creationId xmlns:a16="http://schemas.microsoft.com/office/drawing/2014/main" id="{5BA03B85-B29D-4ED6-BE6C-9CED57E91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188A3E-61F4-41EC-8A30-6157D75F0935}"/>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278889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3494-0CFE-4630-A544-BE342EACEE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AE2500-A3A3-48DB-B198-4FEECC021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BFAC16-3F2F-4CAA-933E-F1C3DE9B0B40}"/>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5" name="Footer Placeholder 4">
            <a:extLst>
              <a:ext uri="{FF2B5EF4-FFF2-40B4-BE49-F238E27FC236}">
                <a16:creationId xmlns:a16="http://schemas.microsoft.com/office/drawing/2014/main" id="{1278957A-1244-404D-B5B2-6226E9B6EE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DE29BC-A794-4BCD-A9BD-970531AD247C}"/>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23248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305FB-C35A-4BB8-B2D1-73F44741D6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CF0FEC-5FE2-4913-AB33-5DA6FFBF5E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C52778-8FE3-444A-80F4-000DE875FE98}"/>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5" name="Footer Placeholder 4">
            <a:extLst>
              <a:ext uri="{FF2B5EF4-FFF2-40B4-BE49-F238E27FC236}">
                <a16:creationId xmlns:a16="http://schemas.microsoft.com/office/drawing/2014/main" id="{E2654D9B-C11F-4569-A016-C875686114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21B362-EF33-49A9-B24C-8986E140771B}"/>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17683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8175-763F-4747-A599-3E247C1707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B0475B-4CC4-4C2A-99B0-292820916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0996B-EA0D-4F54-B28D-96B8377F82E6}"/>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5" name="Footer Placeholder 4">
            <a:extLst>
              <a:ext uri="{FF2B5EF4-FFF2-40B4-BE49-F238E27FC236}">
                <a16:creationId xmlns:a16="http://schemas.microsoft.com/office/drawing/2014/main" id="{6E14B8C7-5C5B-4935-B01A-F1CFF35000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26D3DA-42C6-4B63-8400-6AFA4D78F67D}"/>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385482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1064-3001-4484-9574-03D94032A5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32EF1D-5091-4DA0-ADF3-E7DF4D578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E14A42-781F-4E78-BB03-3F60E00C754D}"/>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5" name="Footer Placeholder 4">
            <a:extLst>
              <a:ext uri="{FF2B5EF4-FFF2-40B4-BE49-F238E27FC236}">
                <a16:creationId xmlns:a16="http://schemas.microsoft.com/office/drawing/2014/main" id="{CD9EAAA3-B19E-47A3-9A8C-3AABEFC4F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19414E-EE9E-457F-9E63-CA0CB5210D53}"/>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15032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D5D2-0099-417A-9510-7983F81DEA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3B57C8-251C-4D3C-9F17-D48D8DA5BD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E900C3-5779-480E-A5F7-C0CC006D9B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EC2402-9646-4D02-9EFC-ACC65C3391EB}"/>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6" name="Footer Placeholder 5">
            <a:extLst>
              <a:ext uri="{FF2B5EF4-FFF2-40B4-BE49-F238E27FC236}">
                <a16:creationId xmlns:a16="http://schemas.microsoft.com/office/drawing/2014/main" id="{D96AF866-D4E5-45BE-848A-CFF3663262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7D2B3F-1536-4BD7-B6E0-55D010E38399}"/>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30400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B814-0DEB-49FE-B74F-0D06E8443D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D50757-B2C4-4405-8F8F-71294CE85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64F0D-879B-40F4-9BD7-C3037ABF1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C523A0-424A-45D7-836B-02C5A3FFD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E455CC-C251-4F9D-9559-E06DBC1738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7543A7-9F9C-44A7-8720-6D37CE530F99}"/>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8" name="Footer Placeholder 7">
            <a:extLst>
              <a:ext uri="{FF2B5EF4-FFF2-40B4-BE49-F238E27FC236}">
                <a16:creationId xmlns:a16="http://schemas.microsoft.com/office/drawing/2014/main" id="{534627F4-0B07-44D9-B83B-BB78C5FB48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6C66DA-F0D2-46A7-9865-E2578FB2C5E0}"/>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118506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DCE3-053A-4E30-A8D5-431072241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FF8BAB-8EC2-45DF-9323-0066B418EC64}"/>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4" name="Footer Placeholder 3">
            <a:extLst>
              <a:ext uri="{FF2B5EF4-FFF2-40B4-BE49-F238E27FC236}">
                <a16:creationId xmlns:a16="http://schemas.microsoft.com/office/drawing/2014/main" id="{BE9A2FF8-E9FD-49FD-AB68-40F5EFF4B8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55114D-9F19-434B-BDA9-9D17C15BDC61}"/>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252667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DC0B0-3A20-4422-A9FA-9C1376971AD8}"/>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3" name="Footer Placeholder 2">
            <a:extLst>
              <a:ext uri="{FF2B5EF4-FFF2-40B4-BE49-F238E27FC236}">
                <a16:creationId xmlns:a16="http://schemas.microsoft.com/office/drawing/2014/main" id="{6650EFF9-20B8-4AE9-8A0E-0C6548F3E7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408555-F3ED-41C8-9045-B98EC81D1222}"/>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369782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20C6-4C27-4430-A3E5-624CEEA29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186B78-D124-44BE-AA9D-FC11225F0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83A4CF-36E0-4622-9106-725F35E83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219630-F7B2-49AF-839B-2A805474B8C1}"/>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6" name="Footer Placeholder 5">
            <a:extLst>
              <a:ext uri="{FF2B5EF4-FFF2-40B4-BE49-F238E27FC236}">
                <a16:creationId xmlns:a16="http://schemas.microsoft.com/office/drawing/2014/main" id="{0498C540-BD3E-4830-8F8F-642276EE02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BCD8DB-9965-4028-84AF-C7CB498AAC1D}"/>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37208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F317-86B2-4B6C-8752-3F87B56B6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260E91-B56F-414F-B2F7-57E8CAC659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8B5C95-2682-4AD9-9158-C69822C3F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43FF3-2468-4EDC-B8DA-869840F3C97F}"/>
              </a:ext>
            </a:extLst>
          </p:cNvPr>
          <p:cNvSpPr>
            <a:spLocks noGrp="1"/>
          </p:cNvSpPr>
          <p:nvPr>
            <p:ph type="dt" sz="half" idx="10"/>
          </p:nvPr>
        </p:nvSpPr>
        <p:spPr/>
        <p:txBody>
          <a:bodyPr/>
          <a:lstStyle/>
          <a:p>
            <a:fld id="{AA9B20A8-C117-427B-9400-AD177740824C}" type="datetimeFigureOut">
              <a:rPr lang="en-GB" smtClean="0"/>
              <a:t>02/06/2021</a:t>
            </a:fld>
            <a:endParaRPr lang="en-GB"/>
          </a:p>
        </p:txBody>
      </p:sp>
      <p:sp>
        <p:nvSpPr>
          <p:cNvPr id="6" name="Footer Placeholder 5">
            <a:extLst>
              <a:ext uri="{FF2B5EF4-FFF2-40B4-BE49-F238E27FC236}">
                <a16:creationId xmlns:a16="http://schemas.microsoft.com/office/drawing/2014/main" id="{A03E08D1-4E72-4CB8-891F-422419AE78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4C6111-02E4-41DE-AF38-0E08E82FDC87}"/>
              </a:ext>
            </a:extLst>
          </p:cNvPr>
          <p:cNvSpPr>
            <a:spLocks noGrp="1"/>
          </p:cNvSpPr>
          <p:nvPr>
            <p:ph type="sldNum" sz="quarter" idx="12"/>
          </p:nvPr>
        </p:nvSpPr>
        <p:spPr/>
        <p:txBody>
          <a:bodyPr/>
          <a:lstStyle/>
          <a:p>
            <a:fld id="{424ECDBB-ED0B-4802-A1FE-AB7C2671163F}" type="slidenum">
              <a:rPr lang="en-GB" smtClean="0"/>
              <a:t>‹#›</a:t>
            </a:fld>
            <a:endParaRPr lang="en-GB"/>
          </a:p>
        </p:txBody>
      </p:sp>
    </p:spTree>
    <p:extLst>
      <p:ext uri="{BB962C8B-B14F-4D97-AF65-F5344CB8AC3E}">
        <p14:creationId xmlns:p14="http://schemas.microsoft.com/office/powerpoint/2010/main" val="395908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476CC-B5D4-4B59-99E8-2783219F74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00EC60-44AC-4CC3-9FE1-0DE81D9073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B85D71-CFBF-43C1-87AD-3003381DC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B20A8-C117-427B-9400-AD177740824C}" type="datetimeFigureOut">
              <a:rPr lang="en-GB" smtClean="0"/>
              <a:t>02/06/2021</a:t>
            </a:fld>
            <a:endParaRPr lang="en-GB"/>
          </a:p>
        </p:txBody>
      </p:sp>
      <p:sp>
        <p:nvSpPr>
          <p:cNvPr id="5" name="Footer Placeholder 4">
            <a:extLst>
              <a:ext uri="{FF2B5EF4-FFF2-40B4-BE49-F238E27FC236}">
                <a16:creationId xmlns:a16="http://schemas.microsoft.com/office/drawing/2014/main" id="{6C8D493A-9719-4A90-A927-A547D7DDA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598431-99B3-4B91-B42A-67F1466CDE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ECDBB-ED0B-4802-A1FE-AB7C2671163F}" type="slidenum">
              <a:rPr lang="en-GB" smtClean="0"/>
              <a:t>‹#›</a:t>
            </a:fld>
            <a:endParaRPr lang="en-GB"/>
          </a:p>
        </p:txBody>
      </p:sp>
    </p:spTree>
    <p:extLst>
      <p:ext uri="{BB962C8B-B14F-4D97-AF65-F5344CB8AC3E}">
        <p14:creationId xmlns:p14="http://schemas.microsoft.com/office/powerpoint/2010/main" val="366952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rksj.ac.uk/research/centre-for-language-and-social-justice-research" TargetMode="External"/><Relationship Id="rId5" Type="http://schemas.openxmlformats.org/officeDocument/2006/relationships/hyperlink" Target="mailto:h.sauntson@yorksj.ac.uk"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851E41C-327A-4B1D-964E-0744A54396BB}"/>
              </a:ext>
            </a:extLst>
          </p:cNvPr>
          <p:cNvPicPr>
            <a:picLocks noChangeAspect="1"/>
          </p:cNvPicPr>
          <p:nvPr/>
        </p:nvPicPr>
        <p:blipFill rotWithShape="1">
          <a:blip r:embed="rId3">
            <a:alphaModFix/>
          </a:blip>
          <a:srcRect t="3679"/>
          <a:stretch/>
        </p:blipFill>
        <p:spPr>
          <a:xfrm>
            <a:off x="4547937" y="-5"/>
            <a:ext cx="7644062" cy="3681406"/>
          </a:xfrm>
          <a:prstGeom prst="rect">
            <a:avLst/>
          </a:prstGeom>
        </p:spPr>
      </p:pic>
      <p:pic>
        <p:nvPicPr>
          <p:cNvPr id="4" name="Picture 3">
            <a:extLst>
              <a:ext uri="{FF2B5EF4-FFF2-40B4-BE49-F238E27FC236}">
                <a16:creationId xmlns:a16="http://schemas.microsoft.com/office/drawing/2014/main" id="{B9D28A46-463A-486E-9E13-EB13260C5686}"/>
              </a:ext>
            </a:extLst>
          </p:cNvPr>
          <p:cNvPicPr>
            <a:picLocks noChangeAspect="1"/>
          </p:cNvPicPr>
          <p:nvPr/>
        </p:nvPicPr>
        <p:blipFill rotWithShape="1">
          <a:blip r:embed="rId4"/>
          <a:srcRect t="5636" r="-1" b="23629"/>
          <a:stretch/>
        </p:blipFill>
        <p:spPr>
          <a:xfrm>
            <a:off x="4547938" y="3681409"/>
            <a:ext cx="7644062" cy="3176595"/>
          </a:xfrm>
          <a:prstGeom prst="rect">
            <a:avLst/>
          </a:prstGeom>
        </p:spPr>
      </p:pic>
      <p:sp>
        <p:nvSpPr>
          <p:cNvPr id="71" name="Rectangle 7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44043-EADE-49A9-A551-6875761E9CFA}"/>
              </a:ext>
            </a:extLst>
          </p:cNvPr>
          <p:cNvSpPr>
            <a:spLocks noGrp="1"/>
          </p:cNvSpPr>
          <p:nvPr>
            <p:ph type="ctrTitle"/>
          </p:nvPr>
        </p:nvSpPr>
        <p:spPr>
          <a:xfrm>
            <a:off x="575353" y="808885"/>
            <a:ext cx="5658759" cy="2693934"/>
          </a:xfrm>
        </p:spPr>
        <p:txBody>
          <a:bodyPr vert="horz" lIns="91440" tIns="45720" rIns="91440" bIns="45720" rtlCol="0">
            <a:normAutofit/>
          </a:bodyPr>
          <a:lstStyle/>
          <a:p>
            <a:pPr algn="l"/>
            <a:r>
              <a:rPr lang="en-US" sz="5000" b="1" kern="1200" dirty="0">
                <a:solidFill>
                  <a:schemeClr val="bg1"/>
                </a:solidFill>
                <a:latin typeface="+mj-lt"/>
                <a:ea typeface="+mj-ea"/>
                <a:cs typeface="+mj-cs"/>
              </a:rPr>
              <a:t>Language, Sexuality and Inclusive Pedagogy</a:t>
            </a:r>
          </a:p>
        </p:txBody>
      </p:sp>
      <p:sp>
        <p:nvSpPr>
          <p:cNvPr id="3" name="Subtitle 2">
            <a:extLst>
              <a:ext uri="{FF2B5EF4-FFF2-40B4-BE49-F238E27FC236}">
                <a16:creationId xmlns:a16="http://schemas.microsoft.com/office/drawing/2014/main" id="{0EF202D9-C006-4FC2-AB09-0315FEC50FD5}"/>
              </a:ext>
            </a:extLst>
          </p:cNvPr>
          <p:cNvSpPr>
            <a:spLocks noGrp="1"/>
          </p:cNvSpPr>
          <p:nvPr>
            <p:ph type="subTitle" idx="1"/>
          </p:nvPr>
        </p:nvSpPr>
        <p:spPr>
          <a:xfrm>
            <a:off x="493160" y="3902075"/>
            <a:ext cx="6143946" cy="2693934"/>
          </a:xfrm>
        </p:spPr>
        <p:txBody>
          <a:bodyPr vert="horz" lIns="91440" tIns="45720" rIns="91440" bIns="45720" rtlCol="0">
            <a:noAutofit/>
          </a:bodyPr>
          <a:lstStyle/>
          <a:p>
            <a:pPr algn="l"/>
            <a:r>
              <a:rPr lang="en-US" sz="1800" dirty="0">
                <a:solidFill>
                  <a:schemeClr val="bg1"/>
                </a:solidFill>
              </a:rPr>
              <a:t>Helen Sauntson</a:t>
            </a:r>
          </a:p>
          <a:p>
            <a:pPr algn="l"/>
            <a:r>
              <a:rPr lang="en-US" sz="1800" dirty="0">
                <a:solidFill>
                  <a:schemeClr val="bg1"/>
                </a:solidFill>
              </a:rPr>
              <a:t>York St John University, UK</a:t>
            </a:r>
          </a:p>
          <a:p>
            <a:pPr algn="l"/>
            <a:r>
              <a:rPr lang="en-US" sz="1800" dirty="0">
                <a:solidFill>
                  <a:schemeClr val="bg1"/>
                </a:solidFill>
                <a:hlinkClick r:id="rId5">
                  <a:extLst>
                    <a:ext uri="{A12FA001-AC4F-418D-AE19-62706E023703}">
                      <ahyp:hlinkClr xmlns:ahyp="http://schemas.microsoft.com/office/drawing/2018/hyperlinkcolor" val="tx"/>
                    </a:ext>
                  </a:extLst>
                </a:hlinkClick>
              </a:rPr>
              <a:t>h.sauntson@yorksj.ac.uk</a:t>
            </a:r>
            <a:r>
              <a:rPr lang="en-US" sz="1800" dirty="0">
                <a:solidFill>
                  <a:schemeClr val="bg1"/>
                </a:solidFill>
              </a:rPr>
              <a:t> </a:t>
            </a:r>
          </a:p>
          <a:p>
            <a:pPr algn="l"/>
            <a:r>
              <a:rPr lang="en-US" sz="1800" dirty="0">
                <a:solidFill>
                  <a:schemeClr val="bg1"/>
                </a:solidFill>
                <a:hlinkClick r:id="rId6"/>
              </a:rPr>
              <a:t>https://www.yorksj.ac.uk/research/centre-for-language-and-social-justice-research</a:t>
            </a:r>
            <a:r>
              <a:rPr lang="en-US" sz="1800" dirty="0">
                <a:solidFill>
                  <a:schemeClr val="bg1"/>
                </a:solidFill>
              </a:rPr>
              <a:t> </a:t>
            </a:r>
          </a:p>
          <a:p>
            <a:pPr algn="l"/>
            <a:endParaRPr lang="en-US" sz="1800" dirty="0">
              <a:solidFill>
                <a:schemeClr val="bg1"/>
              </a:solidFill>
            </a:endParaRPr>
          </a:p>
          <a:p>
            <a:pPr algn="l"/>
            <a:r>
              <a:rPr lang="en-US" sz="1800" i="1" dirty="0">
                <a:solidFill>
                  <a:schemeClr val="bg1"/>
                </a:solidFill>
              </a:rPr>
              <a:t>Language Education for Social Justice</a:t>
            </a:r>
          </a:p>
          <a:p>
            <a:pPr algn="l"/>
            <a:r>
              <a:rPr lang="en-US" sz="1800" i="1" dirty="0">
                <a:solidFill>
                  <a:schemeClr val="bg1"/>
                </a:solidFill>
              </a:rPr>
              <a:t>University of Jyvaskyla, June 2021</a:t>
            </a:r>
          </a:p>
        </p:txBody>
      </p:sp>
      <p:cxnSp>
        <p:nvCxnSpPr>
          <p:cNvPr id="73" name="Straight Connector 7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59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525845" y="620713"/>
            <a:ext cx="5140311" cy="55054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D1F9-F8DA-4496-9F62-0F6B0FDD7699}"/>
              </a:ext>
            </a:extLst>
          </p:cNvPr>
          <p:cNvSpPr>
            <a:spLocks noGrp="1"/>
          </p:cNvSpPr>
          <p:nvPr>
            <p:ph type="title"/>
          </p:nvPr>
        </p:nvSpPr>
        <p:spPr>
          <a:xfrm>
            <a:off x="870204" y="606564"/>
            <a:ext cx="10451592" cy="1325563"/>
          </a:xfrm>
        </p:spPr>
        <p:txBody>
          <a:bodyPr anchor="ctr">
            <a:normAutofit/>
          </a:bodyPr>
          <a:lstStyle/>
          <a:p>
            <a:r>
              <a:rPr lang="en-GB" cap="small" dirty="0"/>
              <a:t>Affect</a:t>
            </a:r>
            <a:r>
              <a:rPr lang="en-GB" dirty="0"/>
              <a:t>: Sub-categories</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99CC0CD7-5F3A-48D1-AC1E-C97844748DC4}"/>
              </a:ext>
            </a:extLst>
          </p:cNvPr>
          <p:cNvGraphicFramePr>
            <a:graphicFrameLocks noGrp="1"/>
          </p:cNvGraphicFramePr>
          <p:nvPr>
            <p:ph idx="1"/>
            <p:extLst>
              <p:ext uri="{D42A27DB-BD31-4B8C-83A1-F6EECF244321}">
                <p14:modId xmlns:p14="http://schemas.microsoft.com/office/powerpoint/2010/main" val="3083003963"/>
              </p:ext>
            </p:extLst>
          </p:nvPr>
        </p:nvGraphicFramePr>
        <p:xfrm>
          <a:off x="1000874" y="2618053"/>
          <a:ext cx="10190253" cy="3152521"/>
        </p:xfrm>
        <a:graphic>
          <a:graphicData uri="http://schemas.openxmlformats.org/drawingml/2006/table">
            <a:tbl>
              <a:tblPr firstRow="1" bandRow="1">
                <a:tableStyleId>{5C22544A-7EE6-4342-B048-85BDC9FD1C3A}</a:tableStyleId>
              </a:tblPr>
              <a:tblGrid>
                <a:gridCol w="5041278">
                  <a:extLst>
                    <a:ext uri="{9D8B030D-6E8A-4147-A177-3AD203B41FA5}">
                      <a16:colId xmlns:a16="http://schemas.microsoft.com/office/drawing/2014/main" val="828485339"/>
                    </a:ext>
                  </a:extLst>
                </a:gridCol>
                <a:gridCol w="5148975">
                  <a:extLst>
                    <a:ext uri="{9D8B030D-6E8A-4147-A177-3AD203B41FA5}">
                      <a16:colId xmlns:a16="http://schemas.microsoft.com/office/drawing/2014/main" val="937387438"/>
                    </a:ext>
                  </a:extLst>
                </a:gridCol>
              </a:tblGrid>
              <a:tr h="447455">
                <a:tc>
                  <a:txBody>
                    <a:bodyPr/>
                    <a:lstStyle/>
                    <a:p>
                      <a:r>
                        <a:rPr lang="en-GB" sz="2000" dirty="0"/>
                        <a:t>Positive </a:t>
                      </a:r>
                      <a:r>
                        <a:rPr lang="en-GB" sz="2000" cap="small" baseline="0" dirty="0"/>
                        <a:t>affect</a:t>
                      </a:r>
                    </a:p>
                  </a:txBody>
                  <a:tcPr marL="101694" marR="101694" marT="50847" marB="50847"/>
                </a:tc>
                <a:tc>
                  <a:txBody>
                    <a:bodyPr/>
                    <a:lstStyle/>
                    <a:p>
                      <a:r>
                        <a:rPr lang="en-GB" sz="2000" dirty="0"/>
                        <a:t>Negative </a:t>
                      </a:r>
                      <a:r>
                        <a:rPr lang="en-GB" sz="2000" cap="small" baseline="0" dirty="0"/>
                        <a:t>affect</a:t>
                      </a:r>
                    </a:p>
                  </a:txBody>
                  <a:tcPr marL="101694" marR="101694" marT="50847" marB="50847"/>
                </a:tc>
                <a:extLst>
                  <a:ext uri="{0D108BD9-81ED-4DB2-BD59-A6C34878D82A}">
                    <a16:rowId xmlns:a16="http://schemas.microsoft.com/office/drawing/2014/main" val="1934005086"/>
                  </a:ext>
                </a:extLst>
              </a:tr>
              <a:tr h="447455">
                <a:tc>
                  <a:txBody>
                    <a:bodyPr/>
                    <a:lstStyle/>
                    <a:p>
                      <a:r>
                        <a:rPr lang="en-GB" sz="2000" cap="small" baseline="0"/>
                        <a:t>Inclination</a:t>
                      </a:r>
                      <a:r>
                        <a:rPr lang="en-GB" sz="2000"/>
                        <a:t> (expresses feelings of desire)</a:t>
                      </a:r>
                    </a:p>
                  </a:txBody>
                  <a:tcPr marL="101694" marR="101694" marT="50847" marB="50847"/>
                </a:tc>
                <a:tc>
                  <a:txBody>
                    <a:bodyPr/>
                    <a:lstStyle/>
                    <a:p>
                      <a:r>
                        <a:rPr lang="en-GB" sz="2000" cap="small" baseline="0"/>
                        <a:t>Disinclination</a:t>
                      </a:r>
                      <a:r>
                        <a:rPr lang="en-GB" sz="2000"/>
                        <a:t> (expresses feelings of fear)</a:t>
                      </a:r>
                    </a:p>
                  </a:txBody>
                  <a:tcPr marL="101694" marR="101694" marT="50847" marB="50847"/>
                </a:tc>
                <a:extLst>
                  <a:ext uri="{0D108BD9-81ED-4DB2-BD59-A6C34878D82A}">
                    <a16:rowId xmlns:a16="http://schemas.microsoft.com/office/drawing/2014/main" val="3432506546"/>
                  </a:ext>
                </a:extLst>
              </a:tr>
              <a:tr h="752537">
                <a:tc>
                  <a:txBody>
                    <a:bodyPr/>
                    <a:lstStyle/>
                    <a:p>
                      <a:r>
                        <a:rPr lang="en-GB" sz="2000" cap="small" baseline="0"/>
                        <a:t>Happiness</a:t>
                      </a:r>
                      <a:r>
                        <a:rPr lang="en-GB" sz="2000"/>
                        <a:t> (expresses feelings of cheerfulness and affection)</a:t>
                      </a:r>
                    </a:p>
                  </a:txBody>
                  <a:tcPr marL="101694" marR="101694" marT="50847" marB="50847"/>
                </a:tc>
                <a:tc>
                  <a:txBody>
                    <a:bodyPr/>
                    <a:lstStyle/>
                    <a:p>
                      <a:r>
                        <a:rPr lang="en-GB" sz="2000" cap="small" baseline="0"/>
                        <a:t>Unhappiness</a:t>
                      </a:r>
                      <a:r>
                        <a:rPr lang="en-GB" sz="2000"/>
                        <a:t> (expresses feelings of misery and antipathy)</a:t>
                      </a:r>
                    </a:p>
                  </a:txBody>
                  <a:tcPr marL="101694" marR="101694" marT="50847" marB="50847"/>
                </a:tc>
                <a:extLst>
                  <a:ext uri="{0D108BD9-81ED-4DB2-BD59-A6C34878D82A}">
                    <a16:rowId xmlns:a16="http://schemas.microsoft.com/office/drawing/2014/main" val="585801717"/>
                  </a:ext>
                </a:extLst>
              </a:tr>
              <a:tr h="752537">
                <a:tc>
                  <a:txBody>
                    <a:bodyPr/>
                    <a:lstStyle/>
                    <a:p>
                      <a:r>
                        <a:rPr lang="en-GB" sz="2000" cap="small" baseline="0"/>
                        <a:t>Security</a:t>
                      </a:r>
                      <a:r>
                        <a:rPr lang="en-GB" sz="2000"/>
                        <a:t> (expresses feelings of confidence and trust)</a:t>
                      </a:r>
                    </a:p>
                  </a:txBody>
                  <a:tcPr marL="101694" marR="101694" marT="50847" marB="50847"/>
                </a:tc>
                <a:tc>
                  <a:txBody>
                    <a:bodyPr/>
                    <a:lstStyle/>
                    <a:p>
                      <a:r>
                        <a:rPr lang="en-GB" sz="2000" cap="small" baseline="0"/>
                        <a:t>Insecurity</a:t>
                      </a:r>
                      <a:r>
                        <a:rPr lang="en-GB" sz="2000"/>
                        <a:t> (expresses feelings of disquiet and surprise)</a:t>
                      </a:r>
                    </a:p>
                  </a:txBody>
                  <a:tcPr marL="101694" marR="101694" marT="50847" marB="50847"/>
                </a:tc>
                <a:extLst>
                  <a:ext uri="{0D108BD9-81ED-4DB2-BD59-A6C34878D82A}">
                    <a16:rowId xmlns:a16="http://schemas.microsoft.com/office/drawing/2014/main" val="3376378173"/>
                  </a:ext>
                </a:extLst>
              </a:tr>
              <a:tr h="752537">
                <a:tc>
                  <a:txBody>
                    <a:bodyPr/>
                    <a:lstStyle/>
                    <a:p>
                      <a:r>
                        <a:rPr lang="en-GB" sz="2000" cap="small" baseline="0"/>
                        <a:t>Satisfaction</a:t>
                      </a:r>
                      <a:r>
                        <a:rPr lang="en-GB" sz="2000"/>
                        <a:t> (expresses feelings of interest and admiration)</a:t>
                      </a:r>
                    </a:p>
                  </a:txBody>
                  <a:tcPr marL="101694" marR="101694" marT="50847" marB="50847"/>
                </a:tc>
                <a:tc>
                  <a:txBody>
                    <a:bodyPr/>
                    <a:lstStyle/>
                    <a:p>
                      <a:r>
                        <a:rPr lang="en-GB" sz="2000" cap="small" baseline="0" dirty="0"/>
                        <a:t>Dissatisfaction</a:t>
                      </a:r>
                      <a:r>
                        <a:rPr lang="en-GB" sz="2000" dirty="0"/>
                        <a:t> (expresses feelings of ennui and displeasure)</a:t>
                      </a:r>
                    </a:p>
                  </a:txBody>
                  <a:tcPr marL="101694" marR="101694" marT="50847" marB="50847"/>
                </a:tc>
                <a:extLst>
                  <a:ext uri="{0D108BD9-81ED-4DB2-BD59-A6C34878D82A}">
                    <a16:rowId xmlns:a16="http://schemas.microsoft.com/office/drawing/2014/main" val="2858603108"/>
                  </a:ext>
                </a:extLst>
              </a:tr>
            </a:tbl>
          </a:graphicData>
        </a:graphic>
      </p:graphicFrame>
    </p:spTree>
    <p:extLst>
      <p:ext uri="{BB962C8B-B14F-4D97-AF65-F5344CB8AC3E}">
        <p14:creationId xmlns:p14="http://schemas.microsoft.com/office/powerpoint/2010/main" val="35243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AFA9-343B-4FA2-9922-ED40AB1D1891}"/>
              </a:ext>
            </a:extLst>
          </p:cNvPr>
          <p:cNvSpPr>
            <a:spLocks noGrp="1"/>
          </p:cNvSpPr>
          <p:nvPr>
            <p:ph type="title"/>
          </p:nvPr>
        </p:nvSpPr>
        <p:spPr/>
        <p:txBody>
          <a:bodyPr/>
          <a:lstStyle/>
          <a:p>
            <a:r>
              <a:rPr lang="en-GB" dirty="0"/>
              <a:t>Analysis: </a:t>
            </a:r>
            <a:r>
              <a:rPr lang="en-GB" cap="small" dirty="0"/>
              <a:t>Affect </a:t>
            </a:r>
            <a:r>
              <a:rPr lang="en-GB" dirty="0"/>
              <a:t>(evaluation of own feelings)</a:t>
            </a:r>
          </a:p>
        </p:txBody>
      </p:sp>
      <p:pic>
        <p:nvPicPr>
          <p:cNvPr id="4" name="Content Placeholder 3">
            <a:extLst>
              <a:ext uri="{FF2B5EF4-FFF2-40B4-BE49-F238E27FC236}">
                <a16:creationId xmlns:a16="http://schemas.microsoft.com/office/drawing/2014/main" id="{7DF0FA24-1C04-4A80-8908-A7ED6F0F6177}"/>
              </a:ext>
            </a:extLst>
          </p:cNvPr>
          <p:cNvPicPr>
            <a:picLocks noGrp="1" noChangeAspect="1"/>
          </p:cNvPicPr>
          <p:nvPr>
            <p:ph idx="1"/>
          </p:nvPr>
        </p:nvPicPr>
        <p:blipFill>
          <a:blip r:embed="rId2"/>
          <a:stretch>
            <a:fillRect/>
          </a:stretch>
        </p:blipFill>
        <p:spPr>
          <a:xfrm>
            <a:off x="2386205" y="1825625"/>
            <a:ext cx="7419589" cy="4351338"/>
          </a:xfrm>
          <a:prstGeom prst="rect">
            <a:avLst/>
          </a:prstGeom>
        </p:spPr>
      </p:pic>
    </p:spTree>
    <p:extLst>
      <p:ext uri="{BB962C8B-B14F-4D97-AF65-F5344CB8AC3E}">
        <p14:creationId xmlns:p14="http://schemas.microsoft.com/office/powerpoint/2010/main" val="427833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2D8F2-F416-4F12-B76B-A523BF53807C}"/>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Analysis: </a:t>
            </a:r>
            <a:r>
              <a:rPr lang="en-GB" sz="4000" cap="small" dirty="0">
                <a:solidFill>
                  <a:srgbClr val="FFFFFF"/>
                </a:solidFill>
              </a:rPr>
              <a:t>Affect</a:t>
            </a:r>
            <a:r>
              <a:rPr lang="en-GB" sz="4000" dirty="0">
                <a:solidFill>
                  <a:srgbClr val="FFFFFF"/>
                </a:solidFill>
              </a:rPr>
              <a:t> examples (</a:t>
            </a:r>
            <a:r>
              <a:rPr lang="en-GB" sz="4000" cap="small" dirty="0">
                <a:solidFill>
                  <a:srgbClr val="FFFFFF"/>
                </a:solidFill>
              </a:rPr>
              <a:t>unhappiness - </a:t>
            </a:r>
            <a:r>
              <a:rPr lang="en-GB" sz="4000" dirty="0">
                <a:solidFill>
                  <a:srgbClr val="FFFFFF"/>
                </a:solidFill>
              </a:rPr>
              <a:t>Self)</a:t>
            </a:r>
          </a:p>
        </p:txBody>
      </p:sp>
      <p:sp>
        <p:nvSpPr>
          <p:cNvPr id="4" name="Rectangle 1">
            <a:extLst>
              <a:ext uri="{FF2B5EF4-FFF2-40B4-BE49-F238E27FC236}">
                <a16:creationId xmlns:a16="http://schemas.microsoft.com/office/drawing/2014/main" id="{B61CDD36-78B7-4CDB-AC46-7B78B5B8288B}"/>
              </a:ext>
            </a:extLst>
          </p:cNvPr>
          <p:cNvSpPr>
            <a:spLocks noGrp="1" noChangeArrowheads="1"/>
          </p:cNvSpPr>
          <p:nvPr>
            <p:ph idx="1"/>
          </p:nvPr>
        </p:nvSpPr>
        <p:spPr bwMode="auto">
          <a:xfrm>
            <a:off x="1371599" y="2318197"/>
            <a:ext cx="9724031" cy="368335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Ashley: </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I’ve always had sort of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really terrible anxiety and depression</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and gradually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feelings got worse and worse</a:t>
            </a:r>
            <a:endPar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endParaRPr kumimoji="0" lang="en-US" altLang="en-US" sz="20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Fay: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I hated</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school I used to do whatever I wanted to get away from it was that bad</a:t>
            </a:r>
          </a:p>
          <a:p>
            <a:pPr marL="0" marR="0" lvl="0" indent="0" defTabSz="914400" rtl="0" eaLnBrk="0" fontAlgn="base" latinLnBrk="0" hangingPunct="0">
              <a:spcBef>
                <a:spcPct val="0"/>
              </a:spcBef>
              <a:spcAft>
                <a:spcPts val="600"/>
              </a:spcAft>
              <a:buClrTx/>
              <a:buSzTx/>
              <a:buNone/>
              <a:tabLst/>
            </a:pPr>
            <a:endParaRPr kumimoji="0" lang="en-US" altLang="en-US" sz="20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Josh: </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screaming on the inside like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I'm not happy</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this school I'm getting bullied</a:t>
            </a:r>
          </a:p>
          <a:p>
            <a:pPr marL="0" marR="0" lvl="0" indent="0" defTabSz="914400" rtl="0" eaLnBrk="0" fontAlgn="base" latinLnBrk="0" hangingPunct="0">
              <a:spcBef>
                <a:spcPct val="0"/>
              </a:spcBef>
              <a:spcAft>
                <a:spcPts val="600"/>
              </a:spcAft>
              <a:buClrTx/>
              <a:buSzTx/>
              <a:buNone/>
              <a:tabLst/>
            </a:pPr>
            <a:endParaRPr kumimoji="0" lang="en-US" altLang="en-US" sz="20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Martin: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I had loads of problems</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school […] it was just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awful</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for me</a:t>
            </a: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18821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A1907-B1DE-4BAB-927E-08D61A070603}"/>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Analysis: </a:t>
            </a:r>
            <a:r>
              <a:rPr lang="en-GB" sz="4000" cap="small" dirty="0">
                <a:solidFill>
                  <a:srgbClr val="FFFFFF"/>
                </a:solidFill>
              </a:rPr>
              <a:t>Affect</a:t>
            </a:r>
            <a:r>
              <a:rPr lang="en-GB" sz="4000" dirty="0">
                <a:solidFill>
                  <a:srgbClr val="FFFFFF"/>
                </a:solidFill>
              </a:rPr>
              <a:t> examples (</a:t>
            </a:r>
            <a:r>
              <a:rPr lang="en-GB" sz="4000" cap="small" dirty="0">
                <a:solidFill>
                  <a:srgbClr val="FFFFFF"/>
                </a:solidFill>
              </a:rPr>
              <a:t>insecurity - </a:t>
            </a:r>
            <a:r>
              <a:rPr lang="en-GB" sz="4000" dirty="0">
                <a:solidFill>
                  <a:srgbClr val="FFFFFF"/>
                </a:solidFill>
              </a:rPr>
              <a:t>Self)</a:t>
            </a:r>
          </a:p>
        </p:txBody>
      </p:sp>
      <p:sp>
        <p:nvSpPr>
          <p:cNvPr id="4" name="Rectangle 1">
            <a:extLst>
              <a:ext uri="{FF2B5EF4-FFF2-40B4-BE49-F238E27FC236}">
                <a16:creationId xmlns:a16="http://schemas.microsoft.com/office/drawing/2014/main" id="{0E29DBC9-D3D9-4462-9184-E2E7561E8135}"/>
              </a:ext>
            </a:extLst>
          </p:cNvPr>
          <p:cNvSpPr>
            <a:spLocks noGrp="1" noChangeArrowheads="1"/>
          </p:cNvSpPr>
          <p:nvPr>
            <p:ph idx="1"/>
          </p:nvPr>
        </p:nvSpPr>
        <p:spPr bwMode="auto">
          <a:xfrm>
            <a:off x="667820" y="2318196"/>
            <a:ext cx="10818687" cy="424526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Amy: </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it probably didn’t help that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I wasn't comfortable</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 with the label either</a:t>
            </a:r>
          </a:p>
          <a:p>
            <a:pPr marL="0" marR="0" lvl="0" indent="0" defTabSz="914400" rtl="0" eaLnBrk="0" fontAlgn="base" latinLnBrk="0" hangingPunct="0">
              <a:spcBef>
                <a:spcPct val="0"/>
              </a:spcBef>
              <a:spcAft>
                <a:spcPts val="600"/>
              </a:spcAft>
              <a:buClrTx/>
              <a:buSzTx/>
              <a:buNone/>
              <a:tabLst/>
            </a:pPr>
            <a:endParaRPr lang="en-US" altLang="en-US" sz="1600" b="1" dirty="0">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Ashley</a:t>
            </a:r>
            <a:r>
              <a:rPr lang="en-US" altLang="en-US" sz="1600" dirty="0">
                <a:latin typeface="Open Sans" panose="020B0606030504020204" pitchFamily="34" charset="0"/>
                <a:cs typeface="Open Sans" panose="020B0606030504020204" pitchFamily="34" charset="0"/>
              </a:rPr>
              <a:t>: </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there was a dress code and I had to abide by that and all of that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made me feel very uncomfortable</a:t>
            </a:r>
            <a:endPar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endParaRPr kumimoji="0" lang="en-US" altLang="en-US" sz="16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Ashley: </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it would be just very confrontational in a way that sort of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made me very anxious gave me sort of panic attacks</a:t>
            </a:r>
            <a:endPar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endParaRPr kumimoji="0" lang="en-US" altLang="en-US" sz="16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John: </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I got that all the time as well as the dirty looks that make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you feel uncomfortable</a:t>
            </a:r>
            <a:endPar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endParaRPr kumimoji="0" lang="en-US" altLang="en-US" sz="16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Josh: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it's just sort of discomforting</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 when they’re saying when you have sex with a woman and that's the end of it</a:t>
            </a:r>
          </a:p>
          <a:p>
            <a:pPr marL="0" marR="0" lvl="0" indent="0" defTabSz="914400" rtl="0" eaLnBrk="0" fontAlgn="base" latinLnBrk="0" hangingPunct="0">
              <a:spcBef>
                <a:spcPct val="0"/>
              </a:spcBef>
              <a:spcAft>
                <a:spcPts val="600"/>
              </a:spcAft>
              <a:buClrTx/>
              <a:buSzTx/>
              <a:buNone/>
              <a:tabLst/>
            </a:pPr>
            <a:endParaRPr kumimoji="0" lang="en-US" altLang="en-US" sz="16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Abby: </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I remember this relationship I had with this one girl and like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I was terrified</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 she’d like use it if we’d fall out I don’t know why it’d bother me but if we’d fall out she’d be like I’m going to tell everyone and stuff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I would be absolutely terrified I would like have nightmares I wouldn’t be able to sleep for weeks</a:t>
            </a:r>
            <a:endPar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13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33052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EE21B-FCF2-48D0-BA43-8AB28D7E00F4}"/>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Analysis: </a:t>
            </a:r>
            <a:r>
              <a:rPr lang="en-GB" sz="4000" cap="small" dirty="0">
                <a:solidFill>
                  <a:srgbClr val="FFFFFF"/>
                </a:solidFill>
              </a:rPr>
              <a:t>Affect</a:t>
            </a:r>
            <a:r>
              <a:rPr lang="en-GB" sz="4000" dirty="0">
                <a:solidFill>
                  <a:srgbClr val="FFFFFF"/>
                </a:solidFill>
              </a:rPr>
              <a:t> examples (</a:t>
            </a:r>
            <a:r>
              <a:rPr lang="en-GB" sz="4000" cap="small" dirty="0">
                <a:solidFill>
                  <a:srgbClr val="FFFFFF"/>
                </a:solidFill>
              </a:rPr>
              <a:t>security - </a:t>
            </a:r>
            <a:r>
              <a:rPr lang="en-GB" sz="4000" dirty="0">
                <a:solidFill>
                  <a:srgbClr val="FFFFFF"/>
                </a:solidFill>
              </a:rPr>
              <a:t>Self)</a:t>
            </a:r>
          </a:p>
        </p:txBody>
      </p:sp>
      <p:sp>
        <p:nvSpPr>
          <p:cNvPr id="4" name="Rectangle 1">
            <a:extLst>
              <a:ext uri="{FF2B5EF4-FFF2-40B4-BE49-F238E27FC236}">
                <a16:creationId xmlns:a16="http://schemas.microsoft.com/office/drawing/2014/main" id="{D3420302-3132-4CAA-89AB-DBEC71D0CA95}"/>
              </a:ext>
            </a:extLst>
          </p:cNvPr>
          <p:cNvSpPr>
            <a:spLocks noGrp="1" noChangeArrowheads="1"/>
          </p:cNvSpPr>
          <p:nvPr>
            <p:ph idx="1"/>
          </p:nvPr>
        </p:nvSpPr>
        <p:spPr bwMode="auto">
          <a:xfrm>
            <a:off x="626724" y="2318197"/>
            <a:ext cx="10640825" cy="399013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900" i="0" u="none" strike="noStrike" cap="none" normalizeH="0" baseline="0" dirty="0">
                <a:ln>
                  <a:noFill/>
                </a:ln>
                <a:effectLst/>
                <a:latin typeface="Open Sans" panose="020B0606030504020204" pitchFamily="34" charset="0"/>
                <a:cs typeface="Open Sans" panose="020B0606030504020204" pitchFamily="34" charset="0"/>
              </a:rPr>
              <a:t>Ashford: </a:t>
            </a:r>
            <a:r>
              <a:rPr kumimoji="0" lang="en-US" altLang="en-US" sz="1900" b="0" i="0" u="none" strike="noStrike" cap="none" normalizeH="0" baseline="0" dirty="0">
                <a:ln>
                  <a:noFill/>
                </a:ln>
                <a:effectLst/>
                <a:latin typeface="Open Sans" panose="020B0606030504020204" pitchFamily="34" charset="0"/>
                <a:cs typeface="Open Sans" panose="020B0606030504020204" pitchFamily="34" charset="0"/>
              </a:rPr>
              <a:t>my teacher that </a:t>
            </a:r>
            <a:r>
              <a:rPr kumimoji="0" lang="en-US" altLang="en-US" sz="1900" b="0" i="0" u="sng" strike="noStrike" cap="none" normalizeH="0" baseline="0" dirty="0">
                <a:ln>
                  <a:noFill/>
                </a:ln>
                <a:effectLst/>
                <a:latin typeface="Open Sans" panose="020B0606030504020204" pitchFamily="34" charset="0"/>
                <a:cs typeface="Open Sans" panose="020B0606030504020204" pitchFamily="34" charset="0"/>
              </a:rPr>
              <a:t>I trust</a:t>
            </a:r>
            <a:r>
              <a:rPr kumimoji="0" lang="en-US" altLang="en-US" sz="1900" b="0" i="0" u="none" strike="noStrike" cap="none" normalizeH="0" baseline="0" dirty="0">
                <a:ln>
                  <a:noFill/>
                </a:ln>
                <a:effectLst/>
                <a:latin typeface="Open Sans" panose="020B0606030504020204" pitchFamily="34" charset="0"/>
                <a:cs typeface="Open Sans" panose="020B0606030504020204" pitchFamily="34" charset="0"/>
              </a:rPr>
              <a:t> the most that I went to about being trans he is one of the most progressive people in the entire school</a:t>
            </a:r>
          </a:p>
          <a:p>
            <a:pPr marL="0" marR="0" lvl="0" indent="0" defTabSz="914400" rtl="0" eaLnBrk="0" fontAlgn="base" latinLnBrk="0" hangingPunct="0">
              <a:spcBef>
                <a:spcPct val="0"/>
              </a:spcBef>
              <a:spcAft>
                <a:spcPts val="600"/>
              </a:spcAft>
              <a:buClrTx/>
              <a:buSzTx/>
              <a:buNone/>
              <a:tabLst/>
            </a:pPr>
            <a:endParaRPr kumimoji="0" lang="en-US" altLang="en-US" sz="19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900" i="0" u="none" strike="noStrike" cap="none" normalizeH="0" baseline="0" dirty="0">
                <a:ln>
                  <a:noFill/>
                </a:ln>
                <a:effectLst/>
                <a:latin typeface="Open Sans" panose="020B0606030504020204" pitchFamily="34" charset="0"/>
                <a:cs typeface="Open Sans" panose="020B0606030504020204" pitchFamily="34" charset="0"/>
              </a:rPr>
              <a:t>Tad: </a:t>
            </a:r>
            <a:r>
              <a:rPr kumimoji="0" lang="en-US" altLang="en-US" sz="1900" b="0" i="0" u="none" strike="noStrike" cap="none" normalizeH="0" baseline="0" dirty="0">
                <a:ln>
                  <a:noFill/>
                </a:ln>
                <a:effectLst/>
                <a:latin typeface="Open Sans" panose="020B0606030504020204" pitchFamily="34" charset="0"/>
                <a:cs typeface="Open Sans" panose="020B0606030504020204" pitchFamily="34" charset="0"/>
              </a:rPr>
              <a:t>luckily I had in the school which I was being bullied in a teacher who was gay and she worked with physical education and she made it </a:t>
            </a:r>
            <a:r>
              <a:rPr kumimoji="0" lang="en-US" altLang="en-US" sz="1900" b="0" i="0" u="sng" strike="noStrike" cap="none" normalizeH="0" baseline="0" dirty="0">
                <a:ln>
                  <a:noFill/>
                </a:ln>
                <a:effectLst/>
                <a:latin typeface="Open Sans" panose="020B0606030504020204" pitchFamily="34" charset="0"/>
                <a:cs typeface="Open Sans" panose="020B0606030504020204" pitchFamily="34" charset="0"/>
              </a:rPr>
              <a:t>more comfortable for me</a:t>
            </a:r>
            <a:r>
              <a:rPr kumimoji="0" lang="en-US" altLang="en-US" sz="1900" b="0" i="0" u="none" strike="noStrike" cap="none" normalizeH="0" baseline="0" dirty="0">
                <a:ln>
                  <a:noFill/>
                </a:ln>
                <a:effectLst/>
                <a:latin typeface="Open Sans" panose="020B0606030504020204" pitchFamily="34" charset="0"/>
                <a:cs typeface="Open Sans" panose="020B0606030504020204" pitchFamily="34" charset="0"/>
              </a:rPr>
              <a:t> to even be in that environment in fact she did something really remarkable as I was so uncomfortable with the boys in their changing room […] I was removed from PE but I wanted to join in with something different I loved hanging around with girls then because that's when </a:t>
            </a:r>
            <a:r>
              <a:rPr kumimoji="0" lang="en-US" altLang="en-US" sz="1900" b="0" i="0" u="sng" strike="noStrike" cap="none" normalizeH="0" baseline="0" dirty="0">
                <a:ln>
                  <a:noFill/>
                </a:ln>
                <a:effectLst/>
                <a:latin typeface="Open Sans" panose="020B0606030504020204" pitchFamily="34" charset="0"/>
                <a:cs typeface="Open Sans" panose="020B0606030504020204" pitchFamily="34" charset="0"/>
              </a:rPr>
              <a:t>I felt more comfortable</a:t>
            </a:r>
            <a:endParaRPr kumimoji="0" lang="en-US" altLang="en-US" sz="19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19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6761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2F11-17FA-432D-AC0F-3E861B98E794}"/>
              </a:ext>
            </a:extLst>
          </p:cNvPr>
          <p:cNvSpPr>
            <a:spLocks noGrp="1"/>
          </p:cNvSpPr>
          <p:nvPr>
            <p:ph type="title"/>
          </p:nvPr>
        </p:nvSpPr>
        <p:spPr>
          <a:xfrm>
            <a:off x="554804" y="365125"/>
            <a:ext cx="10798996" cy="1325563"/>
          </a:xfrm>
        </p:spPr>
        <p:txBody>
          <a:bodyPr/>
          <a:lstStyle/>
          <a:p>
            <a:r>
              <a:rPr lang="en-GB" dirty="0"/>
              <a:t>Analysis: </a:t>
            </a:r>
            <a:r>
              <a:rPr lang="en-GB" cap="small" dirty="0"/>
              <a:t>Affect</a:t>
            </a:r>
            <a:r>
              <a:rPr lang="en-GB" dirty="0"/>
              <a:t> (evaluation of others’ feelings)</a:t>
            </a:r>
          </a:p>
        </p:txBody>
      </p:sp>
      <p:pic>
        <p:nvPicPr>
          <p:cNvPr id="4" name="Content Placeholder 3">
            <a:extLst>
              <a:ext uri="{FF2B5EF4-FFF2-40B4-BE49-F238E27FC236}">
                <a16:creationId xmlns:a16="http://schemas.microsoft.com/office/drawing/2014/main" id="{F7AFA65F-AC86-4A77-BC40-9AD3C7D90A99}"/>
              </a:ext>
            </a:extLst>
          </p:cNvPr>
          <p:cNvPicPr>
            <a:picLocks noGrp="1" noChangeAspect="1"/>
          </p:cNvPicPr>
          <p:nvPr>
            <p:ph idx="1"/>
          </p:nvPr>
        </p:nvPicPr>
        <p:blipFill>
          <a:blip r:embed="rId2"/>
          <a:stretch>
            <a:fillRect/>
          </a:stretch>
        </p:blipFill>
        <p:spPr>
          <a:xfrm>
            <a:off x="2152987" y="1690688"/>
            <a:ext cx="7899029" cy="4628831"/>
          </a:xfrm>
          <a:prstGeom prst="rect">
            <a:avLst/>
          </a:prstGeom>
        </p:spPr>
      </p:pic>
    </p:spTree>
    <p:extLst>
      <p:ext uri="{BB962C8B-B14F-4D97-AF65-F5344CB8AC3E}">
        <p14:creationId xmlns:p14="http://schemas.microsoft.com/office/powerpoint/2010/main" val="122238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4B961-9206-4783-8BA1-94E3228559CC}"/>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Analysis: </a:t>
            </a:r>
            <a:r>
              <a:rPr lang="en-GB" sz="4000" cap="small" dirty="0">
                <a:solidFill>
                  <a:srgbClr val="FFFFFF"/>
                </a:solidFill>
              </a:rPr>
              <a:t>Affect</a:t>
            </a:r>
            <a:r>
              <a:rPr lang="en-GB" sz="4000" dirty="0">
                <a:solidFill>
                  <a:srgbClr val="FFFFFF"/>
                </a:solidFill>
              </a:rPr>
              <a:t> examples (others) </a:t>
            </a:r>
          </a:p>
        </p:txBody>
      </p:sp>
      <p:sp>
        <p:nvSpPr>
          <p:cNvPr id="4" name="Rectangle 1">
            <a:extLst>
              <a:ext uri="{FF2B5EF4-FFF2-40B4-BE49-F238E27FC236}">
                <a16:creationId xmlns:a16="http://schemas.microsoft.com/office/drawing/2014/main" id="{898392E4-364B-43FB-AF94-59337ABF290D}"/>
              </a:ext>
            </a:extLst>
          </p:cNvPr>
          <p:cNvSpPr>
            <a:spLocks noGrp="1" noChangeArrowheads="1"/>
          </p:cNvSpPr>
          <p:nvPr>
            <p:ph idx="1"/>
          </p:nvPr>
        </p:nvSpPr>
        <p:spPr bwMode="auto">
          <a:xfrm>
            <a:off x="852755" y="2318196"/>
            <a:ext cx="10644027" cy="408260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Fay: </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there could be kids out there like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I like this what does that make me” something like that if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they’re like struggling</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000" b="0" i="0" u="none" strike="noStrike" cap="small" normalizeH="0" dirty="0">
                <a:ln>
                  <a:noFill/>
                </a:ln>
                <a:effectLst/>
                <a:latin typeface="Open Sans" panose="020B0606030504020204" pitchFamily="34" charset="0"/>
                <a:cs typeface="Open Sans" panose="020B0606030504020204" pitchFamily="34" charset="0"/>
              </a:rPr>
              <a:t>unhappiness</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to know who they are</a:t>
            </a:r>
          </a:p>
          <a:p>
            <a:pPr marL="0" marR="0" lvl="0" indent="0" defTabSz="914400" rtl="0" eaLnBrk="0" fontAlgn="base" latinLnBrk="0" hangingPunct="0">
              <a:spcBef>
                <a:spcPct val="0"/>
              </a:spcBef>
              <a:spcAft>
                <a:spcPts val="600"/>
              </a:spcAft>
              <a:buClrTx/>
              <a:buSzTx/>
              <a:buNone/>
              <a:tabLst/>
            </a:pPr>
            <a:endParaRPr kumimoji="0" lang="en-US" altLang="en-US" sz="20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Jack: </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there's seven people in that class that are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thinking</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oh shit’</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000" b="0" i="0" u="none" strike="noStrike" cap="small" normalizeH="0" dirty="0">
                <a:ln>
                  <a:noFill/>
                </a:ln>
                <a:effectLst/>
                <a:latin typeface="Open Sans" panose="020B0606030504020204" pitchFamily="34" charset="0"/>
                <a:cs typeface="Open Sans" panose="020B0606030504020204" pitchFamily="34" charset="0"/>
              </a:rPr>
              <a:t>insecurity</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right now</a:t>
            </a:r>
          </a:p>
          <a:p>
            <a:pPr marL="0" marR="0" lvl="0" indent="0" defTabSz="914400" rtl="0" eaLnBrk="0" fontAlgn="base" latinLnBrk="0" hangingPunct="0">
              <a:spcBef>
                <a:spcPct val="0"/>
              </a:spcBef>
              <a:spcAft>
                <a:spcPts val="600"/>
              </a:spcAft>
              <a:buClrTx/>
              <a:buSzTx/>
              <a:buNone/>
              <a:tabLst/>
            </a:pPr>
            <a:endParaRPr kumimoji="0" lang="en-US" altLang="en-US" sz="20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Dan</a:t>
            </a:r>
            <a:r>
              <a:rPr lang="en-US" altLang="en-US" sz="2000" dirty="0">
                <a:latin typeface="Open Sans" panose="020B0606030504020204" pitchFamily="34" charset="0"/>
                <a:cs typeface="Open Sans" panose="020B0606030504020204" pitchFamily="34" charset="0"/>
              </a:rPr>
              <a:t>: </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the only trans we have in the school which is quite I’ve talked to him and he was like saying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he found it really hard</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000" b="0" i="0" u="none" strike="noStrike" cap="small" normalizeH="0" dirty="0">
                <a:ln>
                  <a:noFill/>
                </a:ln>
                <a:effectLst/>
                <a:latin typeface="Open Sans" panose="020B0606030504020204" pitchFamily="34" charset="0"/>
                <a:cs typeface="Open Sans" panose="020B0606030504020204" pitchFamily="34" charset="0"/>
              </a:rPr>
              <a:t>unhappiness</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when he came cos he was the only one and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he found it really hard</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000" b="0" i="0" u="none" strike="noStrike" cap="small" normalizeH="0" dirty="0">
                <a:ln>
                  <a:noFill/>
                </a:ln>
                <a:effectLst/>
                <a:latin typeface="Open Sans" panose="020B0606030504020204" pitchFamily="34" charset="0"/>
                <a:cs typeface="Open Sans" panose="020B0606030504020204" pitchFamily="34" charset="0"/>
              </a:rPr>
              <a:t>unhappiness</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83228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FEF16-B81D-4132-9167-8982003CFE73}"/>
              </a:ext>
            </a:extLst>
          </p:cNvPr>
          <p:cNvSpPr>
            <a:spLocks noGrp="1"/>
          </p:cNvSpPr>
          <p:nvPr>
            <p:ph type="title"/>
          </p:nvPr>
        </p:nvSpPr>
        <p:spPr>
          <a:xfrm>
            <a:off x="1371599" y="294538"/>
            <a:ext cx="9895951" cy="1033669"/>
          </a:xfrm>
        </p:spPr>
        <p:txBody>
          <a:bodyPr>
            <a:normAutofit/>
          </a:bodyPr>
          <a:lstStyle/>
          <a:p>
            <a:r>
              <a:rPr lang="en-GB" sz="3700" dirty="0">
                <a:solidFill>
                  <a:srgbClr val="FFFFFF"/>
                </a:solidFill>
              </a:rPr>
              <a:t>Analysis: </a:t>
            </a:r>
            <a:r>
              <a:rPr lang="en-GB" sz="3700" cap="small" dirty="0">
                <a:solidFill>
                  <a:srgbClr val="FFFFFF"/>
                </a:solidFill>
              </a:rPr>
              <a:t>Affect</a:t>
            </a:r>
            <a:r>
              <a:rPr lang="en-GB" sz="3700" dirty="0">
                <a:solidFill>
                  <a:srgbClr val="FFFFFF"/>
                </a:solidFill>
              </a:rPr>
              <a:t> examples (others)</a:t>
            </a:r>
          </a:p>
        </p:txBody>
      </p:sp>
      <p:sp>
        <p:nvSpPr>
          <p:cNvPr id="4" name="Rectangle 1">
            <a:extLst>
              <a:ext uri="{FF2B5EF4-FFF2-40B4-BE49-F238E27FC236}">
                <a16:creationId xmlns:a16="http://schemas.microsoft.com/office/drawing/2014/main" id="{29830116-B63D-4507-9D9E-7E56F96BF9CA}"/>
              </a:ext>
            </a:extLst>
          </p:cNvPr>
          <p:cNvSpPr>
            <a:spLocks noGrp="1" noChangeArrowheads="1"/>
          </p:cNvSpPr>
          <p:nvPr>
            <p:ph idx="1"/>
          </p:nvPr>
        </p:nvSpPr>
        <p:spPr bwMode="auto">
          <a:xfrm>
            <a:off x="688369" y="2318197"/>
            <a:ext cx="10715946" cy="414424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Hannah: </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I think a lot of </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teachers are scared</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400" b="0" i="0" u="none" strike="noStrike" cap="small" normalizeH="0" dirty="0">
                <a:ln>
                  <a:noFill/>
                </a:ln>
                <a:effectLst/>
                <a:latin typeface="Open Sans" panose="020B0606030504020204" pitchFamily="34" charset="0"/>
                <a:cs typeface="Open Sans" panose="020B0606030504020204" pitchFamily="34" charset="0"/>
              </a:rPr>
              <a:t>insecurity</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to bring it up</a:t>
            </a:r>
          </a:p>
          <a:p>
            <a:pPr marL="0" marR="0" lvl="0" indent="0" defTabSz="914400" rtl="0" eaLnBrk="0" fontAlgn="base" latinLnBrk="0" hangingPunct="0">
              <a:spcBef>
                <a:spcPct val="0"/>
              </a:spcBef>
              <a:spcAft>
                <a:spcPts val="600"/>
              </a:spcAft>
              <a:buClrTx/>
              <a:buSzTx/>
              <a:buNone/>
              <a:tabLst/>
            </a:pPr>
            <a:endParaRPr kumimoji="0" lang="en-US" altLang="en-US" sz="24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Josh</a:t>
            </a:r>
            <a:r>
              <a:rPr lang="en-US" altLang="en-US" sz="2400" dirty="0">
                <a:latin typeface="Open Sans" panose="020B0606030504020204" pitchFamily="34" charset="0"/>
                <a:cs typeface="Open Sans" panose="020B0606030504020204" pitchFamily="34" charset="0"/>
              </a:rPr>
              <a:t>: </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Miss was very shocked</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400" b="0" i="0" u="none" strike="noStrike" cap="small" normalizeH="0" dirty="0">
                <a:ln>
                  <a:noFill/>
                </a:ln>
                <a:effectLst/>
                <a:latin typeface="Open Sans" panose="020B0606030504020204" pitchFamily="34" charset="0"/>
                <a:cs typeface="Open Sans" panose="020B0606030504020204" pitchFamily="34" charset="0"/>
              </a:rPr>
              <a:t>insecurity</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when I wrote about a gay teen suicide of Jamie </a:t>
            </a:r>
            <a:r>
              <a:rPr kumimoji="0" lang="en-US" altLang="en-US" sz="2400" b="0" i="0" u="none" strike="noStrike" cap="none" normalizeH="0" baseline="0" dirty="0" err="1">
                <a:ln>
                  <a:noFill/>
                </a:ln>
                <a:effectLst/>
                <a:latin typeface="Open Sans" panose="020B0606030504020204" pitchFamily="34" charset="0"/>
                <a:cs typeface="Open Sans" panose="020B0606030504020204" pitchFamily="34" charset="0"/>
              </a:rPr>
              <a:t>Rodemeyer</a:t>
            </a:r>
            <a:endPar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72975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GB" cap="small" dirty="0"/>
              <a:t>Judgement</a:t>
            </a:r>
          </a:p>
        </p:txBody>
      </p:sp>
      <p:sp>
        <p:nvSpPr>
          <p:cNvPr id="3" name="Content Placeholder 2"/>
          <p:cNvSpPr>
            <a:spLocks noGrp="1"/>
          </p:cNvSpPr>
          <p:nvPr>
            <p:ph idx="1"/>
          </p:nvPr>
        </p:nvSpPr>
        <p:spPr>
          <a:xfrm>
            <a:off x="4965431" y="2438400"/>
            <a:ext cx="6586489" cy="3785419"/>
          </a:xfrm>
        </p:spPr>
        <p:txBody>
          <a:bodyPr>
            <a:normAutofit/>
          </a:bodyPr>
          <a:lstStyle/>
          <a:p>
            <a:r>
              <a:rPr lang="en-GB" sz="2000" b="1" u="sng" dirty="0"/>
              <a:t>Social esteem </a:t>
            </a:r>
            <a:r>
              <a:rPr lang="en-GB" sz="2000" dirty="0"/>
              <a:t>– Assesses institutions, individuals and behaviours in terms of their: </a:t>
            </a:r>
            <a:r>
              <a:rPr lang="en-GB" sz="2000" b="1" cap="small" dirty="0"/>
              <a:t>normality</a:t>
            </a:r>
            <a:r>
              <a:rPr lang="en-GB" sz="2000" dirty="0"/>
              <a:t> (how usual/unusual they are), </a:t>
            </a:r>
            <a:r>
              <a:rPr lang="en-GB" sz="2000" b="1" cap="small" dirty="0"/>
              <a:t>capacity</a:t>
            </a:r>
            <a:r>
              <a:rPr lang="en-GB" sz="2000" dirty="0"/>
              <a:t> (how capable they are) and </a:t>
            </a:r>
            <a:r>
              <a:rPr lang="en-GB" sz="2000" b="1" cap="small" dirty="0"/>
              <a:t>tenacity</a:t>
            </a:r>
            <a:r>
              <a:rPr lang="en-GB" sz="2000" dirty="0"/>
              <a:t> (how determined or resolute they are). Social esteem markers provide evaluations of how behaviour conforms or does not conform to socially desirable standards.</a:t>
            </a:r>
          </a:p>
          <a:p>
            <a:r>
              <a:rPr lang="en-GB" sz="2000" b="1" u="sng" dirty="0"/>
              <a:t>Social sanction </a:t>
            </a:r>
            <a:r>
              <a:rPr lang="en-GB" sz="2000" dirty="0"/>
              <a:t>– Assesses institutions, individuals and behaviours </a:t>
            </a:r>
            <a:r>
              <a:rPr lang="en-GB" sz="2000" b="1" cap="small" dirty="0"/>
              <a:t>veracity</a:t>
            </a:r>
            <a:r>
              <a:rPr lang="en-GB" sz="2000" dirty="0"/>
              <a:t> (how truthful they are) and </a:t>
            </a:r>
            <a:r>
              <a:rPr lang="en-GB" sz="2000" b="1" cap="small" dirty="0"/>
              <a:t>propriety</a:t>
            </a:r>
            <a:r>
              <a:rPr lang="en-GB" sz="2000" dirty="0"/>
              <a:t> (how ethical they are) and provides evaluative markers which indicate whether a behaviour is seen as right or wrong.</a:t>
            </a:r>
          </a:p>
          <a:p>
            <a:pPr algn="r">
              <a:buNone/>
            </a:pPr>
            <a:r>
              <a:rPr lang="en-GB" sz="1800" dirty="0"/>
              <a:t>(Based on Martin, 2000)</a:t>
            </a:r>
          </a:p>
        </p:txBody>
      </p:sp>
      <p:pic>
        <p:nvPicPr>
          <p:cNvPr id="5" name="Picture 4" descr="One in a crowd">
            <a:extLst>
              <a:ext uri="{FF2B5EF4-FFF2-40B4-BE49-F238E27FC236}">
                <a16:creationId xmlns:a16="http://schemas.microsoft.com/office/drawing/2014/main" id="{FD634837-9E21-4C7B-95FF-DD8F79E9D9D7}"/>
              </a:ext>
            </a:extLst>
          </p:cNvPr>
          <p:cNvPicPr>
            <a:picLocks noChangeAspect="1"/>
          </p:cNvPicPr>
          <p:nvPr/>
        </p:nvPicPr>
        <p:blipFill rotWithShape="1">
          <a:blip r:embed="rId2"/>
          <a:srcRect l="28748" r="2055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8F6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A21971-C0C0-4056-9411-BFB20E5C165C}"/>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Language and inclusion in education</a:t>
            </a:r>
          </a:p>
        </p:txBody>
      </p:sp>
      <p:sp>
        <p:nvSpPr>
          <p:cNvPr id="3" name="Content Placeholder 2">
            <a:extLst>
              <a:ext uri="{FF2B5EF4-FFF2-40B4-BE49-F238E27FC236}">
                <a16:creationId xmlns:a16="http://schemas.microsoft.com/office/drawing/2014/main" id="{70AC7FE5-A081-488F-A1BE-2FEF8FA72DC1}"/>
              </a:ext>
            </a:extLst>
          </p:cNvPr>
          <p:cNvSpPr>
            <a:spLocks noGrp="1"/>
          </p:cNvSpPr>
          <p:nvPr>
            <p:ph idx="1"/>
          </p:nvPr>
        </p:nvSpPr>
        <p:spPr>
          <a:xfrm>
            <a:off x="1371599" y="2318197"/>
            <a:ext cx="9724031" cy="3683358"/>
          </a:xfrm>
        </p:spPr>
        <p:txBody>
          <a:bodyPr anchor="ctr">
            <a:normAutofit/>
          </a:bodyPr>
          <a:lstStyle/>
          <a:p>
            <a:r>
              <a:rPr lang="en-GB" dirty="0"/>
              <a:t>Motschenbacher (2011; 2016) – need for greater examination of concepts of ‘social justice’ and ‘inclusion’ from a linguistic perspective.</a:t>
            </a:r>
          </a:p>
          <a:p>
            <a:r>
              <a:rPr lang="en-GB" dirty="0">
                <a:ea typeface="Calibri" panose="020F0502020204030204" pitchFamily="34" charset="0"/>
                <a:cs typeface="Times New Roman" panose="02020603050405020304" pitchFamily="18" charset="0"/>
              </a:rPr>
              <a:t>L</a:t>
            </a:r>
            <a:r>
              <a:rPr lang="en-GB" dirty="0">
                <a:effectLst/>
                <a:ea typeface="Calibri" panose="020F0502020204030204" pitchFamily="34" charset="0"/>
                <a:cs typeface="Times New Roman" panose="02020603050405020304" pitchFamily="18" charset="0"/>
              </a:rPr>
              <a:t>inguistic research </a:t>
            </a:r>
            <a:r>
              <a:rPr lang="en-GB" dirty="0">
                <a:ea typeface="Calibri" panose="020F0502020204030204" pitchFamily="34" charset="0"/>
                <a:cs typeface="Times New Roman" panose="02020603050405020304" pitchFamily="18" charset="0"/>
              </a:rPr>
              <a:t>-</a:t>
            </a:r>
            <a:r>
              <a:rPr lang="en-GB" dirty="0">
                <a:effectLst/>
                <a:ea typeface="Calibri" panose="020F0502020204030204" pitchFamily="34" charset="0"/>
                <a:cs typeface="Times New Roman" panose="02020603050405020304" pitchFamily="18" charset="0"/>
              </a:rPr>
              <a:t> well-placed to offer insights into how to develop and implement sexuality-inclusive language education. </a:t>
            </a:r>
          </a:p>
          <a:p>
            <a:r>
              <a:rPr lang="en-GB" dirty="0">
                <a:effectLst/>
                <a:ea typeface="Calibri" panose="020F0502020204030204" pitchFamily="34" charset="0"/>
                <a:cs typeface="Times New Roman" panose="02020603050405020304" pitchFamily="18" charset="0"/>
              </a:rPr>
              <a:t>Linguistic injustices are not just about language – they also relate to social dimensions such as gender and sexuality.</a:t>
            </a:r>
            <a:endParaRPr lang="en-GB" i="1" dirty="0"/>
          </a:p>
        </p:txBody>
      </p:sp>
    </p:spTree>
    <p:extLst>
      <p:ext uri="{BB962C8B-B14F-4D97-AF65-F5344CB8AC3E}">
        <p14:creationId xmlns:p14="http://schemas.microsoft.com/office/powerpoint/2010/main" val="259604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small" dirty="0"/>
              <a:t>Judgement</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1981200" y="2013237"/>
            <a:ext cx="8229600" cy="36998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F14B-612B-4752-BB9D-08BFC48C9A8C}"/>
              </a:ext>
            </a:extLst>
          </p:cNvPr>
          <p:cNvSpPr>
            <a:spLocks noGrp="1"/>
          </p:cNvSpPr>
          <p:nvPr>
            <p:ph type="title"/>
          </p:nvPr>
        </p:nvSpPr>
        <p:spPr>
          <a:xfrm>
            <a:off x="708917" y="365125"/>
            <a:ext cx="10644883" cy="1325563"/>
          </a:xfrm>
        </p:spPr>
        <p:txBody>
          <a:bodyPr/>
          <a:lstStyle/>
          <a:p>
            <a:r>
              <a:rPr lang="en-GB" dirty="0"/>
              <a:t>Analysis: </a:t>
            </a:r>
            <a:r>
              <a:rPr lang="en-GB" cap="small" dirty="0"/>
              <a:t>Judgement</a:t>
            </a:r>
            <a:r>
              <a:rPr lang="en-GB" dirty="0"/>
              <a:t> (evaluation of own behaviour)</a:t>
            </a:r>
          </a:p>
        </p:txBody>
      </p:sp>
      <p:pic>
        <p:nvPicPr>
          <p:cNvPr id="4" name="Content Placeholder 3">
            <a:extLst>
              <a:ext uri="{FF2B5EF4-FFF2-40B4-BE49-F238E27FC236}">
                <a16:creationId xmlns:a16="http://schemas.microsoft.com/office/drawing/2014/main" id="{BE4DA689-4140-4B70-84D1-E9EB474302BB}"/>
              </a:ext>
            </a:extLst>
          </p:cNvPr>
          <p:cNvPicPr>
            <a:picLocks noGrp="1" noChangeAspect="1"/>
          </p:cNvPicPr>
          <p:nvPr>
            <p:ph idx="1"/>
          </p:nvPr>
        </p:nvPicPr>
        <p:blipFill>
          <a:blip r:embed="rId2"/>
          <a:stretch>
            <a:fillRect/>
          </a:stretch>
        </p:blipFill>
        <p:spPr>
          <a:xfrm>
            <a:off x="2275840" y="1762681"/>
            <a:ext cx="7828192" cy="4587320"/>
          </a:xfrm>
          <a:prstGeom prst="rect">
            <a:avLst/>
          </a:prstGeom>
        </p:spPr>
      </p:pic>
    </p:spTree>
    <p:extLst>
      <p:ext uri="{BB962C8B-B14F-4D97-AF65-F5344CB8AC3E}">
        <p14:creationId xmlns:p14="http://schemas.microsoft.com/office/powerpoint/2010/main" val="49816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9FEE11-888C-4006-A97D-1E0B64CAC272}"/>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Analysis: </a:t>
            </a:r>
            <a:r>
              <a:rPr lang="en-GB" sz="4000" cap="small" dirty="0">
                <a:solidFill>
                  <a:srgbClr val="FFFFFF"/>
                </a:solidFill>
              </a:rPr>
              <a:t>Judgement</a:t>
            </a:r>
            <a:r>
              <a:rPr lang="en-GB" sz="4000" dirty="0">
                <a:solidFill>
                  <a:srgbClr val="FFFFFF"/>
                </a:solidFill>
              </a:rPr>
              <a:t> examples (</a:t>
            </a:r>
            <a:r>
              <a:rPr lang="en-GB" sz="4000" cap="small" dirty="0">
                <a:solidFill>
                  <a:srgbClr val="FFFFFF"/>
                </a:solidFill>
              </a:rPr>
              <a:t>veracity – </a:t>
            </a:r>
            <a:r>
              <a:rPr lang="en-GB" sz="4000" dirty="0">
                <a:solidFill>
                  <a:srgbClr val="FFFFFF"/>
                </a:solidFill>
              </a:rPr>
              <a:t>Self)</a:t>
            </a:r>
          </a:p>
        </p:txBody>
      </p:sp>
      <p:sp>
        <p:nvSpPr>
          <p:cNvPr id="4" name="Rectangle 1">
            <a:extLst>
              <a:ext uri="{FF2B5EF4-FFF2-40B4-BE49-F238E27FC236}">
                <a16:creationId xmlns:a16="http://schemas.microsoft.com/office/drawing/2014/main" id="{89602FE0-5E4D-47B4-B5D1-996DEFE47B0A}"/>
              </a:ext>
            </a:extLst>
          </p:cNvPr>
          <p:cNvSpPr>
            <a:spLocks noGrp="1" noChangeArrowheads="1"/>
          </p:cNvSpPr>
          <p:nvPr>
            <p:ph idx="1"/>
          </p:nvPr>
        </p:nvSpPr>
        <p:spPr bwMode="auto">
          <a:xfrm>
            <a:off x="780836" y="1891970"/>
            <a:ext cx="10746767" cy="46714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lnSpcReduction="10000"/>
          </a:bodyPr>
          <a:lstStyle/>
          <a:p>
            <a:pPr marL="0" marR="0" lvl="0"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Amy: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you don’t </a:t>
            </a:r>
            <a:r>
              <a:rPr kumimoji="0" lang="en-US" altLang="en-US" sz="1800" b="0" i="0" u="sng" strike="noStrike" cap="none" normalizeH="0" baseline="0" dirty="0" err="1">
                <a:ln>
                  <a:noFill/>
                </a:ln>
                <a:effectLst/>
                <a:latin typeface="Open Sans" panose="020B0606030504020204" pitchFamily="34" charset="0"/>
                <a:cs typeface="Open Sans" panose="020B0606030504020204" pitchFamily="34" charset="0"/>
              </a:rPr>
              <a:t>wanna</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 say that to anybody so it was keep it quiet it’ll go away keep it quiet it’ll go away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kind of a feeling for me […] if I just carry on and just keep doing my work and stop playing football and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say “yea I like that boy in the magazine” try and conform</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that it’ll all be just go away</a:t>
            </a:r>
          </a:p>
          <a:p>
            <a:pPr marL="0" marR="0" lvl="0" indent="0" defTabSz="914400" rtl="0" eaLnBrk="0" fontAlgn="base" latinLnBrk="0" hangingPunct="0">
              <a:spcBef>
                <a:spcPct val="0"/>
              </a:spcBef>
              <a:spcAft>
                <a:spcPts val="600"/>
              </a:spcAft>
              <a:buClrTx/>
              <a:buSzTx/>
              <a:buNone/>
              <a:tabLst/>
            </a:pPr>
            <a:endPar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Ashley: </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I came out in secondary school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I was very open</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about being trans I came out about 16 so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both the school and pretty much all of the students knew about it</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Jack: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I didn’t come out</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school just because it was quite homophobic and well especially in a Catholic school when it's always depicted as being wrong in RE and stuff so I weren’t willing to do it so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I kept it to myself</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Stephen: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I kind of came out</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slowly to my teachers like I told my SEN worker then they had a meeting with all the staff</a:t>
            </a:r>
          </a:p>
          <a:p>
            <a:pPr marL="0" marR="0" lvl="0" indent="0" defTabSz="914400" rtl="0" eaLnBrk="0" fontAlgn="base" latinLnBrk="0" hangingPunct="0">
              <a:spcBef>
                <a:spcPct val="0"/>
              </a:spcBef>
              <a:spcAft>
                <a:spcPts val="600"/>
              </a:spcAft>
              <a:buClrTx/>
              <a:buSzTx/>
              <a:buNone/>
              <a:tabLst/>
            </a:pPr>
            <a:endPar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Abby: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I’m still not out</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in that area because it's just not spoken about</a:t>
            </a:r>
          </a:p>
          <a:p>
            <a:pPr marL="0" marR="0" lvl="0" indent="0" defTabSz="914400" rtl="0" eaLnBrk="0" fontAlgn="base" latinLnBrk="0" hangingPunct="0">
              <a:spcBef>
                <a:spcPct val="0"/>
              </a:spcBef>
              <a:spcAft>
                <a:spcPts val="600"/>
              </a:spcAft>
              <a:buClrTx/>
              <a:buSzTx/>
              <a:buFontTx/>
              <a:buNone/>
              <a:tabLst/>
            </a:pPr>
            <a:endParaRPr kumimoji="0" lang="en-US" altLang="en-US" sz="13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0574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B8357D-5CCD-4D21-B0AB-2F521E1A4C69}"/>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Analysis: </a:t>
            </a:r>
            <a:r>
              <a:rPr lang="en-GB" sz="4000" cap="small" dirty="0">
                <a:solidFill>
                  <a:srgbClr val="FFFFFF"/>
                </a:solidFill>
              </a:rPr>
              <a:t>Judgement</a:t>
            </a:r>
            <a:r>
              <a:rPr lang="en-GB" sz="4000" dirty="0">
                <a:solidFill>
                  <a:srgbClr val="FFFFFF"/>
                </a:solidFill>
              </a:rPr>
              <a:t> examples (</a:t>
            </a:r>
            <a:r>
              <a:rPr lang="en-GB" sz="4000" cap="small" dirty="0">
                <a:solidFill>
                  <a:srgbClr val="FFFFFF"/>
                </a:solidFill>
              </a:rPr>
              <a:t>capacity</a:t>
            </a:r>
            <a:r>
              <a:rPr lang="en-GB" sz="4000" dirty="0">
                <a:solidFill>
                  <a:srgbClr val="FFFFFF"/>
                </a:solidFill>
              </a:rPr>
              <a:t> – self)</a:t>
            </a:r>
          </a:p>
        </p:txBody>
      </p:sp>
      <p:sp>
        <p:nvSpPr>
          <p:cNvPr id="4" name="Rectangle 1">
            <a:extLst>
              <a:ext uri="{FF2B5EF4-FFF2-40B4-BE49-F238E27FC236}">
                <a16:creationId xmlns:a16="http://schemas.microsoft.com/office/drawing/2014/main" id="{4084C732-0320-4291-8E10-77D05141A3CE}"/>
              </a:ext>
            </a:extLst>
          </p:cNvPr>
          <p:cNvSpPr>
            <a:spLocks noGrp="1" noChangeArrowheads="1"/>
          </p:cNvSpPr>
          <p:nvPr>
            <p:ph idx="1"/>
          </p:nvPr>
        </p:nvSpPr>
        <p:spPr bwMode="auto">
          <a:xfrm>
            <a:off x="821933" y="2318197"/>
            <a:ext cx="10520737" cy="368335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Fay: </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I didn’t know</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400" b="0" i="0" u="none" strike="noStrike" cap="small" normalizeH="0" dirty="0">
                <a:ln>
                  <a:noFill/>
                </a:ln>
                <a:effectLst/>
                <a:latin typeface="Open Sans" panose="020B0606030504020204" pitchFamily="34" charset="0"/>
                <a:cs typeface="Open Sans" panose="020B0606030504020204" pitchFamily="34" charset="0"/>
              </a:rPr>
              <a:t>−capacity</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what a lesbian was I only thought there was gays and bis </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I didn’t even know</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400" b="0" i="0" u="none" strike="noStrike" cap="small" normalizeH="0" dirty="0">
                <a:ln>
                  <a:noFill/>
                </a:ln>
                <a:effectLst/>
                <a:latin typeface="Open Sans" panose="020B0606030504020204" pitchFamily="34" charset="0"/>
                <a:cs typeface="Open Sans" panose="020B0606030504020204" pitchFamily="34" charset="0"/>
              </a:rPr>
              <a:t>−capacity</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there was a lesbian until I met that guy he told me about lesbians and transsexuals and hermaphrodites and loads of other areas but until I met him </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I didn’t know</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400" b="0" i="0" u="none" strike="noStrike" cap="small" normalizeH="0" dirty="0">
                <a:ln>
                  <a:noFill/>
                </a:ln>
                <a:effectLst/>
                <a:latin typeface="Open Sans" panose="020B0606030504020204" pitchFamily="34" charset="0"/>
                <a:cs typeface="Open Sans" panose="020B0606030504020204" pitchFamily="34" charset="0"/>
              </a:rPr>
              <a:t>−capacity</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kumimoji="0" lang="en-US" altLang="en-US" sz="24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Jack: </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when I was young I was thinking “I’m </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never </a:t>
            </a:r>
            <a:r>
              <a:rPr kumimoji="0" lang="en-US" altLang="en-US" sz="2400" b="0" i="0" u="sng" strike="noStrike" cap="none" normalizeH="0" baseline="0" dirty="0" err="1">
                <a:ln>
                  <a:noFill/>
                </a:ln>
                <a:effectLst/>
                <a:latin typeface="Open Sans" panose="020B0606030504020204" pitchFamily="34" charset="0"/>
                <a:cs typeface="Open Sans" panose="020B0606030504020204" pitchFamily="34" charset="0"/>
              </a:rPr>
              <a:t>gonna</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 be able to</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400" b="0" i="0" u="none" strike="noStrike" cap="small" normalizeH="0" dirty="0">
                <a:ln>
                  <a:noFill/>
                </a:ln>
                <a:effectLst/>
                <a:latin typeface="Open Sans" panose="020B0606030504020204" pitchFamily="34" charset="0"/>
                <a:cs typeface="Open Sans" panose="020B0606030504020204" pitchFamily="34" charset="0"/>
              </a:rPr>
              <a:t>−capacity</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come out” just </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couldn’t</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400" b="0" i="0" u="none" strike="noStrike" cap="small" normalizeH="0" dirty="0">
                <a:ln>
                  <a:noFill/>
                </a:ln>
                <a:effectLst/>
                <a:latin typeface="Open Sans" panose="020B0606030504020204" pitchFamily="34" charset="0"/>
                <a:cs typeface="Open Sans" panose="020B0606030504020204" pitchFamily="34" charset="0"/>
              </a:rPr>
              <a:t>−capacity</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get on with my life just be pretending</a:t>
            </a: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18423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3BF5B-0948-4245-A8A5-46E3AA192EAF}"/>
              </a:ext>
            </a:extLst>
          </p:cNvPr>
          <p:cNvSpPr>
            <a:spLocks noGrp="1"/>
          </p:cNvSpPr>
          <p:nvPr>
            <p:ph type="title"/>
          </p:nvPr>
        </p:nvSpPr>
        <p:spPr>
          <a:xfrm>
            <a:off x="678096" y="294538"/>
            <a:ext cx="10921428" cy="1033669"/>
          </a:xfrm>
        </p:spPr>
        <p:txBody>
          <a:bodyPr>
            <a:normAutofit/>
          </a:bodyPr>
          <a:lstStyle/>
          <a:p>
            <a:r>
              <a:rPr lang="en-GB" sz="3400" dirty="0">
                <a:solidFill>
                  <a:srgbClr val="FFFFFF"/>
                </a:solidFill>
              </a:rPr>
              <a:t>Analysis: </a:t>
            </a:r>
            <a:r>
              <a:rPr lang="en-GB" sz="3400" cap="small" dirty="0">
                <a:solidFill>
                  <a:srgbClr val="FFFFFF"/>
                </a:solidFill>
              </a:rPr>
              <a:t>Judgement</a:t>
            </a:r>
            <a:r>
              <a:rPr lang="en-GB" sz="3400" dirty="0">
                <a:solidFill>
                  <a:srgbClr val="FFFFFF"/>
                </a:solidFill>
              </a:rPr>
              <a:t> examples (</a:t>
            </a:r>
            <a:r>
              <a:rPr lang="en-GB" sz="3400" cap="small" dirty="0">
                <a:solidFill>
                  <a:srgbClr val="FFFFFF"/>
                </a:solidFill>
              </a:rPr>
              <a:t>normality</a:t>
            </a:r>
            <a:r>
              <a:rPr lang="en-GB" sz="3400" dirty="0">
                <a:solidFill>
                  <a:srgbClr val="FFFFFF"/>
                </a:solidFill>
              </a:rPr>
              <a:t> and </a:t>
            </a:r>
            <a:r>
              <a:rPr lang="en-GB" sz="3400" cap="small" dirty="0">
                <a:solidFill>
                  <a:srgbClr val="FFFFFF"/>
                </a:solidFill>
              </a:rPr>
              <a:t>propriety</a:t>
            </a:r>
            <a:r>
              <a:rPr lang="en-GB" sz="3400" dirty="0">
                <a:solidFill>
                  <a:srgbClr val="FFFFFF"/>
                </a:solidFill>
              </a:rPr>
              <a:t> – self)</a:t>
            </a:r>
          </a:p>
        </p:txBody>
      </p:sp>
      <p:sp>
        <p:nvSpPr>
          <p:cNvPr id="4" name="Rectangle 1">
            <a:extLst>
              <a:ext uri="{FF2B5EF4-FFF2-40B4-BE49-F238E27FC236}">
                <a16:creationId xmlns:a16="http://schemas.microsoft.com/office/drawing/2014/main" id="{9BE9050B-E068-41CB-8603-A3496459A19B}"/>
              </a:ext>
            </a:extLst>
          </p:cNvPr>
          <p:cNvSpPr>
            <a:spLocks noGrp="1" noChangeArrowheads="1"/>
          </p:cNvSpPr>
          <p:nvPr>
            <p:ph idx="1"/>
          </p:nvPr>
        </p:nvSpPr>
        <p:spPr bwMode="auto">
          <a:xfrm>
            <a:off x="678095" y="2024010"/>
            <a:ext cx="10921428" cy="453945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2" indent="0" defTabSz="914400" rtl="0" eaLnBrk="0" fontAlgn="base" latinLnBrk="0" hangingPunct="0">
              <a:spcBef>
                <a:spcPct val="0"/>
              </a:spcBef>
              <a:spcAft>
                <a:spcPts val="600"/>
              </a:spcAft>
              <a:buClrTx/>
              <a:buSzTx/>
              <a:buNone/>
              <a:tabLst/>
            </a:pPr>
            <a:r>
              <a:rPr lang="en-US" altLang="en-US" sz="1800" dirty="0">
                <a:latin typeface="Open Sans" panose="020B0606030504020204" pitchFamily="34" charset="0"/>
                <a:cs typeface="Open Sans" panose="020B0606030504020204" pitchFamily="34" charset="0"/>
              </a:rPr>
              <a:t>Fay: </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I’ve had comments about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being a dyke being a weirdo being a freak</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−normality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2" indent="0" defTabSz="914400" rtl="0" eaLnBrk="0" fontAlgn="base" latinLnBrk="0" hangingPunct="0">
              <a:spcBef>
                <a:spcPct val="0"/>
              </a:spcBef>
              <a:spcAft>
                <a:spcPts val="600"/>
              </a:spcAft>
              <a:buClrTx/>
              <a:buSzTx/>
              <a:buNone/>
              <a:tabLst/>
            </a:pPr>
            <a:endPar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endParaRPr>
          </a:p>
          <a:p>
            <a:pPr marL="0" marR="0" lvl="2"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John:</a:t>
            </a:r>
            <a:r>
              <a:rPr kumimoji="0" lang="en-US" altLang="en-US" sz="1800" i="0" u="none" strike="noStrike" cap="none" normalizeH="0" dirty="0">
                <a:ln>
                  <a:noFill/>
                </a:ln>
                <a:effectLst/>
                <a:latin typeface="Open Sans" panose="020B0606030504020204" pitchFamily="34" charset="0"/>
                <a:cs typeface="Open Sans" panose="020B0606030504020204" pitchFamily="34" charset="0"/>
              </a:rPr>
              <a:t> </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I wasn’t like out or anything like that but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I still got like “you poof” and all crap like that</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−normality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2" indent="0" defTabSz="914400" rtl="0" eaLnBrk="0" fontAlgn="base" latinLnBrk="0" hangingPunct="0">
              <a:spcBef>
                <a:spcPct val="0"/>
              </a:spcBef>
              <a:spcAft>
                <a:spcPts val="600"/>
              </a:spcAft>
              <a:buClrTx/>
              <a:buSzTx/>
              <a:buNone/>
              <a:tabLst/>
            </a:pPr>
            <a:endParaRPr lang="en-US" altLang="en-US" sz="1800" dirty="0">
              <a:latin typeface="Open Sans" panose="020B0606030504020204" pitchFamily="34" charset="0"/>
              <a:cs typeface="Open Sans" panose="020B0606030504020204" pitchFamily="34" charset="0"/>
            </a:endParaRPr>
          </a:p>
          <a:p>
            <a:pPr marL="0" marR="0" lvl="2"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Josh:</a:t>
            </a:r>
            <a:r>
              <a:rPr kumimoji="0" lang="en-US" altLang="en-US" sz="1800" i="0" u="none" strike="noStrike" cap="none" normalizeH="0" dirty="0">
                <a:ln>
                  <a:noFill/>
                </a:ln>
                <a:effectLst/>
                <a:latin typeface="Open Sans" panose="020B0606030504020204" pitchFamily="34" charset="0"/>
                <a:cs typeface="Open Sans" panose="020B0606030504020204" pitchFamily="34" charset="0"/>
              </a:rPr>
              <a:t> </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I’ve moved nearly every single time because of bullying just like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being the odd one out never really fit in</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−normality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2" indent="0" defTabSz="914400" rtl="0" eaLnBrk="0" fontAlgn="base" latinLnBrk="0" hangingPunct="0">
              <a:spcBef>
                <a:spcPct val="0"/>
              </a:spcBef>
              <a:spcAft>
                <a:spcPts val="600"/>
              </a:spcAft>
              <a:buClrTx/>
              <a:buSzTx/>
              <a:buNone/>
              <a:tabLst/>
            </a:pPr>
            <a:endParaRPr lang="en-US" altLang="en-US" sz="1800" dirty="0">
              <a:latin typeface="Open Sans" panose="020B0606030504020204" pitchFamily="34" charset="0"/>
              <a:cs typeface="Open Sans" panose="020B0606030504020204" pitchFamily="34" charset="0"/>
            </a:endParaRPr>
          </a:p>
          <a:p>
            <a:pPr marL="0" marR="0" lvl="2"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Abby:</a:t>
            </a:r>
            <a:r>
              <a:rPr kumimoji="0" lang="en-US" altLang="en-US" sz="1800" i="0" u="none" strike="noStrike" cap="none" normalizeH="0" dirty="0">
                <a:ln>
                  <a:noFill/>
                </a:ln>
                <a:effectLst/>
                <a:latin typeface="Open Sans" panose="020B0606030504020204" pitchFamily="34" charset="0"/>
                <a:cs typeface="Open Sans" panose="020B0606030504020204" pitchFamily="34" charset="0"/>
              </a:rPr>
              <a:t> </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the girls didn’t have to wear ties and they wore like the feminine v‐tops which I hated but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we weren’t allowed to wear ties</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until the last year because it was you know in a grammar school it's like boys and girls there's no in between or anything</a:t>
            </a:r>
          </a:p>
          <a:p>
            <a:pPr marL="0" marR="0" lvl="2" indent="0" defTabSz="914400" rtl="0" eaLnBrk="0" fontAlgn="base" latinLnBrk="0" hangingPunct="0">
              <a:spcBef>
                <a:spcPct val="0"/>
              </a:spcBef>
              <a:spcAft>
                <a:spcPts val="600"/>
              </a:spcAft>
              <a:buClrTx/>
              <a:buSzTx/>
              <a:buNone/>
              <a:tabLst/>
            </a:pPr>
            <a:endParaRPr lang="en-US" altLang="en-US" sz="1800" dirty="0">
              <a:latin typeface="Open Sans" panose="020B0606030504020204" pitchFamily="34" charset="0"/>
              <a:cs typeface="Open Sans" panose="020B0606030504020204" pitchFamily="34" charset="0"/>
            </a:endParaRPr>
          </a:p>
          <a:p>
            <a:pPr marL="0" marR="0" lvl="2"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Nicky:</a:t>
            </a:r>
            <a:r>
              <a:rPr kumimoji="0" lang="en-US" altLang="en-US" sz="1800" i="0" u="none" strike="noStrike" cap="none" normalizeH="0" dirty="0">
                <a:ln>
                  <a:noFill/>
                </a:ln>
                <a:effectLst/>
                <a:latin typeface="Open Sans" panose="020B0606030504020204" pitchFamily="34" charset="0"/>
                <a:cs typeface="Open Sans" panose="020B0606030504020204" pitchFamily="34" charset="0"/>
              </a:rPr>
              <a:t> </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it's almost like if you’re the first one to come out and be gay or dress differently you’re the one that's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going to be made an example of</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 it's like being gay and kind of like dressing gay is on another level so you don’t </a:t>
            </a:r>
            <a:r>
              <a:rPr kumimoji="0" lang="en-US" altLang="en-US" sz="1800" b="0" i="0" u="none" strike="noStrike" cap="none" normalizeH="0" baseline="0" dirty="0" err="1">
                <a:ln>
                  <a:noFill/>
                </a:ln>
                <a:effectLst/>
                <a:latin typeface="Open Sans" panose="020B0606030504020204" pitchFamily="34" charset="0"/>
                <a:cs typeface="Open Sans" panose="020B0606030504020204" pitchFamily="34" charset="0"/>
              </a:rPr>
              <a:t>wanna</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kind of bring attention to yourself</a:t>
            </a:r>
          </a:p>
          <a:p>
            <a:pPr marL="0" marR="0" lvl="0" indent="0" defTabSz="914400" rtl="0" eaLnBrk="0" fontAlgn="base" latinLnBrk="0" hangingPunct="0">
              <a:spcBef>
                <a:spcPct val="0"/>
              </a:spcBef>
              <a:spcAft>
                <a:spcPts val="600"/>
              </a:spcAft>
              <a:buClrTx/>
              <a:buSzTx/>
              <a:buFontTx/>
              <a:buNone/>
              <a:tabLst/>
            </a:pPr>
            <a:br>
              <a:rPr kumimoji="0" lang="en-US" altLang="en-US" sz="1300" b="0" i="0" u="none" strike="noStrike" cap="none" normalizeH="0" baseline="0" dirty="0">
                <a:ln>
                  <a:noFill/>
                </a:ln>
                <a:effectLst/>
              </a:rPr>
            </a:br>
            <a:endParaRPr kumimoji="0" lang="en-US" altLang="en-US" sz="13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4678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00F3-28E9-4249-9BD1-F360466CA2E4}"/>
              </a:ext>
            </a:extLst>
          </p:cNvPr>
          <p:cNvSpPr>
            <a:spLocks noGrp="1"/>
          </p:cNvSpPr>
          <p:nvPr>
            <p:ph type="title"/>
          </p:nvPr>
        </p:nvSpPr>
        <p:spPr>
          <a:xfrm>
            <a:off x="431515" y="365125"/>
            <a:ext cx="10993348" cy="1325563"/>
          </a:xfrm>
        </p:spPr>
        <p:txBody>
          <a:bodyPr/>
          <a:lstStyle/>
          <a:p>
            <a:r>
              <a:rPr lang="en-GB" dirty="0"/>
              <a:t>Analysis: </a:t>
            </a:r>
            <a:r>
              <a:rPr lang="en-GB" cap="small" dirty="0"/>
              <a:t>Judgement</a:t>
            </a:r>
            <a:r>
              <a:rPr lang="en-GB" dirty="0"/>
              <a:t> (evaluation of others’ behaviour)</a:t>
            </a:r>
          </a:p>
        </p:txBody>
      </p:sp>
      <p:pic>
        <p:nvPicPr>
          <p:cNvPr id="4" name="Content Placeholder 3">
            <a:extLst>
              <a:ext uri="{FF2B5EF4-FFF2-40B4-BE49-F238E27FC236}">
                <a16:creationId xmlns:a16="http://schemas.microsoft.com/office/drawing/2014/main" id="{29DC7AD4-7168-47B0-8759-8E9FAC9A7826}"/>
              </a:ext>
            </a:extLst>
          </p:cNvPr>
          <p:cNvPicPr>
            <a:picLocks noGrp="1" noChangeAspect="1"/>
          </p:cNvPicPr>
          <p:nvPr>
            <p:ph idx="1"/>
          </p:nvPr>
        </p:nvPicPr>
        <p:blipFill>
          <a:blip r:embed="rId2"/>
          <a:stretch>
            <a:fillRect/>
          </a:stretch>
        </p:blipFill>
        <p:spPr>
          <a:xfrm>
            <a:off x="2082801" y="1649559"/>
            <a:ext cx="8073244" cy="4730921"/>
          </a:xfrm>
          <a:prstGeom prst="rect">
            <a:avLst/>
          </a:prstGeom>
        </p:spPr>
      </p:pic>
    </p:spTree>
    <p:extLst>
      <p:ext uri="{BB962C8B-B14F-4D97-AF65-F5344CB8AC3E}">
        <p14:creationId xmlns:p14="http://schemas.microsoft.com/office/powerpoint/2010/main" val="100438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042E3-8939-4CA0-8A73-C4DF6F0AF306}"/>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rPr>
              <a:t>Analysis: </a:t>
            </a:r>
            <a:r>
              <a:rPr lang="en-GB" sz="4000" cap="small" dirty="0">
                <a:solidFill>
                  <a:srgbClr val="FFFFFF"/>
                </a:solidFill>
              </a:rPr>
              <a:t>Judgement</a:t>
            </a:r>
            <a:r>
              <a:rPr lang="en-GB" sz="4000" dirty="0">
                <a:solidFill>
                  <a:srgbClr val="FFFFFF"/>
                </a:solidFill>
              </a:rPr>
              <a:t> examples (</a:t>
            </a:r>
            <a:r>
              <a:rPr lang="en-GB" sz="4000" cap="small" dirty="0">
                <a:solidFill>
                  <a:srgbClr val="FFFFFF"/>
                </a:solidFill>
              </a:rPr>
              <a:t>propriety</a:t>
            </a:r>
            <a:r>
              <a:rPr lang="en-GB" sz="4000" dirty="0">
                <a:solidFill>
                  <a:srgbClr val="FFFFFF"/>
                </a:solidFill>
              </a:rPr>
              <a:t> - others)</a:t>
            </a:r>
          </a:p>
        </p:txBody>
      </p:sp>
      <p:sp>
        <p:nvSpPr>
          <p:cNvPr id="7" name="Content Placeholder 6">
            <a:extLst>
              <a:ext uri="{FF2B5EF4-FFF2-40B4-BE49-F238E27FC236}">
                <a16:creationId xmlns:a16="http://schemas.microsoft.com/office/drawing/2014/main" id="{F5C9BBD3-5C66-43DE-B758-191D2B572571}"/>
              </a:ext>
            </a:extLst>
          </p:cNvPr>
          <p:cNvSpPr>
            <a:spLocks noGrp="1"/>
          </p:cNvSpPr>
          <p:nvPr>
            <p:ph idx="1"/>
          </p:nvPr>
        </p:nvSpPr>
        <p:spPr>
          <a:xfrm>
            <a:off x="606176" y="2075380"/>
            <a:ext cx="10777590" cy="4488081"/>
          </a:xfrm>
        </p:spPr>
        <p:txBody>
          <a:bodyPr anchor="ctr">
            <a:normAutofit lnSpcReduction="10000"/>
          </a:bodyPr>
          <a:lstStyle/>
          <a:p>
            <a:pPr marL="0" marR="0" lvl="0" indent="0" defTabSz="914400" rtl="0" eaLnBrk="0" fontAlgn="base" latinLnBrk="0" hangingPunct="0">
              <a:spcBef>
                <a:spcPct val="0"/>
              </a:spcBef>
              <a:spcAft>
                <a:spcPts val="600"/>
              </a:spcAft>
              <a:buClrTx/>
              <a:buSzTx/>
              <a:buNone/>
              <a:tabLst/>
            </a:pPr>
            <a:r>
              <a:rPr kumimoji="0" lang="en-US" altLang="en-US" sz="1400" i="0" u="none" strike="noStrike" cap="none" normalizeH="0" baseline="0" dirty="0">
                <a:ln>
                  <a:noFill/>
                </a:ln>
                <a:effectLst/>
                <a:latin typeface="Open Sans" panose="020B0606030504020204" pitchFamily="34" charset="0"/>
                <a:cs typeface="Open Sans" panose="020B0606030504020204" pitchFamily="34" charset="0"/>
              </a:rPr>
              <a:t>Ashford: </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the entire class is just really transphobic</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4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and it's just not a very nice atmosphere and </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the teachers almost laugh along with it</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4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tabLst/>
            </a:pPr>
            <a:endParaRPr lang="en-US" altLang="en-US" sz="1400" dirty="0">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400" i="0" u="none" strike="noStrike" cap="none" normalizeH="0" baseline="0" dirty="0">
                <a:ln>
                  <a:noFill/>
                </a:ln>
                <a:effectLst/>
                <a:latin typeface="Open Sans" panose="020B0606030504020204" pitchFamily="34" charset="0"/>
                <a:cs typeface="Open Sans" panose="020B0606030504020204" pitchFamily="34" charset="0"/>
              </a:rPr>
              <a:t>Ashley: </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no‐one has really said anything awful to me about my gender or sexuality </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everyone's been kind of accepting</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4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tabLst/>
            </a:pPr>
            <a:endParaRPr kumimoji="0" lang="en-US" altLang="en-US" sz="14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400" i="0" u="none" strike="noStrike" cap="none" normalizeH="0" baseline="0" dirty="0">
                <a:ln>
                  <a:noFill/>
                </a:ln>
                <a:effectLst/>
                <a:latin typeface="Open Sans" panose="020B0606030504020204" pitchFamily="34" charset="0"/>
                <a:cs typeface="Open Sans" panose="020B0606030504020204" pitchFamily="34" charset="0"/>
              </a:rPr>
              <a:t>Carl: </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every time we had an assembly if there was an award ceremony and he had to go up and get a certificate or anything </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they’d all shout out hide your </a:t>
            </a:r>
            <a:r>
              <a:rPr kumimoji="0" lang="en-US" altLang="en-US" sz="1400" b="0" i="0" u="sng" strike="noStrike" cap="none" normalizeH="0" baseline="0" dirty="0" err="1">
                <a:ln>
                  <a:noFill/>
                </a:ln>
                <a:effectLst/>
                <a:latin typeface="Open Sans" panose="020B0606030504020204" pitchFamily="34" charset="0"/>
                <a:cs typeface="Open Sans" panose="020B0606030504020204" pitchFamily="34" charset="0"/>
              </a:rPr>
              <a:t>arse</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 or watch your </a:t>
            </a:r>
            <a:r>
              <a:rPr kumimoji="0" lang="en-US" altLang="en-US" sz="1400" b="0" i="0" u="sng" strike="noStrike" cap="none" normalizeH="0" baseline="0" dirty="0" err="1">
                <a:ln>
                  <a:noFill/>
                </a:ln>
                <a:effectLst/>
                <a:latin typeface="Open Sans" panose="020B0606030504020204" pitchFamily="34" charset="0"/>
                <a:cs typeface="Open Sans" panose="020B0606030504020204" pitchFamily="34" charset="0"/>
              </a:rPr>
              <a:t>arse</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 something like that</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4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tabLst/>
            </a:pPr>
            <a:endParaRPr kumimoji="0" lang="en-US" altLang="en-US" sz="14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400" i="0" u="none" strike="noStrike" cap="none" normalizeH="0" baseline="0" dirty="0">
                <a:ln>
                  <a:noFill/>
                </a:ln>
                <a:effectLst/>
                <a:latin typeface="Open Sans" panose="020B0606030504020204" pitchFamily="34" charset="0"/>
                <a:cs typeface="Open Sans" panose="020B0606030504020204" pitchFamily="34" charset="0"/>
              </a:rPr>
              <a:t>Fay: </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they like </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treated me with respect</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4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they didn’t treat me like I was different</a:t>
            </a:r>
          </a:p>
          <a:p>
            <a:pPr marL="0" marR="0" lvl="0" indent="0" defTabSz="914400" rtl="0" eaLnBrk="0" fontAlgn="base" latinLnBrk="0" hangingPunct="0">
              <a:spcBef>
                <a:spcPct val="0"/>
              </a:spcBef>
              <a:spcAft>
                <a:spcPts val="600"/>
              </a:spcAft>
              <a:buClrTx/>
              <a:buSzTx/>
              <a:buNone/>
              <a:tabLst/>
            </a:pPr>
            <a:endParaRPr kumimoji="0" lang="en-US" altLang="en-US" sz="14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400" i="0" u="none" strike="noStrike" cap="none" normalizeH="0" baseline="0" dirty="0">
                <a:ln>
                  <a:noFill/>
                </a:ln>
                <a:effectLst/>
                <a:latin typeface="Open Sans" panose="020B0606030504020204" pitchFamily="34" charset="0"/>
                <a:cs typeface="Open Sans" panose="020B0606030504020204" pitchFamily="34" charset="0"/>
              </a:rPr>
              <a:t>Nicky: </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there was an out lesbian couple and as soon as everyone found out about them </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people refused to get changed in the same changing room at PE and no teacher ever did anything about it</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4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lang="en-US" altLang="en-US" sz="1400" dirty="0">
              <a:latin typeface="Open Sans" panose="020B0606030504020204" pitchFamily="34" charset="0"/>
              <a:cs typeface="Open Sans" panose="020B0606030504020204" pitchFamily="34" charset="0"/>
            </a:endParaRPr>
          </a:p>
          <a:p>
            <a:pPr marL="0" indent="0" eaLnBrk="0" fontAlgn="base" hangingPunct="0">
              <a:spcBef>
                <a:spcPct val="0"/>
              </a:spcBef>
              <a:spcAft>
                <a:spcPts val="600"/>
              </a:spcAft>
              <a:buNone/>
            </a:pPr>
            <a:r>
              <a:rPr kumimoji="0" lang="en-US" altLang="en-US" sz="1400" i="0" u="none" strike="noStrike" cap="none" normalizeH="0" baseline="0" dirty="0">
                <a:ln>
                  <a:noFill/>
                </a:ln>
                <a:effectLst/>
                <a:latin typeface="Open Sans" panose="020B0606030504020204" pitchFamily="34" charset="0"/>
                <a:cs typeface="Open Sans" panose="020B0606030504020204" pitchFamily="34" charset="0"/>
              </a:rPr>
              <a:t>Stephen: </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my English teacher's like </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she's really supportive of it and she's always on about treating people equally no matter what the sexuality or what the sexual identity is</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4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a:t>
            </a:r>
          </a:p>
          <a:p>
            <a:pPr marL="0" indent="0" eaLnBrk="0" fontAlgn="base" hangingPunct="0">
              <a:spcBef>
                <a:spcPct val="0"/>
              </a:spcBef>
              <a:spcAft>
                <a:spcPts val="600"/>
              </a:spcAft>
              <a:buNone/>
            </a:pPr>
            <a:endPar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endParaRPr>
          </a:p>
          <a:p>
            <a:pPr marL="0" indent="0" eaLnBrk="0" fontAlgn="base" hangingPunct="0">
              <a:spcBef>
                <a:spcPct val="0"/>
              </a:spcBef>
              <a:spcAft>
                <a:spcPts val="600"/>
              </a:spcAft>
              <a:buNone/>
            </a:pPr>
            <a:r>
              <a:rPr kumimoji="0" lang="en-US" altLang="en-US" sz="1400" i="0" u="none" strike="noStrike" cap="none" normalizeH="0" baseline="0" dirty="0">
                <a:ln>
                  <a:noFill/>
                </a:ln>
                <a:effectLst/>
                <a:latin typeface="Open Sans" panose="020B0606030504020204" pitchFamily="34" charset="0"/>
                <a:cs typeface="Open Sans" panose="020B0606030504020204" pitchFamily="34" charset="0"/>
              </a:rPr>
              <a:t>Ashley: </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the first person I came out to at school was a teacher and was the head of the English department […] </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he was completely accepting of it</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4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I sort of came to him in a distraught mess and </a:t>
            </a:r>
            <a:r>
              <a:rPr kumimoji="0" lang="en-US" altLang="en-US" sz="1400" b="0" i="0" u="sng" strike="noStrike" cap="none" normalizeH="0" baseline="0" dirty="0">
                <a:ln>
                  <a:noFill/>
                </a:ln>
                <a:effectLst/>
                <a:latin typeface="Open Sans" panose="020B0606030504020204" pitchFamily="34" charset="0"/>
                <a:cs typeface="Open Sans" panose="020B0606030504020204" pitchFamily="34" charset="0"/>
              </a:rPr>
              <a:t>he was just great</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400" b="0" i="0" u="none" strike="noStrike" cap="small" normalizeH="0" dirty="0">
                <a:ln>
                  <a:noFill/>
                </a:ln>
                <a:effectLst/>
                <a:latin typeface="Open Sans" panose="020B0606030504020204" pitchFamily="34" charset="0"/>
                <a:cs typeface="Open Sans" panose="020B0606030504020204" pitchFamily="34" charset="0"/>
              </a:rPr>
              <a:t>+propriety</a:t>
            </a:r>
            <a:r>
              <a:rPr kumimoji="0" lang="en-US" altLang="en-US" sz="1400" b="0" i="0" u="none" strike="noStrike" cap="none" normalizeH="0" baseline="0" dirty="0">
                <a:ln>
                  <a:noFill/>
                </a:ln>
                <a:effectLst/>
                <a:latin typeface="Open Sans" panose="020B0606030504020204" pitchFamily="34" charset="0"/>
                <a:cs typeface="Open Sans" panose="020B0606030504020204" pitchFamily="34" charset="0"/>
              </a:rPr>
              <a:t>)</a:t>
            </a:r>
          </a:p>
          <a:p>
            <a:pPr marL="0" indent="0" eaLnBrk="0" fontAlgn="base" hangingPunct="0">
              <a:spcBef>
                <a:spcPct val="0"/>
              </a:spcBef>
              <a:spcAft>
                <a:spcPts val="600"/>
              </a:spcAft>
              <a:buNone/>
            </a:pPr>
            <a:endParaRPr kumimoji="0" lang="en-US" altLang="en-US" sz="10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endParaRPr kumimoji="0" lang="en-US" altLang="en-US" sz="10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tabLst/>
            </a:pPr>
            <a:endParaRPr kumimoji="0" lang="en-US" altLang="en-US" sz="10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1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25952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A1853-E7FD-4BF0-852A-B3CCCFA50834}"/>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rPr>
              <a:t>Analysis: </a:t>
            </a:r>
            <a:r>
              <a:rPr lang="en-GB" sz="4000" cap="small" dirty="0">
                <a:solidFill>
                  <a:srgbClr val="FFFFFF"/>
                </a:solidFill>
              </a:rPr>
              <a:t>Judgement</a:t>
            </a:r>
            <a:r>
              <a:rPr lang="en-GB" sz="4000" dirty="0">
                <a:solidFill>
                  <a:srgbClr val="FFFFFF"/>
                </a:solidFill>
              </a:rPr>
              <a:t> examples (</a:t>
            </a:r>
            <a:r>
              <a:rPr lang="en-GB" sz="4000" cap="small" dirty="0">
                <a:solidFill>
                  <a:srgbClr val="FFFFFF"/>
                </a:solidFill>
              </a:rPr>
              <a:t>-capacity </a:t>
            </a:r>
            <a:r>
              <a:rPr lang="en-GB" sz="4000" dirty="0">
                <a:solidFill>
                  <a:srgbClr val="FFFFFF"/>
                </a:solidFill>
              </a:rPr>
              <a:t>– others)</a:t>
            </a:r>
          </a:p>
        </p:txBody>
      </p:sp>
      <p:sp>
        <p:nvSpPr>
          <p:cNvPr id="4" name="Rectangle 1">
            <a:extLst>
              <a:ext uri="{FF2B5EF4-FFF2-40B4-BE49-F238E27FC236}">
                <a16:creationId xmlns:a16="http://schemas.microsoft.com/office/drawing/2014/main" id="{80FF782D-64E3-4D7C-9972-5E981F6DF1B5}"/>
              </a:ext>
            </a:extLst>
          </p:cNvPr>
          <p:cNvSpPr>
            <a:spLocks noGrp="1" noChangeArrowheads="1"/>
          </p:cNvSpPr>
          <p:nvPr>
            <p:ph idx="1"/>
          </p:nvPr>
        </p:nvSpPr>
        <p:spPr bwMode="auto">
          <a:xfrm>
            <a:off x="780836" y="2318197"/>
            <a:ext cx="10613203" cy="416479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Ashford: </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they were talking about friends and relationships and all that in French and in his paragraph he put down boyfriend and he keeps doing it to see how many times it's corrected to girlfriend and right now it's been seven times he's been corrected from boyfriend to girlfriend in French</a:t>
            </a:r>
          </a:p>
          <a:p>
            <a:pPr marL="0" marR="0" lvl="0" indent="0" defTabSz="914400" rtl="0" eaLnBrk="0" fontAlgn="base" latinLnBrk="0" hangingPunct="0">
              <a:spcBef>
                <a:spcPct val="0"/>
              </a:spcBef>
              <a:spcAft>
                <a:spcPts val="600"/>
              </a:spcAft>
              <a:buClrTx/>
              <a:buSzTx/>
              <a:buNone/>
              <a:tabLst/>
            </a:pPr>
            <a:endParaRPr kumimoji="0" lang="en-US" altLang="en-US" sz="16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Jason: </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I actually think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it's been quite poorly handled</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600" b="0" i="0" u="none" strike="noStrike" cap="small" normalizeH="0" dirty="0">
                <a:ln>
                  <a:noFill/>
                </a:ln>
                <a:effectLst/>
                <a:latin typeface="Open Sans" panose="020B0606030504020204" pitchFamily="34" charset="0"/>
                <a:cs typeface="Open Sans" panose="020B0606030504020204" pitchFamily="34" charset="0"/>
              </a:rPr>
              <a:t>−capacity</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 in my experience they never really sit you down and talk to you about it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they sort of just push it aside and sweep it under the mat</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600" b="0" i="0" u="none" strike="noStrike" cap="small" normalizeH="0" dirty="0">
                <a:ln>
                  <a:noFill/>
                </a:ln>
                <a:effectLst/>
                <a:latin typeface="Open Sans" panose="020B0606030504020204" pitchFamily="34" charset="0"/>
                <a:cs typeface="Open Sans" panose="020B0606030504020204" pitchFamily="34" charset="0"/>
              </a:rPr>
              <a:t>−capacity</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kumimoji="0" lang="en-US" altLang="en-US" sz="16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Ruby: </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schools just like it's not really their problem it's like something personal that they have to deal with and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they don’t really get that it's part of their job</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600" b="0" i="0" u="none" strike="noStrike" cap="small" normalizeH="0" dirty="0">
                <a:ln>
                  <a:noFill/>
                </a:ln>
                <a:effectLst/>
                <a:latin typeface="Open Sans" panose="020B0606030504020204" pitchFamily="34" charset="0"/>
                <a:cs typeface="Open Sans" panose="020B0606030504020204" pitchFamily="34" charset="0"/>
              </a:rPr>
              <a:t>−capacity</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 it's like literally your job</a:t>
            </a:r>
          </a:p>
          <a:p>
            <a:pPr marL="0" marR="0" lvl="0" indent="0" defTabSz="914400" rtl="0" eaLnBrk="0" fontAlgn="base" latinLnBrk="0" hangingPunct="0">
              <a:spcBef>
                <a:spcPct val="0"/>
              </a:spcBef>
              <a:spcAft>
                <a:spcPts val="600"/>
              </a:spcAft>
              <a:buClrTx/>
              <a:buSzTx/>
              <a:buNone/>
              <a:tabLst/>
            </a:pPr>
            <a:endParaRPr kumimoji="0" lang="en-US" altLang="en-US" sz="16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Stephen: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teachers have to be better educated</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600" b="0" i="0" u="none" strike="noStrike" cap="small" normalizeH="0" dirty="0">
                <a:ln>
                  <a:noFill/>
                </a:ln>
                <a:effectLst/>
                <a:latin typeface="Open Sans" panose="020B0606030504020204" pitchFamily="34" charset="0"/>
                <a:cs typeface="Open Sans" panose="020B0606030504020204" pitchFamily="34" charset="0"/>
              </a:rPr>
              <a:t>−capacity</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kumimoji="0" lang="en-US" altLang="en-US" sz="16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600" i="0" u="none" strike="noStrike" cap="none" normalizeH="0" baseline="0" dirty="0">
                <a:ln>
                  <a:noFill/>
                </a:ln>
                <a:effectLst/>
                <a:latin typeface="Open Sans" panose="020B0606030504020204" pitchFamily="34" charset="0"/>
                <a:cs typeface="Open Sans" panose="020B0606030504020204" pitchFamily="34" charset="0"/>
              </a:rPr>
              <a:t>Nicky: </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I just go back to </a:t>
            </a:r>
            <a:r>
              <a:rPr kumimoji="0" lang="en-US" altLang="en-US" sz="1600" b="0" i="0" u="sng" strike="noStrike" cap="none" normalizeH="0" baseline="0" dirty="0">
                <a:ln>
                  <a:noFill/>
                </a:ln>
                <a:effectLst/>
                <a:latin typeface="Open Sans" panose="020B0606030504020204" pitchFamily="34" charset="0"/>
                <a:cs typeface="Open Sans" panose="020B0606030504020204" pitchFamily="34" charset="0"/>
              </a:rPr>
              <a:t>they need to be educated better</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600" b="0" i="0" u="none" strike="noStrike" cap="small" normalizeH="0" dirty="0">
                <a:ln>
                  <a:noFill/>
                </a:ln>
                <a:effectLst/>
                <a:latin typeface="Open Sans" panose="020B0606030504020204" pitchFamily="34" charset="0"/>
                <a:cs typeface="Open Sans" panose="020B0606030504020204" pitchFamily="34" charset="0"/>
              </a:rPr>
              <a:t>−capacity</a:t>
            </a:r>
            <a:r>
              <a:rPr kumimoji="0" lang="en-US" altLang="en-US" sz="16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6797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A744DC-A401-4364-B4F4-5EC01E66169F}"/>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rPr>
              <a:t>Analysis: </a:t>
            </a:r>
            <a:r>
              <a:rPr lang="en-GB" sz="4000" cap="small" dirty="0">
                <a:solidFill>
                  <a:srgbClr val="FFFFFF"/>
                </a:solidFill>
              </a:rPr>
              <a:t>Judgement</a:t>
            </a:r>
            <a:r>
              <a:rPr lang="en-GB" sz="4000" dirty="0">
                <a:solidFill>
                  <a:srgbClr val="FFFFFF"/>
                </a:solidFill>
              </a:rPr>
              <a:t> examples (</a:t>
            </a:r>
            <a:r>
              <a:rPr lang="en-GB" sz="4000" cap="small" dirty="0">
                <a:solidFill>
                  <a:srgbClr val="FFFFFF"/>
                </a:solidFill>
              </a:rPr>
              <a:t>-veracity </a:t>
            </a:r>
            <a:r>
              <a:rPr lang="en-GB" sz="4000" dirty="0">
                <a:solidFill>
                  <a:srgbClr val="FFFFFF"/>
                </a:solidFill>
              </a:rPr>
              <a:t>– others)</a:t>
            </a:r>
          </a:p>
        </p:txBody>
      </p:sp>
      <p:sp>
        <p:nvSpPr>
          <p:cNvPr id="4" name="Rectangle 1">
            <a:extLst>
              <a:ext uri="{FF2B5EF4-FFF2-40B4-BE49-F238E27FC236}">
                <a16:creationId xmlns:a16="http://schemas.microsoft.com/office/drawing/2014/main" id="{27869297-5CCE-4C1A-ACDF-68C831B3ABC5}"/>
              </a:ext>
            </a:extLst>
          </p:cNvPr>
          <p:cNvSpPr>
            <a:spLocks noGrp="1" noChangeArrowheads="1"/>
          </p:cNvSpPr>
          <p:nvPr>
            <p:ph idx="1"/>
          </p:nvPr>
        </p:nvSpPr>
        <p:spPr bwMode="auto">
          <a:xfrm>
            <a:off x="729464" y="2318196"/>
            <a:ext cx="10900881" cy="407232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Alex: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didn’t even mention it</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0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anything like that</a:t>
            </a:r>
          </a:p>
          <a:p>
            <a:pPr marL="0" marR="0" lvl="0" indent="0" defTabSz="914400" rtl="0" eaLnBrk="0" fontAlgn="base" latinLnBrk="0" hangingPunct="0">
              <a:spcBef>
                <a:spcPct val="0"/>
              </a:spcBef>
              <a:spcAft>
                <a:spcPts val="600"/>
              </a:spcAft>
              <a:buClrTx/>
              <a:buSzTx/>
              <a:buNone/>
              <a:tabLst/>
            </a:pPr>
            <a:endParaRPr kumimoji="0" lang="en-US" altLang="en-US" sz="20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John: </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when I was at school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it was never spoke about</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0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kumimoji="0" lang="en-US" altLang="en-US" sz="20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Jason: </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that's all just like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shoved under the carpet and ignored</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0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kumimoji="0" lang="en-US" altLang="en-US" sz="20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i="0" u="none" strike="noStrike" cap="none" normalizeH="0" baseline="0" dirty="0">
                <a:ln>
                  <a:noFill/>
                </a:ln>
                <a:effectLst/>
                <a:latin typeface="Open Sans" panose="020B0606030504020204" pitchFamily="34" charset="0"/>
                <a:cs typeface="Open Sans" panose="020B0606030504020204" pitchFamily="34" charset="0"/>
              </a:rPr>
              <a:t>Todd: </a:t>
            </a:r>
            <a:r>
              <a:rPr kumimoji="0" lang="en-US" altLang="en-US" sz="2000" b="0" i="0" u="sng" strike="noStrike" cap="none" normalizeH="0" baseline="0" dirty="0">
                <a:ln>
                  <a:noFill/>
                </a:ln>
                <a:effectLst/>
                <a:latin typeface="Open Sans" panose="020B0606030504020204" pitchFamily="34" charset="0"/>
                <a:cs typeface="Open Sans" panose="020B0606030504020204" pitchFamily="34" charset="0"/>
              </a:rPr>
              <a:t>they were silent on it they didn’t really talk about it</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000" b="0" i="0" u="none" strike="noStrike" cap="small" normalizeH="0" dirty="0">
                <a:ln>
                  <a:noFill/>
                </a:ln>
                <a:effectLst/>
                <a:latin typeface="Open Sans" panose="020B0606030504020204" pitchFamily="34" charset="0"/>
                <a:cs typeface="Open Sans" panose="020B0606030504020204" pitchFamily="34" charset="0"/>
              </a:rPr>
              <a:t>−veracity</a:t>
            </a:r>
            <a:r>
              <a:rPr kumimoji="0" lang="en-US" altLang="en-US" sz="20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60866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cap="small">
                <a:solidFill>
                  <a:schemeClr val="bg1"/>
                </a:solidFill>
                <a:latin typeface="+mj-lt"/>
                <a:ea typeface="+mj-ea"/>
                <a:cs typeface="+mj-cs"/>
              </a:rPr>
              <a:t>Appreciation</a:t>
            </a:r>
            <a:r>
              <a:rPr lang="en-US" sz="3200" kern="1200">
                <a:solidFill>
                  <a:schemeClr val="bg1"/>
                </a:solidFill>
                <a:latin typeface="+mj-lt"/>
                <a:ea typeface="+mj-ea"/>
                <a:cs typeface="+mj-cs"/>
              </a:rPr>
              <a:t> (from Martin, 2000)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18139"/>
              </p:ext>
            </p:extLst>
          </p:nvPr>
        </p:nvGraphicFramePr>
        <p:xfrm>
          <a:off x="866225" y="1675227"/>
          <a:ext cx="10459551" cy="4394202"/>
        </p:xfrm>
        <a:graphic>
          <a:graphicData uri="http://schemas.openxmlformats.org/drawingml/2006/table">
            <a:tbl>
              <a:tblPr firstRow="1" firstCol="1" bandRow="1">
                <a:tableStyleId>{9D7B26C5-4107-4FEC-AEDC-1716B250A1EF}</a:tableStyleId>
              </a:tblPr>
              <a:tblGrid>
                <a:gridCol w="3485781">
                  <a:extLst>
                    <a:ext uri="{9D8B030D-6E8A-4147-A177-3AD203B41FA5}">
                      <a16:colId xmlns:a16="http://schemas.microsoft.com/office/drawing/2014/main" val="20000"/>
                    </a:ext>
                  </a:extLst>
                </a:gridCol>
                <a:gridCol w="3486885">
                  <a:extLst>
                    <a:ext uri="{9D8B030D-6E8A-4147-A177-3AD203B41FA5}">
                      <a16:colId xmlns:a16="http://schemas.microsoft.com/office/drawing/2014/main" val="20001"/>
                    </a:ext>
                  </a:extLst>
                </a:gridCol>
                <a:gridCol w="3486885">
                  <a:extLst>
                    <a:ext uri="{9D8B030D-6E8A-4147-A177-3AD203B41FA5}">
                      <a16:colId xmlns:a16="http://schemas.microsoft.com/office/drawing/2014/main" val="20002"/>
                    </a:ext>
                  </a:extLst>
                </a:gridCol>
              </a:tblGrid>
              <a:tr h="384707">
                <a:tc>
                  <a:txBody>
                    <a:bodyPr/>
                    <a:lstStyle/>
                    <a:p>
                      <a:pPr>
                        <a:lnSpc>
                          <a:spcPct val="200000"/>
                        </a:lnSpc>
                        <a:spcAft>
                          <a:spcPts val="0"/>
                        </a:spcAft>
                      </a:pPr>
                      <a:r>
                        <a:rPr lang="en-GB" sz="1400">
                          <a:effectLst/>
                        </a:rPr>
                        <a:t> </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Positive</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Negative</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extLst>
                  <a:ext uri="{0D108BD9-81ED-4DB2-BD59-A6C34878D82A}">
                    <a16:rowId xmlns:a16="http://schemas.microsoft.com/office/drawing/2014/main" val="10000"/>
                  </a:ext>
                </a:extLst>
              </a:tr>
              <a:tr h="801899">
                <a:tc>
                  <a:txBody>
                    <a:bodyPr/>
                    <a:lstStyle/>
                    <a:p>
                      <a:pPr>
                        <a:lnSpc>
                          <a:spcPct val="200000"/>
                        </a:lnSpc>
                        <a:spcAft>
                          <a:spcPts val="0"/>
                        </a:spcAft>
                      </a:pPr>
                      <a:r>
                        <a:rPr lang="en-GB" sz="1400">
                          <a:effectLst/>
                        </a:rPr>
                        <a:t>Reaction: Impact</a:t>
                      </a:r>
                    </a:p>
                    <a:p>
                      <a:pPr>
                        <a:lnSpc>
                          <a:spcPct val="200000"/>
                        </a:lnSpc>
                        <a:spcAft>
                          <a:spcPts val="0"/>
                        </a:spcAft>
                      </a:pPr>
                      <a:r>
                        <a:rPr lang="en-GB" sz="1400">
                          <a:effectLst/>
                        </a:rPr>
                        <a:t>‘Did it grab me?’</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arresting, captivating, engaging...</a:t>
                      </a:r>
                    </a:p>
                    <a:p>
                      <a:pPr>
                        <a:lnSpc>
                          <a:spcPct val="200000"/>
                        </a:lnSpc>
                        <a:spcAft>
                          <a:spcPts val="0"/>
                        </a:spcAft>
                      </a:pPr>
                      <a:r>
                        <a:rPr lang="en-GB" sz="1400">
                          <a:effectLst/>
                        </a:rPr>
                        <a:t>fascinating, exciting, moving...</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dull, boring, tedious, staid...</a:t>
                      </a:r>
                    </a:p>
                    <a:p>
                      <a:pPr>
                        <a:lnSpc>
                          <a:spcPct val="200000"/>
                        </a:lnSpc>
                        <a:spcAft>
                          <a:spcPts val="0"/>
                        </a:spcAft>
                      </a:pPr>
                      <a:r>
                        <a:rPr lang="en-GB" sz="1400">
                          <a:effectLst/>
                        </a:rPr>
                        <a:t>dry, ascetic, uninviting...</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extLst>
                  <a:ext uri="{0D108BD9-81ED-4DB2-BD59-A6C34878D82A}">
                    <a16:rowId xmlns:a16="http://schemas.microsoft.com/office/drawing/2014/main" val="10001"/>
                  </a:ext>
                </a:extLst>
              </a:tr>
              <a:tr h="801899">
                <a:tc>
                  <a:txBody>
                    <a:bodyPr/>
                    <a:lstStyle/>
                    <a:p>
                      <a:pPr>
                        <a:lnSpc>
                          <a:spcPct val="200000"/>
                        </a:lnSpc>
                        <a:spcAft>
                          <a:spcPts val="0"/>
                        </a:spcAft>
                      </a:pPr>
                      <a:r>
                        <a:rPr lang="en-GB" sz="1400">
                          <a:effectLst/>
                        </a:rPr>
                        <a:t>Reaction: Quality</a:t>
                      </a:r>
                    </a:p>
                    <a:p>
                      <a:pPr>
                        <a:lnSpc>
                          <a:spcPct val="200000"/>
                        </a:lnSpc>
                        <a:spcAft>
                          <a:spcPts val="0"/>
                        </a:spcAft>
                      </a:pPr>
                      <a:r>
                        <a:rPr lang="en-GB" sz="1400">
                          <a:effectLst/>
                        </a:rPr>
                        <a:t>‘Did I like it?’</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lovely, beautiful, splendid...</a:t>
                      </a:r>
                    </a:p>
                    <a:p>
                      <a:pPr>
                        <a:lnSpc>
                          <a:spcPct val="200000"/>
                        </a:lnSpc>
                        <a:spcAft>
                          <a:spcPts val="0"/>
                        </a:spcAft>
                      </a:pPr>
                      <a:r>
                        <a:rPr lang="en-GB" sz="1400">
                          <a:effectLst/>
                        </a:rPr>
                        <a:t>appealing, enchanting, welcome...</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plain, ugly...</a:t>
                      </a:r>
                    </a:p>
                    <a:p>
                      <a:pPr>
                        <a:lnSpc>
                          <a:spcPct val="200000"/>
                        </a:lnSpc>
                        <a:spcAft>
                          <a:spcPts val="0"/>
                        </a:spcAft>
                      </a:pPr>
                      <a:r>
                        <a:rPr lang="en-GB" sz="1400">
                          <a:effectLst/>
                        </a:rPr>
                        <a:t>repulsive, revolting...</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extLst>
                  <a:ext uri="{0D108BD9-81ED-4DB2-BD59-A6C34878D82A}">
                    <a16:rowId xmlns:a16="http://schemas.microsoft.com/office/drawing/2014/main" val="10002"/>
                  </a:ext>
                </a:extLst>
              </a:tr>
              <a:tr h="801899">
                <a:tc>
                  <a:txBody>
                    <a:bodyPr/>
                    <a:lstStyle/>
                    <a:p>
                      <a:pPr>
                        <a:lnSpc>
                          <a:spcPct val="200000"/>
                        </a:lnSpc>
                        <a:spcAft>
                          <a:spcPts val="0"/>
                        </a:spcAft>
                      </a:pPr>
                      <a:r>
                        <a:rPr lang="en-GB" sz="1400">
                          <a:effectLst/>
                        </a:rPr>
                        <a:t>Composition: Balance</a:t>
                      </a:r>
                    </a:p>
                    <a:p>
                      <a:pPr>
                        <a:lnSpc>
                          <a:spcPct val="200000"/>
                        </a:lnSpc>
                        <a:spcAft>
                          <a:spcPts val="0"/>
                        </a:spcAft>
                      </a:pPr>
                      <a:r>
                        <a:rPr lang="en-GB" sz="1400">
                          <a:effectLst/>
                        </a:rPr>
                        <a:t>‘Did it hang together?’</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balanced, harmonious, unified...</a:t>
                      </a:r>
                    </a:p>
                    <a:p>
                      <a:pPr>
                        <a:lnSpc>
                          <a:spcPct val="200000"/>
                        </a:lnSpc>
                        <a:spcAft>
                          <a:spcPts val="0"/>
                        </a:spcAft>
                      </a:pPr>
                      <a:r>
                        <a:rPr lang="en-GB" sz="1400">
                          <a:effectLst/>
                        </a:rPr>
                        <a:t>symmetrical, proportional...</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unbalanced, discordant...</a:t>
                      </a:r>
                    </a:p>
                    <a:p>
                      <a:pPr>
                        <a:lnSpc>
                          <a:spcPct val="200000"/>
                        </a:lnSpc>
                        <a:spcAft>
                          <a:spcPts val="0"/>
                        </a:spcAft>
                      </a:pPr>
                      <a:r>
                        <a:rPr lang="en-GB" sz="1400">
                          <a:effectLst/>
                        </a:rPr>
                        <a:t>contorted, distorted...</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extLst>
                  <a:ext uri="{0D108BD9-81ED-4DB2-BD59-A6C34878D82A}">
                    <a16:rowId xmlns:a16="http://schemas.microsoft.com/office/drawing/2014/main" val="10003"/>
                  </a:ext>
                </a:extLst>
              </a:tr>
              <a:tr h="801899">
                <a:tc>
                  <a:txBody>
                    <a:bodyPr/>
                    <a:lstStyle/>
                    <a:p>
                      <a:pPr>
                        <a:lnSpc>
                          <a:spcPct val="200000"/>
                        </a:lnSpc>
                        <a:spcAft>
                          <a:spcPts val="0"/>
                        </a:spcAft>
                      </a:pPr>
                      <a:r>
                        <a:rPr lang="en-GB" sz="1400">
                          <a:effectLst/>
                        </a:rPr>
                        <a:t>Composition: Complexity</a:t>
                      </a:r>
                    </a:p>
                    <a:p>
                      <a:pPr>
                        <a:lnSpc>
                          <a:spcPct val="200000"/>
                        </a:lnSpc>
                        <a:spcAft>
                          <a:spcPts val="0"/>
                        </a:spcAft>
                      </a:pPr>
                      <a:r>
                        <a:rPr lang="en-GB" sz="1400">
                          <a:effectLst/>
                        </a:rPr>
                        <a:t>‘Was it hard to follow?’</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simple, elegant...</a:t>
                      </a:r>
                    </a:p>
                    <a:p>
                      <a:pPr>
                        <a:lnSpc>
                          <a:spcPct val="200000"/>
                        </a:lnSpc>
                        <a:spcAft>
                          <a:spcPts val="0"/>
                        </a:spcAft>
                      </a:pPr>
                      <a:r>
                        <a:rPr lang="en-GB" sz="1400">
                          <a:effectLst/>
                        </a:rPr>
                        <a:t>intricate, rich, detailed, precise...</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ornamental, extravagant...</a:t>
                      </a:r>
                    </a:p>
                    <a:p>
                      <a:pPr>
                        <a:lnSpc>
                          <a:spcPct val="200000"/>
                        </a:lnSpc>
                        <a:spcAft>
                          <a:spcPts val="0"/>
                        </a:spcAft>
                      </a:pPr>
                      <a:r>
                        <a:rPr lang="en-GB" sz="1400">
                          <a:effectLst/>
                        </a:rPr>
                        <a:t>monolithic, simplistic...</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extLst>
                  <a:ext uri="{0D108BD9-81ED-4DB2-BD59-A6C34878D82A}">
                    <a16:rowId xmlns:a16="http://schemas.microsoft.com/office/drawing/2014/main" val="10004"/>
                  </a:ext>
                </a:extLst>
              </a:tr>
              <a:tr h="801899">
                <a:tc>
                  <a:txBody>
                    <a:bodyPr/>
                    <a:lstStyle/>
                    <a:p>
                      <a:pPr>
                        <a:lnSpc>
                          <a:spcPct val="200000"/>
                        </a:lnSpc>
                        <a:spcAft>
                          <a:spcPts val="0"/>
                        </a:spcAft>
                      </a:pPr>
                      <a:r>
                        <a:rPr lang="en-GB" sz="1400">
                          <a:effectLst/>
                        </a:rPr>
                        <a:t>Valuation</a:t>
                      </a:r>
                    </a:p>
                    <a:p>
                      <a:pPr>
                        <a:lnSpc>
                          <a:spcPct val="200000"/>
                        </a:lnSpc>
                        <a:spcAft>
                          <a:spcPts val="0"/>
                        </a:spcAft>
                      </a:pPr>
                      <a:r>
                        <a:rPr lang="en-GB" sz="1400">
                          <a:effectLst/>
                        </a:rPr>
                        <a:t>‘Was it worthwhile?’</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challenging, profound, deep...</a:t>
                      </a:r>
                    </a:p>
                    <a:p>
                      <a:pPr>
                        <a:lnSpc>
                          <a:spcPct val="200000"/>
                        </a:lnSpc>
                        <a:spcAft>
                          <a:spcPts val="0"/>
                        </a:spcAft>
                      </a:pPr>
                      <a:r>
                        <a:rPr lang="en-GB" sz="1400">
                          <a:effectLst/>
                        </a:rPr>
                        <a:t>innovative, original, unique...</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tc>
                  <a:txBody>
                    <a:bodyPr/>
                    <a:lstStyle/>
                    <a:p>
                      <a:pPr>
                        <a:lnSpc>
                          <a:spcPct val="200000"/>
                        </a:lnSpc>
                        <a:spcAft>
                          <a:spcPts val="0"/>
                        </a:spcAft>
                      </a:pPr>
                      <a:r>
                        <a:rPr lang="en-GB" sz="1400">
                          <a:effectLst/>
                        </a:rPr>
                        <a:t>shallow, insignificant...</a:t>
                      </a:r>
                    </a:p>
                    <a:p>
                      <a:pPr>
                        <a:lnSpc>
                          <a:spcPct val="200000"/>
                        </a:lnSpc>
                        <a:spcAft>
                          <a:spcPts val="0"/>
                        </a:spcAft>
                      </a:pPr>
                      <a:r>
                        <a:rPr lang="en-GB" sz="1400">
                          <a:effectLst/>
                        </a:rPr>
                        <a:t>conservative, reactionary...</a:t>
                      </a:r>
                      <a:endParaRPr lang="en-GB" sz="1400">
                        <a:solidFill>
                          <a:srgbClr val="000000"/>
                        </a:solidFill>
                        <a:effectLst/>
                        <a:latin typeface="Times New Roman" panose="02020603050405020304" pitchFamily="18" charset="0"/>
                        <a:ea typeface="Calibri" panose="020F0502020204030204" pitchFamily="34" charset="0"/>
                      </a:endParaRPr>
                    </a:p>
                  </a:txBody>
                  <a:tcPr marL="42704" marR="42704"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53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2B39286B-772E-4B31-95F0-33484AFAA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32CE2-AA79-4BCA-99AE-04A6086EDF0C}"/>
              </a:ext>
            </a:extLst>
          </p:cNvPr>
          <p:cNvSpPr>
            <a:spLocks noGrp="1"/>
          </p:cNvSpPr>
          <p:nvPr>
            <p:ph type="title"/>
          </p:nvPr>
        </p:nvSpPr>
        <p:spPr>
          <a:xfrm>
            <a:off x="841249" y="365760"/>
            <a:ext cx="5930092" cy="2057400"/>
          </a:xfrm>
        </p:spPr>
        <p:txBody>
          <a:bodyPr anchor="b">
            <a:normAutofit/>
          </a:bodyPr>
          <a:lstStyle/>
          <a:p>
            <a:r>
              <a:rPr lang="en-GB" sz="4200"/>
              <a:t>Language, sexuality and educational inclusion</a:t>
            </a:r>
          </a:p>
        </p:txBody>
      </p:sp>
      <p:sp>
        <p:nvSpPr>
          <p:cNvPr id="3" name="Content Placeholder 2">
            <a:extLst>
              <a:ext uri="{FF2B5EF4-FFF2-40B4-BE49-F238E27FC236}">
                <a16:creationId xmlns:a16="http://schemas.microsoft.com/office/drawing/2014/main" id="{2C20D62D-21C5-45B6-A85C-4B6239E81E76}"/>
              </a:ext>
            </a:extLst>
          </p:cNvPr>
          <p:cNvSpPr>
            <a:spLocks noGrp="1"/>
          </p:cNvSpPr>
          <p:nvPr>
            <p:ph idx="1"/>
          </p:nvPr>
        </p:nvSpPr>
        <p:spPr>
          <a:xfrm>
            <a:off x="841249" y="2688336"/>
            <a:ext cx="5930092" cy="3474720"/>
          </a:xfrm>
        </p:spPr>
        <p:txBody>
          <a:bodyPr anchor="t">
            <a:normAutofit/>
          </a:bodyPr>
          <a:lstStyle/>
          <a:p>
            <a:pPr marL="0" indent="0">
              <a:buNone/>
            </a:pPr>
            <a:r>
              <a:rPr lang="en-GB" sz="1800"/>
              <a:t>Language and sexuality in educational contexts – key areas of research:</a:t>
            </a:r>
          </a:p>
          <a:p>
            <a:pPr marL="514350" indent="-514350">
              <a:buFont typeface="+mj-lt"/>
              <a:buAutoNum type="arabicPeriod"/>
            </a:pPr>
            <a:r>
              <a:rPr lang="en-GB" sz="1800"/>
              <a:t>ESL classrooms and foreign and second language education (e.g. Ellwood, 2006; Liddicoat, 2009; Nelson, 2006; 2012; O’Mochain, 2006; Paiz, 2020; Paiz and Coda, forthcoming)</a:t>
            </a:r>
          </a:p>
          <a:p>
            <a:pPr marL="514350" indent="-514350">
              <a:buFont typeface="+mj-lt"/>
              <a:buAutoNum type="arabicPeriod"/>
            </a:pPr>
            <a:r>
              <a:rPr lang="en-GB" sz="1800"/>
              <a:t>Foreign language textbooks and other learning materials (e.g. Goldstein, 2015; Gray, 2013; Pakula et al, 2015; Pawelczyk and Pakula, 2015; Sunderland, 2015)</a:t>
            </a:r>
          </a:p>
          <a:p>
            <a:pPr marL="514350" indent="-514350">
              <a:buFont typeface="+mj-lt"/>
              <a:buAutoNum type="arabicPeriod"/>
            </a:pPr>
            <a:r>
              <a:rPr lang="en-GB" sz="1800"/>
              <a:t>Language and production of sexuality and in/exclusionary discourses in UK schools (Sauntson, 2018a; 2018b, 2019)</a:t>
            </a:r>
          </a:p>
        </p:txBody>
      </p:sp>
      <p:cxnSp>
        <p:nvCxnSpPr>
          <p:cNvPr id="16" name="Straight Connector 12">
            <a:extLst>
              <a:ext uri="{FF2B5EF4-FFF2-40B4-BE49-F238E27FC236}">
                <a16:creationId xmlns:a16="http://schemas.microsoft.com/office/drawing/2014/main" id="{A09C8DBD-F121-4020-B35E-15E2E49719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565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81D68EC-DA6C-49CF-A49A-6B844DE1D638}"/>
              </a:ext>
            </a:extLst>
          </p:cNvPr>
          <p:cNvPicPr>
            <a:picLocks noChangeAspect="1"/>
          </p:cNvPicPr>
          <p:nvPr/>
        </p:nvPicPr>
        <p:blipFill>
          <a:blip r:embed="rId2"/>
          <a:stretch>
            <a:fillRect/>
          </a:stretch>
        </p:blipFill>
        <p:spPr>
          <a:xfrm>
            <a:off x="8954666" y="557784"/>
            <a:ext cx="1766343" cy="2688336"/>
          </a:xfrm>
          <a:prstGeom prst="rect">
            <a:avLst/>
          </a:prstGeom>
        </p:spPr>
      </p:pic>
      <p:pic>
        <p:nvPicPr>
          <p:cNvPr id="6" name="Picture 5">
            <a:extLst>
              <a:ext uri="{FF2B5EF4-FFF2-40B4-BE49-F238E27FC236}">
                <a16:creationId xmlns:a16="http://schemas.microsoft.com/office/drawing/2014/main" id="{F4D1684B-AB07-44FE-BEEA-4AA639D5B5FC}"/>
              </a:ext>
            </a:extLst>
          </p:cNvPr>
          <p:cNvPicPr>
            <a:picLocks noChangeAspect="1"/>
          </p:cNvPicPr>
          <p:nvPr/>
        </p:nvPicPr>
        <p:blipFill>
          <a:blip r:embed="rId3"/>
          <a:stretch>
            <a:fillRect/>
          </a:stretch>
        </p:blipFill>
        <p:spPr>
          <a:xfrm>
            <a:off x="8031898" y="3857911"/>
            <a:ext cx="3611880" cy="2031682"/>
          </a:xfrm>
          <a:prstGeom prst="rect">
            <a:avLst/>
          </a:prstGeom>
        </p:spPr>
      </p:pic>
    </p:spTree>
    <p:extLst>
      <p:ext uri="{BB962C8B-B14F-4D97-AF65-F5344CB8AC3E}">
        <p14:creationId xmlns:p14="http://schemas.microsoft.com/office/powerpoint/2010/main" val="40262167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81EB-550C-4B7E-8CE4-37DD278ACE84}"/>
              </a:ext>
            </a:extLst>
          </p:cNvPr>
          <p:cNvSpPr>
            <a:spLocks noGrp="1"/>
          </p:cNvSpPr>
          <p:nvPr>
            <p:ph type="title"/>
          </p:nvPr>
        </p:nvSpPr>
        <p:spPr/>
        <p:txBody>
          <a:bodyPr/>
          <a:lstStyle/>
          <a:p>
            <a:r>
              <a:rPr lang="en-GB" dirty="0"/>
              <a:t>Analysis: </a:t>
            </a:r>
            <a:r>
              <a:rPr lang="en-GB" cap="small" dirty="0"/>
              <a:t>Appreciation</a:t>
            </a:r>
          </a:p>
        </p:txBody>
      </p:sp>
      <p:pic>
        <p:nvPicPr>
          <p:cNvPr id="4" name="Content Placeholder 3">
            <a:extLst>
              <a:ext uri="{FF2B5EF4-FFF2-40B4-BE49-F238E27FC236}">
                <a16:creationId xmlns:a16="http://schemas.microsoft.com/office/drawing/2014/main" id="{89E716C6-7560-4735-A172-7F105FA639CC}"/>
              </a:ext>
            </a:extLst>
          </p:cNvPr>
          <p:cNvPicPr>
            <a:picLocks noGrp="1" noChangeAspect="1"/>
          </p:cNvPicPr>
          <p:nvPr>
            <p:ph idx="1"/>
          </p:nvPr>
        </p:nvPicPr>
        <p:blipFill>
          <a:blip r:embed="rId2"/>
          <a:stretch>
            <a:fillRect/>
          </a:stretch>
        </p:blipFill>
        <p:spPr>
          <a:xfrm>
            <a:off x="1920240" y="1554299"/>
            <a:ext cx="8402320" cy="4923760"/>
          </a:xfrm>
          <a:prstGeom prst="rect">
            <a:avLst/>
          </a:prstGeom>
        </p:spPr>
      </p:pic>
    </p:spTree>
    <p:extLst>
      <p:ext uri="{BB962C8B-B14F-4D97-AF65-F5344CB8AC3E}">
        <p14:creationId xmlns:p14="http://schemas.microsoft.com/office/powerpoint/2010/main" val="89752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F86972-336A-4C09-AD5D-AB701C4380F2}"/>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GB" sz="2600">
                <a:solidFill>
                  <a:srgbClr val="FFFFFF"/>
                </a:solidFill>
              </a:rPr>
              <a:t>Analysis: </a:t>
            </a:r>
            <a:r>
              <a:rPr lang="en-GB" sz="2600" cap="small">
                <a:solidFill>
                  <a:srgbClr val="FFFFFF"/>
                </a:solidFill>
              </a:rPr>
              <a:t>Appreciation</a:t>
            </a:r>
          </a:p>
        </p:txBody>
      </p:sp>
      <p:sp>
        <p:nvSpPr>
          <p:cNvPr id="3" name="Content Placeholder 2">
            <a:extLst>
              <a:ext uri="{FF2B5EF4-FFF2-40B4-BE49-F238E27FC236}">
                <a16:creationId xmlns:a16="http://schemas.microsoft.com/office/drawing/2014/main" id="{0A2D36A0-61E8-46AC-BA1F-B0B658309FAA}"/>
              </a:ext>
            </a:extLst>
          </p:cNvPr>
          <p:cNvSpPr>
            <a:spLocks noGrp="1"/>
          </p:cNvSpPr>
          <p:nvPr>
            <p:ph idx="1"/>
          </p:nvPr>
        </p:nvSpPr>
        <p:spPr>
          <a:xfrm>
            <a:off x="4038600" y="5722705"/>
            <a:ext cx="7188199" cy="454257"/>
          </a:xfrm>
        </p:spPr>
        <p:txBody>
          <a:bodyPr>
            <a:normAutofit/>
          </a:bodyPr>
          <a:lstStyle/>
          <a:p>
            <a:pPr marL="0" indent="0">
              <a:buNone/>
            </a:pPr>
            <a:r>
              <a:rPr lang="en-GB" sz="1800" dirty="0"/>
              <a:t>Items ascribed positive and negative </a:t>
            </a:r>
            <a:r>
              <a:rPr lang="en-GB" sz="1800" cap="small" dirty="0"/>
              <a:t>valuation</a:t>
            </a:r>
          </a:p>
          <a:p>
            <a:pPr marL="0" indent="0">
              <a:buNone/>
            </a:pPr>
            <a:endParaRPr lang="en-GB" sz="1800" dirty="0"/>
          </a:p>
        </p:txBody>
      </p:sp>
      <p:graphicFrame>
        <p:nvGraphicFramePr>
          <p:cNvPr id="4" name="Table 4">
            <a:extLst>
              <a:ext uri="{FF2B5EF4-FFF2-40B4-BE49-F238E27FC236}">
                <a16:creationId xmlns:a16="http://schemas.microsoft.com/office/drawing/2014/main" id="{0204134D-5C41-458D-8A18-9193A0D62112}"/>
              </a:ext>
            </a:extLst>
          </p:cNvPr>
          <p:cNvGraphicFramePr>
            <a:graphicFrameLocks noGrp="1"/>
          </p:cNvGraphicFramePr>
          <p:nvPr>
            <p:extLst>
              <p:ext uri="{D42A27DB-BD31-4B8C-83A1-F6EECF244321}">
                <p14:modId xmlns:p14="http://schemas.microsoft.com/office/powerpoint/2010/main" val="3718602118"/>
              </p:ext>
            </p:extLst>
          </p:nvPr>
        </p:nvGraphicFramePr>
        <p:xfrm>
          <a:off x="4038599" y="1349273"/>
          <a:ext cx="7622570" cy="3440564"/>
        </p:xfrm>
        <a:graphic>
          <a:graphicData uri="http://schemas.openxmlformats.org/drawingml/2006/table">
            <a:tbl>
              <a:tblPr firstRow="1" bandRow="1">
                <a:tableStyleId>{5C22544A-7EE6-4342-B048-85BDC9FD1C3A}</a:tableStyleId>
              </a:tblPr>
              <a:tblGrid>
                <a:gridCol w="3811285">
                  <a:extLst>
                    <a:ext uri="{9D8B030D-6E8A-4147-A177-3AD203B41FA5}">
                      <a16:colId xmlns:a16="http://schemas.microsoft.com/office/drawing/2014/main" val="2969503820"/>
                    </a:ext>
                  </a:extLst>
                </a:gridCol>
                <a:gridCol w="3811285">
                  <a:extLst>
                    <a:ext uri="{9D8B030D-6E8A-4147-A177-3AD203B41FA5}">
                      <a16:colId xmlns:a16="http://schemas.microsoft.com/office/drawing/2014/main" val="3474309573"/>
                    </a:ext>
                  </a:extLst>
                </a:gridCol>
              </a:tblGrid>
              <a:tr h="366120">
                <a:tc>
                  <a:txBody>
                    <a:bodyPr/>
                    <a:lstStyle/>
                    <a:p>
                      <a:r>
                        <a:rPr lang="en-GB" sz="1800"/>
                        <a:t>+Valuation (facilitators of inclusion)</a:t>
                      </a:r>
                    </a:p>
                  </a:txBody>
                  <a:tcPr marL="73281" marR="73281" marT="36641" marB="36641"/>
                </a:tc>
                <a:tc>
                  <a:txBody>
                    <a:bodyPr/>
                    <a:lstStyle/>
                    <a:p>
                      <a:r>
                        <a:rPr lang="en-GB" sz="1800"/>
                        <a:t>-Valuation (barriers to inclusion)</a:t>
                      </a:r>
                    </a:p>
                  </a:txBody>
                  <a:tcPr marL="73281" marR="73281" marT="36641" marB="36641"/>
                </a:tc>
                <a:extLst>
                  <a:ext uri="{0D108BD9-81ED-4DB2-BD59-A6C34878D82A}">
                    <a16:rowId xmlns:a16="http://schemas.microsoft.com/office/drawing/2014/main" val="2092024245"/>
                  </a:ext>
                </a:extLst>
              </a:tr>
              <a:tr h="366120">
                <a:tc>
                  <a:txBody>
                    <a:bodyPr/>
                    <a:lstStyle/>
                    <a:p>
                      <a:r>
                        <a:rPr lang="en-GB" sz="1800"/>
                        <a:t>English</a:t>
                      </a:r>
                    </a:p>
                  </a:txBody>
                  <a:tcPr marL="73281" marR="73281" marT="36641" marB="36641"/>
                </a:tc>
                <a:tc>
                  <a:txBody>
                    <a:bodyPr/>
                    <a:lstStyle/>
                    <a:p>
                      <a:r>
                        <a:rPr lang="en-GB" sz="1800"/>
                        <a:t>Sex and Relationships Education</a:t>
                      </a:r>
                    </a:p>
                  </a:txBody>
                  <a:tcPr marL="73281" marR="73281" marT="36641" marB="36641"/>
                </a:tc>
                <a:extLst>
                  <a:ext uri="{0D108BD9-81ED-4DB2-BD59-A6C34878D82A}">
                    <a16:rowId xmlns:a16="http://schemas.microsoft.com/office/drawing/2014/main" val="4187412124"/>
                  </a:ext>
                </a:extLst>
              </a:tr>
              <a:tr h="615746">
                <a:tc>
                  <a:txBody>
                    <a:bodyPr/>
                    <a:lstStyle/>
                    <a:p>
                      <a:r>
                        <a:rPr lang="en-GB" sz="1800"/>
                        <a:t>Being involved in women’s and/or LGBT organisations</a:t>
                      </a:r>
                    </a:p>
                  </a:txBody>
                  <a:tcPr marL="73281" marR="73281" marT="36641" marB="36641"/>
                </a:tc>
                <a:tc>
                  <a:txBody>
                    <a:bodyPr/>
                    <a:lstStyle/>
                    <a:p>
                      <a:r>
                        <a:rPr lang="en-GB" sz="1800"/>
                        <a:t>School’s treatment of homophobic bullies</a:t>
                      </a:r>
                    </a:p>
                  </a:txBody>
                  <a:tcPr marL="73281" marR="73281" marT="36641" marB="36641"/>
                </a:tc>
                <a:extLst>
                  <a:ext uri="{0D108BD9-81ED-4DB2-BD59-A6C34878D82A}">
                    <a16:rowId xmlns:a16="http://schemas.microsoft.com/office/drawing/2014/main" val="3404588134"/>
                  </a:ext>
                </a:extLst>
              </a:tr>
              <a:tr h="366120">
                <a:tc>
                  <a:txBody>
                    <a:bodyPr/>
                    <a:lstStyle/>
                    <a:p>
                      <a:r>
                        <a:rPr lang="en-GB" sz="1800"/>
                        <a:t>Books with gay characters</a:t>
                      </a:r>
                    </a:p>
                  </a:txBody>
                  <a:tcPr marL="73281" marR="73281" marT="36641" marB="36641"/>
                </a:tc>
                <a:tc>
                  <a:txBody>
                    <a:bodyPr/>
                    <a:lstStyle/>
                    <a:p>
                      <a:r>
                        <a:rPr lang="en-GB" sz="1800"/>
                        <a:t>Physical Education</a:t>
                      </a:r>
                    </a:p>
                  </a:txBody>
                  <a:tcPr marL="73281" marR="73281" marT="36641" marB="36641"/>
                </a:tc>
                <a:extLst>
                  <a:ext uri="{0D108BD9-81ED-4DB2-BD59-A6C34878D82A}">
                    <a16:rowId xmlns:a16="http://schemas.microsoft.com/office/drawing/2014/main" val="783954150"/>
                  </a:ext>
                </a:extLst>
              </a:tr>
              <a:tr h="366120">
                <a:tc>
                  <a:txBody>
                    <a:bodyPr/>
                    <a:lstStyle/>
                    <a:p>
                      <a:r>
                        <a:rPr lang="en-GB" sz="1800"/>
                        <a:t>Drama</a:t>
                      </a:r>
                    </a:p>
                  </a:txBody>
                  <a:tcPr marL="73281" marR="73281" marT="36641" marB="36641"/>
                </a:tc>
                <a:tc>
                  <a:txBody>
                    <a:bodyPr/>
                    <a:lstStyle/>
                    <a:p>
                      <a:r>
                        <a:rPr lang="en-GB" sz="1800"/>
                        <a:t>Playground</a:t>
                      </a:r>
                    </a:p>
                  </a:txBody>
                  <a:tcPr marL="73281" marR="73281" marT="36641" marB="36641"/>
                </a:tc>
                <a:extLst>
                  <a:ext uri="{0D108BD9-81ED-4DB2-BD59-A6C34878D82A}">
                    <a16:rowId xmlns:a16="http://schemas.microsoft.com/office/drawing/2014/main" val="2589711007"/>
                  </a:ext>
                </a:extLst>
              </a:tr>
              <a:tr h="615746">
                <a:tc>
                  <a:txBody>
                    <a:bodyPr/>
                    <a:lstStyle/>
                    <a:p>
                      <a:r>
                        <a:rPr lang="en-GB" sz="1800"/>
                        <a:t>Discussions about LGBT identities, relationships and issues</a:t>
                      </a:r>
                    </a:p>
                  </a:txBody>
                  <a:tcPr marL="73281" marR="73281" marT="36641" marB="36641"/>
                </a:tc>
                <a:tc>
                  <a:txBody>
                    <a:bodyPr/>
                    <a:lstStyle/>
                    <a:p>
                      <a:r>
                        <a:rPr lang="en-GB" sz="1800"/>
                        <a:t>School’s handling of gender issues/gender segregation</a:t>
                      </a:r>
                    </a:p>
                  </a:txBody>
                  <a:tcPr marL="73281" marR="73281" marT="36641" marB="36641"/>
                </a:tc>
                <a:extLst>
                  <a:ext uri="{0D108BD9-81ED-4DB2-BD59-A6C34878D82A}">
                    <a16:rowId xmlns:a16="http://schemas.microsoft.com/office/drawing/2014/main" val="3171864725"/>
                  </a:ext>
                </a:extLst>
              </a:tr>
              <a:tr h="366120">
                <a:tc>
                  <a:txBody>
                    <a:bodyPr/>
                    <a:lstStyle/>
                    <a:p>
                      <a:r>
                        <a:rPr lang="en-GB" sz="1800"/>
                        <a:t>Music</a:t>
                      </a:r>
                    </a:p>
                  </a:txBody>
                  <a:tcPr marL="73281" marR="73281" marT="36641" marB="36641"/>
                </a:tc>
                <a:tc>
                  <a:txBody>
                    <a:bodyPr/>
                    <a:lstStyle/>
                    <a:p>
                      <a:r>
                        <a:rPr lang="en-GB" sz="1800"/>
                        <a:t>Exams</a:t>
                      </a:r>
                    </a:p>
                  </a:txBody>
                  <a:tcPr marL="73281" marR="73281" marT="36641" marB="36641"/>
                </a:tc>
                <a:extLst>
                  <a:ext uri="{0D108BD9-81ED-4DB2-BD59-A6C34878D82A}">
                    <a16:rowId xmlns:a16="http://schemas.microsoft.com/office/drawing/2014/main" val="2386594257"/>
                  </a:ext>
                </a:extLst>
              </a:tr>
              <a:tr h="366120">
                <a:tc>
                  <a:txBody>
                    <a:bodyPr/>
                    <a:lstStyle/>
                    <a:p>
                      <a:r>
                        <a:rPr lang="en-GB" sz="1800"/>
                        <a:t>Art</a:t>
                      </a:r>
                    </a:p>
                  </a:txBody>
                  <a:tcPr marL="73281" marR="73281" marT="36641" marB="36641"/>
                </a:tc>
                <a:tc>
                  <a:txBody>
                    <a:bodyPr/>
                    <a:lstStyle/>
                    <a:p>
                      <a:r>
                        <a:rPr lang="en-GB" sz="1800" dirty="0"/>
                        <a:t>School uniform policy</a:t>
                      </a:r>
                    </a:p>
                  </a:txBody>
                  <a:tcPr marL="73281" marR="73281" marT="36641" marB="36641"/>
                </a:tc>
                <a:extLst>
                  <a:ext uri="{0D108BD9-81ED-4DB2-BD59-A6C34878D82A}">
                    <a16:rowId xmlns:a16="http://schemas.microsoft.com/office/drawing/2014/main" val="1721785305"/>
                  </a:ext>
                </a:extLst>
              </a:tr>
            </a:tbl>
          </a:graphicData>
        </a:graphic>
      </p:graphicFrame>
    </p:spTree>
    <p:extLst>
      <p:ext uri="{BB962C8B-B14F-4D97-AF65-F5344CB8AC3E}">
        <p14:creationId xmlns:p14="http://schemas.microsoft.com/office/powerpoint/2010/main" val="25084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A06B7-CAF0-4D24-B3C5-5267D7E76121}"/>
              </a:ext>
            </a:extLst>
          </p:cNvPr>
          <p:cNvSpPr>
            <a:spLocks noGrp="1"/>
          </p:cNvSpPr>
          <p:nvPr>
            <p:ph type="title"/>
          </p:nvPr>
        </p:nvSpPr>
        <p:spPr>
          <a:xfrm>
            <a:off x="1371599" y="294538"/>
            <a:ext cx="9895951" cy="1033669"/>
          </a:xfrm>
        </p:spPr>
        <p:txBody>
          <a:bodyPr>
            <a:normAutofit/>
          </a:bodyPr>
          <a:lstStyle/>
          <a:p>
            <a:r>
              <a:rPr lang="en-GB" sz="4000" cap="small" dirty="0">
                <a:solidFill>
                  <a:srgbClr val="FFFFFF"/>
                </a:solidFill>
              </a:rPr>
              <a:t>Appreciation</a:t>
            </a:r>
            <a:r>
              <a:rPr lang="en-GB" sz="4000" dirty="0">
                <a:solidFill>
                  <a:srgbClr val="FFFFFF"/>
                </a:solidFill>
              </a:rPr>
              <a:t>: Examples (</a:t>
            </a:r>
            <a:r>
              <a:rPr lang="en-GB" sz="4000" cap="small" dirty="0">
                <a:solidFill>
                  <a:srgbClr val="FFFFFF"/>
                </a:solidFill>
              </a:rPr>
              <a:t>-valuation</a:t>
            </a:r>
            <a:r>
              <a:rPr lang="en-GB" sz="4000" dirty="0">
                <a:solidFill>
                  <a:srgbClr val="FFFFFF"/>
                </a:solidFill>
              </a:rPr>
              <a:t>)</a:t>
            </a:r>
          </a:p>
        </p:txBody>
      </p:sp>
      <p:sp>
        <p:nvSpPr>
          <p:cNvPr id="4" name="Rectangle 1">
            <a:extLst>
              <a:ext uri="{FF2B5EF4-FFF2-40B4-BE49-F238E27FC236}">
                <a16:creationId xmlns:a16="http://schemas.microsoft.com/office/drawing/2014/main" id="{4B5970F9-DE12-495E-85BE-A079F708738B}"/>
              </a:ext>
            </a:extLst>
          </p:cNvPr>
          <p:cNvSpPr>
            <a:spLocks noGrp="1" noChangeArrowheads="1"/>
          </p:cNvSpPr>
          <p:nvPr>
            <p:ph idx="1"/>
          </p:nvPr>
        </p:nvSpPr>
        <p:spPr bwMode="auto">
          <a:xfrm>
            <a:off x="678094" y="2126752"/>
            <a:ext cx="10715945" cy="443671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en-US" altLang="en-US" sz="17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Alex: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I don’t think there was any positive</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−valuation</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in my school it's just nothing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it was mostly negative</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−valuation</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Hannah: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I just don’t think there was any support at all</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−valuation</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in our school</a:t>
            </a:r>
          </a:p>
          <a:p>
            <a:pPr marL="0" marR="0" lvl="0" indent="0" defTabSz="914400" rtl="0" eaLnBrk="0" fontAlgn="base" latinLnBrk="0" hangingPunct="0">
              <a:spcBef>
                <a:spcPct val="0"/>
              </a:spcBef>
              <a:spcAft>
                <a:spcPts val="600"/>
              </a:spcAft>
              <a:buClrTx/>
              <a:buSzTx/>
              <a:buNone/>
              <a:tabLst/>
            </a:pPr>
            <a:endPar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Martin: </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overall I think it [school bullying policy] was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ineffective</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−valuation</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lang="en-US" altLang="en-US" sz="1800" dirty="0">
              <a:latin typeface="Open Sans" panose="020B0606030504020204" pitchFamily="34" charset="0"/>
              <a:cs typeface="Open Sans" panose="020B0606030504020204" pitchFamily="34" charset="0"/>
            </a:endParaRPr>
          </a:p>
          <a:p>
            <a:pPr marL="0" indent="0" eaLnBrk="0" fontAlgn="base" hangingPunct="0">
              <a:spcBef>
                <a:spcPct val="0"/>
              </a:spcBef>
              <a:spcAft>
                <a:spcPts val="600"/>
              </a:spcAft>
              <a:buNone/>
            </a:pPr>
            <a:r>
              <a:rPr kumimoji="0" lang="en-US" altLang="en-US" sz="1800" i="0" u="none" strike="noStrike" cap="none" normalizeH="0" baseline="0" dirty="0">
                <a:ln>
                  <a:noFill/>
                </a:ln>
                <a:effectLst/>
                <a:latin typeface="Open Sans" panose="020B0606030504020204" pitchFamily="34" charset="0"/>
                <a:cs typeface="Open Sans" panose="020B0606030504020204" pitchFamily="34" charset="0"/>
              </a:rPr>
              <a:t>Ashford: </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another thing that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schools need to change is segregating or like putting people in different things because of their gender</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−valuation</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 girls’ changing room right next to it they’re on completely different sides of the school and even our PE lessons are quite often segregated which is </a:t>
            </a:r>
            <a:r>
              <a:rPr kumimoji="0" lang="en-US" altLang="en-US" sz="1800" b="0" i="0" u="sng" strike="noStrike" cap="none" normalizeH="0" baseline="0" dirty="0">
                <a:ln>
                  <a:noFill/>
                </a:ln>
                <a:effectLst/>
                <a:latin typeface="Open Sans" panose="020B0606030504020204" pitchFamily="34" charset="0"/>
                <a:cs typeface="Open Sans" panose="020B0606030504020204" pitchFamily="34" charset="0"/>
              </a:rPr>
              <a:t>ridiculous</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1800" b="0" i="0" u="none" strike="noStrike" cap="small" normalizeH="0" dirty="0">
                <a:ln>
                  <a:noFill/>
                </a:ln>
                <a:effectLst/>
                <a:latin typeface="Open Sans" panose="020B0606030504020204" pitchFamily="34" charset="0"/>
                <a:cs typeface="Open Sans" panose="020B0606030504020204" pitchFamily="34" charset="0"/>
              </a:rPr>
              <a:t>−valuation</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kumimoji="0" lang="en-US" altLang="en-US" sz="1700" b="0" i="0" u="none" strike="noStrike" cap="none" normalizeH="0" baseline="0" dirty="0">
              <a:ln>
                <a:noFill/>
              </a:ln>
              <a:effectLst/>
              <a:latin typeface="Open Sans" panose="020B0606030504020204" pitchFamily="34" charset="0"/>
              <a:cs typeface="Open Sans" panose="020B0606030504020204" pitchFamily="34" charset="0"/>
            </a:endParaRPr>
          </a:p>
          <a:p>
            <a:pPr marL="457200" marR="0" lvl="1" indent="-457200" defTabSz="914400" rtl="0" eaLnBrk="0" fontAlgn="base" latinLnBrk="0" hangingPunct="0">
              <a:spcBef>
                <a:spcPct val="0"/>
              </a:spcBef>
              <a:spcAft>
                <a:spcPts val="600"/>
              </a:spcAft>
              <a:buClrTx/>
              <a:buSzTx/>
              <a:buFontTx/>
              <a:buChar char="•"/>
              <a:tabLst/>
            </a:pPr>
            <a:endParaRPr lang="en-US" altLang="en-US" sz="1700" dirty="0">
              <a:latin typeface="Open Sans" panose="020B0606030504020204" pitchFamily="34" charset="0"/>
              <a:cs typeface="Open Sans" panose="020B0606030504020204" pitchFamily="34" charset="0"/>
            </a:endParaRPr>
          </a:p>
          <a:p>
            <a:pPr marL="457200" marR="0" lvl="1" indent="-457200" defTabSz="914400" rtl="0" eaLnBrk="0" fontAlgn="base" latinLnBrk="0" hangingPunct="0">
              <a:spcBef>
                <a:spcPct val="0"/>
              </a:spcBef>
              <a:spcAft>
                <a:spcPts val="600"/>
              </a:spcAft>
              <a:buClrTx/>
              <a:buSzTx/>
              <a:buFontTx/>
              <a:buChar char="•"/>
              <a:tabLst/>
            </a:pPr>
            <a:endParaRPr kumimoji="0" lang="en-US" altLang="en-US" sz="1700" b="0" i="0" u="none" strike="noStrike" cap="none" normalizeH="0" baseline="0" dirty="0">
              <a:ln>
                <a:noFill/>
              </a:ln>
              <a:effectLst/>
              <a:latin typeface="Open Sans" panose="020B0606030504020204" pitchFamily="34" charset="0"/>
              <a:cs typeface="Open Sans" panose="020B0606030504020204" pitchFamily="34" charset="0"/>
            </a:endParaRPr>
          </a:p>
          <a:p>
            <a:pPr marL="457200" marR="0" lvl="1" indent="-457200" defTabSz="914400" rtl="0" eaLnBrk="0" fontAlgn="base" latinLnBrk="0" hangingPunct="0">
              <a:spcBef>
                <a:spcPct val="0"/>
              </a:spcBef>
              <a:spcAft>
                <a:spcPts val="600"/>
              </a:spcAft>
              <a:buClrTx/>
              <a:buSzTx/>
              <a:buFontTx/>
              <a:buChar char="•"/>
              <a:tabLst/>
            </a:pPr>
            <a:endParaRPr kumimoji="0" lang="en-US" altLang="en-US" sz="17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17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95570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9B996-E3EE-4F66-84E3-20444B419907}"/>
              </a:ext>
            </a:extLst>
          </p:cNvPr>
          <p:cNvSpPr>
            <a:spLocks noGrp="1"/>
          </p:cNvSpPr>
          <p:nvPr>
            <p:ph type="title"/>
          </p:nvPr>
        </p:nvSpPr>
        <p:spPr>
          <a:xfrm>
            <a:off x="1371599" y="294538"/>
            <a:ext cx="9895951" cy="1033669"/>
          </a:xfrm>
        </p:spPr>
        <p:txBody>
          <a:bodyPr>
            <a:normAutofit/>
          </a:bodyPr>
          <a:lstStyle/>
          <a:p>
            <a:r>
              <a:rPr lang="en-GB" sz="4000" cap="small" dirty="0">
                <a:solidFill>
                  <a:srgbClr val="FFFFFF"/>
                </a:solidFill>
              </a:rPr>
              <a:t>Appreciation</a:t>
            </a:r>
            <a:r>
              <a:rPr lang="en-GB" sz="4000" dirty="0">
                <a:solidFill>
                  <a:srgbClr val="FFFFFF"/>
                </a:solidFill>
              </a:rPr>
              <a:t>: Examples (</a:t>
            </a:r>
            <a:r>
              <a:rPr lang="en-GB" sz="4000" cap="small" dirty="0">
                <a:solidFill>
                  <a:srgbClr val="FFFFFF"/>
                </a:solidFill>
              </a:rPr>
              <a:t>+valuation</a:t>
            </a:r>
            <a:r>
              <a:rPr lang="en-GB" sz="4000" dirty="0">
                <a:solidFill>
                  <a:srgbClr val="FFFFFF"/>
                </a:solidFill>
              </a:rPr>
              <a:t>)</a:t>
            </a:r>
          </a:p>
        </p:txBody>
      </p:sp>
      <p:sp>
        <p:nvSpPr>
          <p:cNvPr id="4" name="Rectangle 1">
            <a:extLst>
              <a:ext uri="{FF2B5EF4-FFF2-40B4-BE49-F238E27FC236}">
                <a16:creationId xmlns:a16="http://schemas.microsoft.com/office/drawing/2014/main" id="{53118B75-A2D5-4D3D-955D-E547D5ADA281}"/>
              </a:ext>
            </a:extLst>
          </p:cNvPr>
          <p:cNvSpPr>
            <a:spLocks noGrp="1" noChangeArrowheads="1"/>
          </p:cNvSpPr>
          <p:nvPr>
            <p:ph idx="1"/>
          </p:nvPr>
        </p:nvSpPr>
        <p:spPr bwMode="auto">
          <a:xfrm>
            <a:off x="873303" y="2318197"/>
            <a:ext cx="10541286" cy="41237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Amy: </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I think </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English is perhaps the best subject</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400" b="0" i="0" u="none" strike="noStrike" cap="small" normalizeH="0" dirty="0">
                <a:ln>
                  <a:noFill/>
                </a:ln>
                <a:effectLst/>
                <a:latin typeface="Open Sans" panose="020B0606030504020204" pitchFamily="34" charset="0"/>
                <a:cs typeface="Open Sans" panose="020B0606030504020204" pitchFamily="34" charset="0"/>
              </a:rPr>
              <a:t>+valuation</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to introduce it through […] it's a good way of maybe celebrating differences so I think it’d be </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a perfect subject</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400" b="0" i="0" u="none" strike="noStrike" cap="small" normalizeH="0" dirty="0">
                <a:ln>
                  <a:noFill/>
                </a:ln>
                <a:effectLst/>
                <a:latin typeface="Open Sans" panose="020B0606030504020204" pitchFamily="34" charset="0"/>
                <a:cs typeface="Open Sans" panose="020B0606030504020204" pitchFamily="34" charset="0"/>
              </a:rPr>
              <a:t>+valuation</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a:t>
            </a:r>
          </a:p>
          <a:p>
            <a:pPr marL="0" marR="0" lvl="0" indent="0" defTabSz="914400" rtl="0" eaLnBrk="0" fontAlgn="base" latinLnBrk="0" hangingPunct="0">
              <a:spcBef>
                <a:spcPct val="0"/>
              </a:spcBef>
              <a:spcAft>
                <a:spcPts val="600"/>
              </a:spcAft>
              <a:buClrTx/>
              <a:buSzTx/>
              <a:buNone/>
              <a:tabLst/>
            </a:pPr>
            <a:endParaRPr kumimoji="0" lang="en-US" altLang="en-US" sz="2400" b="1"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Carl: </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when I done Drama </a:t>
            </a:r>
            <a:r>
              <a:rPr kumimoji="0" lang="en-US" altLang="en-US" sz="2400" b="0" i="0" u="sng" strike="noStrike" cap="none" normalizeH="0" baseline="0" dirty="0">
                <a:ln>
                  <a:noFill/>
                </a:ln>
                <a:effectLst/>
                <a:latin typeface="Open Sans" panose="020B0606030504020204" pitchFamily="34" charset="0"/>
                <a:cs typeface="Open Sans" panose="020B0606030504020204" pitchFamily="34" charset="0"/>
              </a:rPr>
              <a:t>that was okay that was good</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a:t>
            </a:r>
            <a:r>
              <a:rPr kumimoji="0" lang="en-US" altLang="en-US" sz="2400" b="0" i="0" u="none" strike="noStrike" cap="small" normalizeH="0" dirty="0">
                <a:ln>
                  <a:noFill/>
                </a:ln>
                <a:effectLst/>
                <a:latin typeface="Open Sans" panose="020B0606030504020204" pitchFamily="34" charset="0"/>
                <a:cs typeface="Open Sans" panose="020B0606030504020204" pitchFamily="34" charset="0"/>
              </a:rPr>
              <a:t>+valuation</a:t>
            </a:r>
            <a:r>
              <a:rPr kumimoji="0" lang="en-US" altLang="en-US" sz="2400" b="0" i="0" u="none" strike="noStrike" cap="none" normalizeH="0" baseline="0" dirty="0">
                <a:ln>
                  <a:noFill/>
                </a:ln>
                <a:effectLst/>
                <a:latin typeface="Open Sans" panose="020B0606030504020204" pitchFamily="34" charset="0"/>
                <a:cs typeface="Open Sans" panose="020B0606030504020204" pitchFamily="34" charset="0"/>
              </a:rPr>
              <a:t>) I had a nice teacher</a:t>
            </a: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42374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AE8B4-6FFF-422B-B654-276474AE66ED}"/>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Summary of key findings</a:t>
            </a:r>
          </a:p>
        </p:txBody>
      </p:sp>
      <p:sp>
        <p:nvSpPr>
          <p:cNvPr id="3" name="Content Placeholder 2">
            <a:extLst>
              <a:ext uri="{FF2B5EF4-FFF2-40B4-BE49-F238E27FC236}">
                <a16:creationId xmlns:a16="http://schemas.microsoft.com/office/drawing/2014/main" id="{603BA442-8307-465B-BAA1-B5AE18EE634F}"/>
              </a:ext>
            </a:extLst>
          </p:cNvPr>
          <p:cNvSpPr>
            <a:spLocks noGrp="1"/>
          </p:cNvSpPr>
          <p:nvPr>
            <p:ph idx="1"/>
          </p:nvPr>
        </p:nvSpPr>
        <p:spPr>
          <a:xfrm>
            <a:off x="708917" y="2318197"/>
            <a:ext cx="10386713" cy="3683358"/>
          </a:xfrm>
        </p:spPr>
        <p:txBody>
          <a:bodyPr anchor="ctr">
            <a:normAutofit/>
          </a:bodyPr>
          <a:lstStyle/>
          <a:p>
            <a:r>
              <a:rPr lang="en-GB" sz="2000" dirty="0">
                <a:latin typeface="Arial" panose="020B0604020202020204" pitchFamily="34" charset="0"/>
                <a:ea typeface="Calibri" panose="020F0502020204030204" pitchFamily="34" charset="0"/>
                <a:cs typeface="Times New Roman" panose="02020603050405020304" pitchFamily="18" charset="0"/>
              </a:rPr>
              <a:t>Participants experience more exclusion than inclusion</a:t>
            </a:r>
          </a:p>
          <a:p>
            <a:r>
              <a:rPr lang="en-GB" sz="2000" dirty="0">
                <a:latin typeface="Arial" panose="020B0604020202020204" pitchFamily="34" charset="0"/>
                <a:cs typeface="Times New Roman" panose="02020603050405020304" pitchFamily="18" charset="0"/>
              </a:rPr>
              <a:t>Teachers seen as being at the heart of inclusive pedagogy around sexuality and gender diversity. Seen to have capacity to create inclusive or exclusionary learning environments in relation to gender and sexual diversity.</a:t>
            </a:r>
            <a:r>
              <a:rPr lang="en-GB" sz="2000" dirty="0">
                <a:latin typeface="Arial" panose="020B0604020202020204" pitchFamily="34" charset="0"/>
                <a:ea typeface="Calibri" panose="020F0502020204030204" pitchFamily="34" charset="0"/>
                <a:cs typeface="Times New Roman" panose="02020603050405020304" pitchFamily="18" charset="0"/>
              </a:rPr>
              <a:t> </a:t>
            </a:r>
          </a:p>
          <a:p>
            <a:pPr marL="0" indent="0">
              <a:buNone/>
            </a:pPr>
            <a:r>
              <a:rPr lang="en-GB" sz="2000" i="1" dirty="0">
                <a:latin typeface="Arial" panose="020B0604020202020204" pitchFamily="34" charset="0"/>
                <a:ea typeface="Calibri" panose="020F0502020204030204" pitchFamily="34" charset="0"/>
                <a:cs typeface="Times New Roman" panose="02020603050405020304" pitchFamily="18" charset="0"/>
              </a:rPr>
              <a:t>	Teachers thus play an important role as guardians of inclusive language 	policies, 	as shapers of communicative norms in the classroom community and as ‘agents of 	change’ more generally. (Motschenbacher, 2011: 180)</a:t>
            </a:r>
          </a:p>
          <a:p>
            <a:r>
              <a:rPr lang="en-GB" sz="2000" dirty="0">
                <a:latin typeface="Arial" panose="020B0604020202020204" pitchFamily="34" charset="0"/>
                <a:ea typeface="Calibri" panose="020F0502020204030204" pitchFamily="34" charset="0"/>
                <a:cs typeface="Times New Roman" panose="02020603050405020304" pitchFamily="18" charset="0"/>
              </a:rPr>
              <a:t>The subject of English emerges as having transformative potential and is recognised by participants as a key site for establishing and developing socially just and inclusive pedagogy in relation to gender and sexual diversity.</a:t>
            </a:r>
          </a:p>
          <a:p>
            <a:pPr marL="457200" lvl="1" indent="0">
              <a:buNone/>
            </a:pPr>
            <a:endParaRPr lang="en-GB" sz="2000" dirty="0">
              <a:latin typeface="Arial" panose="020B060402020202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260239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A6D39-3170-43C7-A697-60DB62FECFE1}"/>
              </a:ext>
            </a:extLst>
          </p:cNvPr>
          <p:cNvSpPr>
            <a:spLocks noGrp="1"/>
          </p:cNvSpPr>
          <p:nvPr>
            <p:ph type="title"/>
          </p:nvPr>
        </p:nvSpPr>
        <p:spPr>
          <a:xfrm>
            <a:off x="841248" y="548640"/>
            <a:ext cx="3600860" cy="5431536"/>
          </a:xfrm>
        </p:spPr>
        <p:txBody>
          <a:bodyPr>
            <a:normAutofit/>
          </a:bodyPr>
          <a:lstStyle/>
          <a:p>
            <a:r>
              <a:rPr lang="en-GB" sz="5400" dirty="0"/>
              <a:t>Implications and ways forward</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42E2AE-F618-4A18-BFB1-8588FB563076}"/>
              </a:ext>
            </a:extLst>
          </p:cNvPr>
          <p:cNvSpPr>
            <a:spLocks noGrp="1"/>
          </p:cNvSpPr>
          <p:nvPr>
            <p:ph idx="1"/>
          </p:nvPr>
        </p:nvSpPr>
        <p:spPr>
          <a:xfrm>
            <a:off x="5126418" y="552091"/>
            <a:ext cx="6224335" cy="5431536"/>
          </a:xfrm>
        </p:spPr>
        <p:txBody>
          <a:bodyPr anchor="ctr">
            <a:normAutofit/>
          </a:bodyPr>
          <a:lstStyle/>
          <a:p>
            <a:r>
              <a:rPr lang="en-GB" sz="2200"/>
              <a:t>Need issues of language, sexuality and inclusion to form an integral part of teachers’ pre-service and in-service training</a:t>
            </a:r>
          </a:p>
          <a:p>
            <a:r>
              <a:rPr lang="en-GB" sz="2200"/>
              <a:t>School inclusion policies need to contain focus on language issues (which consider linguistic silence as well as linguistic presence)</a:t>
            </a:r>
          </a:p>
          <a:p>
            <a:r>
              <a:rPr lang="en-GB" sz="2200"/>
              <a:t>English teachers play particularly important role in gender and sexual diversity training in schools</a:t>
            </a:r>
          </a:p>
        </p:txBody>
      </p:sp>
    </p:spTree>
    <p:extLst>
      <p:ext uri="{BB962C8B-B14F-4D97-AF65-F5344CB8AC3E}">
        <p14:creationId xmlns:p14="http://schemas.microsoft.com/office/powerpoint/2010/main" val="428751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F825-8376-4E69-B373-B2DAD29DE8E3}"/>
              </a:ext>
            </a:extLst>
          </p:cNvPr>
          <p:cNvSpPr>
            <a:spLocks noGrp="1"/>
          </p:cNvSpPr>
          <p:nvPr>
            <p:ph type="title"/>
          </p:nvPr>
        </p:nvSpPr>
        <p:spPr>
          <a:xfrm>
            <a:off x="1653363" y="365760"/>
            <a:ext cx="9367203" cy="1188720"/>
          </a:xfrm>
        </p:spPr>
        <p:txBody>
          <a:bodyPr>
            <a:normAutofit/>
          </a:bodyPr>
          <a:lstStyle/>
          <a:p>
            <a:r>
              <a:rPr lang="en-GB" dirty="0"/>
              <a:t>References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3AC3083-8BC1-4F90-B244-C624A9E1C8D9}"/>
              </a:ext>
            </a:extLst>
          </p:cNvPr>
          <p:cNvSpPr>
            <a:spLocks noGrp="1"/>
          </p:cNvSpPr>
          <p:nvPr>
            <p:ph idx="1"/>
          </p:nvPr>
        </p:nvSpPr>
        <p:spPr>
          <a:xfrm>
            <a:off x="1099336" y="2024009"/>
            <a:ext cx="10520736" cy="4468231"/>
          </a:xfrm>
        </p:spPr>
        <p:txBody>
          <a:bodyPr anchor="t">
            <a:normAutofit/>
          </a:bodyPr>
          <a:lstStyle/>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Ellwood, C. (2006) On coming out and coming undone: Sexualities and </a:t>
            </a:r>
            <a:r>
              <a:rPr lang="en-GB" sz="1400" dirty="0" err="1">
                <a:effectLst/>
                <a:ea typeface="Calibri" panose="020F0502020204030204" pitchFamily="34" charset="0"/>
                <a:cs typeface="Times New Roman" panose="02020603050405020304" pitchFamily="18" charset="0"/>
              </a:rPr>
              <a:t>reflexivities</a:t>
            </a:r>
            <a:r>
              <a:rPr lang="en-GB" sz="1400" dirty="0">
                <a:effectLst/>
                <a:ea typeface="Calibri" panose="020F0502020204030204" pitchFamily="34" charset="0"/>
                <a:cs typeface="Times New Roman" panose="02020603050405020304" pitchFamily="18" charset="0"/>
              </a:rPr>
              <a:t> in language education research. </a:t>
            </a:r>
            <a:r>
              <a:rPr lang="en-GB" sz="1400" i="1" dirty="0">
                <a:effectLst/>
                <a:ea typeface="Calibri" panose="020F0502020204030204" pitchFamily="34" charset="0"/>
                <a:cs typeface="Times New Roman" panose="02020603050405020304" pitchFamily="18" charset="0"/>
              </a:rPr>
              <a:t>Journal of Language, Identity, and Education</a:t>
            </a:r>
            <a:r>
              <a:rPr lang="en-GB" sz="1400" dirty="0">
                <a:effectLst/>
                <a:ea typeface="Calibri" panose="020F0502020204030204" pitchFamily="34" charset="0"/>
                <a:cs typeface="Times New Roman" panose="02020603050405020304" pitchFamily="18" charset="0"/>
              </a:rPr>
              <a:t> 5 (1): 67-84.</a:t>
            </a: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Goldstein, B. (2015) LGBT invisibility in language learning materials. Seminar 5 of </a:t>
            </a:r>
            <a:r>
              <a:rPr lang="en-GB" sz="1400" i="1" dirty="0">
                <a:effectLst/>
                <a:ea typeface="Calibri" panose="020F0502020204030204" pitchFamily="34" charset="0"/>
                <a:cs typeface="Times New Roman" panose="02020603050405020304" pitchFamily="18" charset="0"/>
              </a:rPr>
              <a:t>Queering ESOL: Towards A Cultural Politics of LGBT Issues in the ESOL Classroom</a:t>
            </a:r>
            <a:r>
              <a:rPr lang="en-GB" sz="1400" dirty="0">
                <a:effectLst/>
                <a:ea typeface="Calibri" panose="020F0502020204030204" pitchFamily="34" charset="0"/>
                <a:cs typeface="Times New Roman" panose="02020603050405020304" pitchFamily="18" charset="0"/>
              </a:rPr>
              <a:t>.</a:t>
            </a: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Gray, J. (ed) (2013) </a:t>
            </a:r>
            <a:r>
              <a:rPr lang="en-GB" sz="1400" i="1" dirty="0">
                <a:effectLst/>
                <a:ea typeface="Calibri" panose="020F0502020204030204" pitchFamily="34" charset="0"/>
                <a:cs typeface="Times New Roman" panose="02020603050405020304" pitchFamily="18" charset="0"/>
              </a:rPr>
              <a:t>Critical Perspectives on Language Learning Materials</a:t>
            </a:r>
            <a:r>
              <a:rPr lang="en-GB" sz="1400" dirty="0">
                <a:effectLst/>
                <a:ea typeface="Calibri" panose="020F0502020204030204" pitchFamily="34" charset="0"/>
                <a:cs typeface="Times New Roman" panose="02020603050405020304" pitchFamily="18" charset="0"/>
              </a:rPr>
              <a:t>. Basingstoke: Palgrave.</a:t>
            </a: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Leap, W. (2020</a:t>
            </a:r>
            <a:r>
              <a:rPr lang="en-GB" sz="1400" dirty="0">
                <a:ea typeface="Calibri" panose="020F0502020204030204" pitchFamily="34" charset="0"/>
                <a:cs typeface="Times New Roman" panose="02020603050405020304" pitchFamily="18" charset="0"/>
              </a:rPr>
              <a:t>)</a:t>
            </a:r>
            <a:r>
              <a:rPr lang="en-GB" sz="1400" dirty="0">
                <a:effectLst/>
                <a:ea typeface="Calibri" panose="020F0502020204030204" pitchFamily="34" charset="0"/>
                <a:cs typeface="Times New Roman" panose="02020603050405020304" pitchFamily="18" charset="0"/>
              </a:rPr>
              <a:t> </a:t>
            </a:r>
            <a:r>
              <a:rPr lang="en-GB" sz="1400" i="1" dirty="0">
                <a:effectLst/>
                <a:ea typeface="Calibri" panose="020F0502020204030204" pitchFamily="34" charset="0"/>
                <a:cs typeface="Times New Roman" panose="02020603050405020304" pitchFamily="18" charset="0"/>
              </a:rPr>
              <a:t>Language Before Stonewall: Language, Sexuality, History</a:t>
            </a:r>
            <a:r>
              <a:rPr lang="en-GB" sz="1400" dirty="0">
                <a:effectLst/>
                <a:ea typeface="Calibri" panose="020F0502020204030204" pitchFamily="34" charset="0"/>
                <a:cs typeface="Times New Roman" panose="02020603050405020304" pitchFamily="18" charset="0"/>
              </a:rPr>
              <a:t>. Basingstoke: Palgrave.</a:t>
            </a: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Liddicoat, A. (2009) Sexual identity as linguistic failure: Trajectories of interaction in the heteronormative language classroom. </a:t>
            </a:r>
            <a:r>
              <a:rPr lang="en-GB" sz="1400" i="1" dirty="0">
                <a:effectLst/>
                <a:ea typeface="Calibri" panose="020F0502020204030204" pitchFamily="34" charset="0"/>
                <a:cs typeface="Times New Roman" panose="02020603050405020304" pitchFamily="18" charset="0"/>
              </a:rPr>
              <a:t>Journal of Language, Identity and Education</a:t>
            </a:r>
            <a:r>
              <a:rPr lang="en-GB" sz="1400" dirty="0">
                <a:effectLst/>
                <a:ea typeface="Calibri" panose="020F0502020204030204" pitchFamily="34" charset="0"/>
                <a:cs typeface="Times New Roman" panose="02020603050405020304" pitchFamily="18" charset="0"/>
              </a:rPr>
              <a:t> 8 (2/3): 191-202.</a:t>
            </a:r>
            <a:endParaRPr lang="en-GB" sz="1400" dirty="0"/>
          </a:p>
          <a:p>
            <a:pPr marL="0" indent="0">
              <a:spcBef>
                <a:spcPts val="0"/>
              </a:spcBef>
              <a:spcAft>
                <a:spcPts val="600"/>
              </a:spcAft>
              <a:buNone/>
            </a:pPr>
            <a:r>
              <a:rPr lang="en-GB" sz="1400" dirty="0"/>
              <a:t>Martin, J. (2000) Beyond exchange: APPRAISAL systems in English. In S. Hunston and G. Thompson (eds) </a:t>
            </a:r>
            <a:r>
              <a:rPr lang="en-GB" sz="1400" i="1" dirty="0"/>
              <a:t>Evaluation in Text: Authorial Stance and the Construction of Discourse</a:t>
            </a:r>
            <a:r>
              <a:rPr lang="en-GB" sz="1400" dirty="0"/>
              <a:t>. Oxford: Oxford University Press. 142-175.</a:t>
            </a:r>
            <a:endParaRPr lang="en-GB" sz="1400" dirty="0">
              <a:effectLst/>
              <a:ea typeface="Calibri" panose="020F0502020204030204" pitchFamily="34" charset="0"/>
              <a:cs typeface="Times New Roman" panose="02020603050405020304" pitchFamily="18" charset="0"/>
            </a:endParaRP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Martin, J. and White, P. (2005</a:t>
            </a:r>
            <a:r>
              <a:rPr lang="en-GB" sz="1400" dirty="0">
                <a:ea typeface="Calibri" panose="020F0502020204030204" pitchFamily="34" charset="0"/>
                <a:cs typeface="Times New Roman" panose="02020603050405020304" pitchFamily="18" charset="0"/>
              </a:rPr>
              <a:t>)</a:t>
            </a:r>
            <a:r>
              <a:rPr lang="en-GB" sz="1400" dirty="0">
                <a:effectLst/>
                <a:ea typeface="Calibri" panose="020F0502020204030204" pitchFamily="34" charset="0"/>
                <a:cs typeface="Times New Roman" panose="02020603050405020304" pitchFamily="18" charset="0"/>
              </a:rPr>
              <a:t> </a:t>
            </a:r>
            <a:r>
              <a:rPr lang="en-GB" sz="1400" i="1" dirty="0">
                <a:effectLst/>
                <a:ea typeface="Calibri" panose="020F0502020204030204" pitchFamily="34" charset="0"/>
                <a:cs typeface="Times New Roman" panose="02020603050405020304" pitchFamily="18" charset="0"/>
              </a:rPr>
              <a:t>The Language of Evaluation: Appraisal in English</a:t>
            </a:r>
            <a:r>
              <a:rPr lang="en-GB" sz="1400" dirty="0">
                <a:effectLst/>
                <a:ea typeface="Calibri" panose="020F0502020204030204" pitchFamily="34" charset="0"/>
                <a:cs typeface="Times New Roman" panose="02020603050405020304" pitchFamily="18" charset="0"/>
              </a:rPr>
              <a:t>. Basingstoke: Palgrave.</a:t>
            </a: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Motschenbacher, H. (2011) Taking queer linguistics further: Sociolinguistics and critical heteronormativity research. </a:t>
            </a:r>
            <a:r>
              <a:rPr lang="en-GB" sz="1400" i="1" dirty="0">
                <a:effectLst/>
                <a:ea typeface="Calibri" panose="020F0502020204030204" pitchFamily="34" charset="0"/>
                <a:cs typeface="Times New Roman" panose="02020603050405020304" pitchFamily="18" charset="0"/>
              </a:rPr>
              <a:t>International Journal of the Sociology of Language</a:t>
            </a:r>
            <a:r>
              <a:rPr lang="en-GB" sz="1400" dirty="0">
                <a:effectLst/>
                <a:ea typeface="Calibri" panose="020F0502020204030204" pitchFamily="34" charset="0"/>
                <a:cs typeface="Times New Roman" panose="02020603050405020304" pitchFamily="18" charset="0"/>
              </a:rPr>
              <a:t> 212: 149-79.</a:t>
            </a: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Motschenbacher, H. (2016</a:t>
            </a:r>
            <a:r>
              <a:rPr lang="en-GB" sz="1400" dirty="0">
                <a:ea typeface="Calibri" panose="020F0502020204030204" pitchFamily="34" charset="0"/>
                <a:cs typeface="Times New Roman" panose="02020603050405020304" pitchFamily="18" charset="0"/>
              </a:rPr>
              <a:t>)</a:t>
            </a:r>
            <a:r>
              <a:rPr lang="en-GB" sz="1400" dirty="0">
                <a:effectLst/>
                <a:ea typeface="Calibri" panose="020F0502020204030204" pitchFamily="34" charset="0"/>
                <a:cs typeface="Times New Roman" panose="02020603050405020304" pitchFamily="18" charset="0"/>
              </a:rPr>
              <a:t> Inclusion and foreign language education. </a:t>
            </a:r>
            <a:r>
              <a:rPr lang="en-GB" sz="1400" i="1" dirty="0">
                <a:effectLst/>
                <a:ea typeface="Calibri" panose="020F0502020204030204" pitchFamily="34" charset="0"/>
                <a:cs typeface="Times New Roman" panose="02020603050405020304" pitchFamily="18" charset="0"/>
              </a:rPr>
              <a:t>International Journal of Applied Linguistics </a:t>
            </a:r>
            <a:r>
              <a:rPr lang="en-GB" sz="1400" dirty="0">
                <a:effectLst/>
                <a:ea typeface="Calibri" panose="020F0502020204030204" pitchFamily="34" charset="0"/>
                <a:cs typeface="Times New Roman" panose="02020603050405020304" pitchFamily="18" charset="0"/>
              </a:rPr>
              <a:t>167 (2): 159-189.</a:t>
            </a: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Motschenbacher, H. and </a:t>
            </a:r>
            <a:r>
              <a:rPr lang="en-GB" sz="1400" dirty="0" err="1">
                <a:effectLst/>
                <a:ea typeface="Calibri" panose="020F0502020204030204" pitchFamily="34" charset="0"/>
                <a:cs typeface="Times New Roman" panose="02020603050405020304" pitchFamily="18" charset="0"/>
              </a:rPr>
              <a:t>Stegu</a:t>
            </a:r>
            <a:r>
              <a:rPr lang="en-GB" sz="1400" dirty="0">
                <a:effectLst/>
                <a:ea typeface="Calibri" panose="020F0502020204030204" pitchFamily="34" charset="0"/>
                <a:cs typeface="Times New Roman" panose="02020603050405020304" pitchFamily="18" charset="0"/>
              </a:rPr>
              <a:t>, M. (2013</a:t>
            </a:r>
            <a:r>
              <a:rPr lang="en-GB" sz="1400" dirty="0">
                <a:ea typeface="Calibri" panose="020F0502020204030204" pitchFamily="34" charset="0"/>
                <a:cs typeface="Times New Roman" panose="02020603050405020304" pitchFamily="18" charset="0"/>
              </a:rPr>
              <a:t>)</a:t>
            </a:r>
            <a:r>
              <a:rPr lang="en-GB" sz="1400" dirty="0">
                <a:effectLst/>
                <a:ea typeface="Calibri" panose="020F0502020204030204" pitchFamily="34" charset="0"/>
                <a:cs typeface="Times New Roman" panose="02020603050405020304" pitchFamily="18" charset="0"/>
              </a:rPr>
              <a:t> Queer linguistic approaches to discourse: Introduction. </a:t>
            </a:r>
            <a:r>
              <a:rPr lang="en-GB" sz="1400" i="1" dirty="0">
                <a:effectLst/>
                <a:ea typeface="Calibri" panose="020F0502020204030204" pitchFamily="34" charset="0"/>
                <a:cs typeface="Times New Roman" panose="02020603050405020304" pitchFamily="18" charset="0"/>
              </a:rPr>
              <a:t>Discourse and Society</a:t>
            </a:r>
            <a:r>
              <a:rPr lang="en-GB" sz="1400" dirty="0">
                <a:effectLst/>
                <a:ea typeface="Calibri" panose="020F0502020204030204" pitchFamily="34" charset="0"/>
                <a:cs typeface="Times New Roman" panose="02020603050405020304" pitchFamily="18" charset="0"/>
              </a:rPr>
              <a:t> 24 (5): 519-35.</a:t>
            </a: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Nelson, C. (2006) Queer inquiry in language education. </a:t>
            </a:r>
            <a:r>
              <a:rPr lang="en-GB" sz="1400" i="1" dirty="0">
                <a:effectLst/>
                <a:ea typeface="Calibri" panose="020F0502020204030204" pitchFamily="34" charset="0"/>
                <a:cs typeface="Times New Roman" panose="02020603050405020304" pitchFamily="18" charset="0"/>
              </a:rPr>
              <a:t>Journal of Language, Identity and Education</a:t>
            </a:r>
            <a:r>
              <a:rPr lang="en-GB" sz="1400" dirty="0">
                <a:effectLst/>
                <a:ea typeface="Calibri" panose="020F0502020204030204" pitchFamily="34" charset="0"/>
                <a:cs typeface="Times New Roman" panose="02020603050405020304" pitchFamily="18" charset="0"/>
              </a:rPr>
              <a:t> 5 (1): 51-66.</a:t>
            </a:r>
          </a:p>
          <a:p>
            <a:pPr>
              <a:spcAft>
                <a:spcPts val="800"/>
              </a:spcAft>
            </a:pPr>
            <a:endParaRPr lang="en-US" sz="1300" dirty="0"/>
          </a:p>
          <a:p>
            <a:pPr>
              <a:spcAft>
                <a:spcPts val="8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300" dirty="0"/>
          </a:p>
        </p:txBody>
      </p:sp>
    </p:spTree>
    <p:extLst>
      <p:ext uri="{BB962C8B-B14F-4D97-AF65-F5344CB8AC3E}">
        <p14:creationId xmlns:p14="http://schemas.microsoft.com/office/powerpoint/2010/main" val="11930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5CF-1430-4978-9FBE-8894F760163B}"/>
              </a:ext>
            </a:extLst>
          </p:cNvPr>
          <p:cNvSpPr>
            <a:spLocks noGrp="1"/>
          </p:cNvSpPr>
          <p:nvPr>
            <p:ph type="title"/>
          </p:nvPr>
        </p:nvSpPr>
        <p:spPr>
          <a:xfrm>
            <a:off x="1653363" y="365760"/>
            <a:ext cx="9367203" cy="1188720"/>
          </a:xfrm>
        </p:spPr>
        <p:txBody>
          <a:bodyPr>
            <a:normAutofit/>
          </a:bodyPr>
          <a:lstStyle/>
          <a:p>
            <a:r>
              <a:rPr lang="en-GB" dirty="0"/>
              <a:t>References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11E10BE-B6A7-45B0-95EC-5E9A7952F234}"/>
              </a:ext>
            </a:extLst>
          </p:cNvPr>
          <p:cNvSpPr>
            <a:spLocks noGrp="1"/>
          </p:cNvSpPr>
          <p:nvPr>
            <p:ph idx="1"/>
          </p:nvPr>
        </p:nvSpPr>
        <p:spPr>
          <a:xfrm>
            <a:off x="986319" y="2176272"/>
            <a:ext cx="10664574" cy="4315968"/>
          </a:xfrm>
        </p:spPr>
        <p:txBody>
          <a:bodyPr anchor="t">
            <a:normAutofit/>
          </a:bodyPr>
          <a:lstStyle/>
          <a:p>
            <a:pPr marL="0" indent="0">
              <a:spcBef>
                <a:spcPts val="0"/>
              </a:spcBef>
              <a:spcAft>
                <a:spcPts val="600"/>
              </a:spcAft>
              <a:buNone/>
            </a:pPr>
            <a:r>
              <a:rPr lang="en-GB" sz="1400" dirty="0"/>
              <a:t>Nelson, C. (2012) </a:t>
            </a:r>
            <a:r>
              <a:rPr lang="en-US" sz="1400" dirty="0"/>
              <a:t>Emerging queer epistemologies in studies of ‘gay’-student discourses. </a:t>
            </a:r>
            <a:r>
              <a:rPr lang="en-US" sz="1400" i="1" dirty="0"/>
              <a:t>Journal of Language and Sexuality</a:t>
            </a:r>
            <a:r>
              <a:rPr lang="en-US" sz="1400" dirty="0"/>
              <a:t> 1 (1): 79-105.</a:t>
            </a:r>
          </a:p>
          <a:p>
            <a:pPr marL="0" indent="0">
              <a:spcBef>
                <a:spcPts val="0"/>
              </a:spcBef>
              <a:spcAft>
                <a:spcPts val="600"/>
              </a:spcAft>
              <a:buNone/>
            </a:pPr>
            <a:r>
              <a:rPr lang="en-GB" sz="1400" dirty="0" err="1">
                <a:effectLst/>
                <a:ea typeface="Calibri" panose="020F0502020204030204" pitchFamily="34" charset="0"/>
                <a:cs typeface="Times New Roman" panose="02020603050405020304" pitchFamily="18" charset="0"/>
              </a:rPr>
              <a:t>O’Mochain</a:t>
            </a:r>
            <a:r>
              <a:rPr lang="en-GB" sz="1400" dirty="0">
                <a:effectLst/>
                <a:ea typeface="Calibri" panose="020F0502020204030204" pitchFamily="34" charset="0"/>
                <a:cs typeface="Times New Roman" panose="02020603050405020304" pitchFamily="18" charset="0"/>
              </a:rPr>
              <a:t>, R. (2006) Discussing gender and sexuality in a context-appropriate way: Queer narratives in an EFL college classroom in Japan. </a:t>
            </a:r>
            <a:r>
              <a:rPr lang="en-GB" sz="1400" i="1" dirty="0">
                <a:effectLst/>
                <a:ea typeface="Calibri" panose="020F0502020204030204" pitchFamily="34" charset="0"/>
                <a:cs typeface="Times New Roman" panose="02020603050405020304" pitchFamily="18" charset="0"/>
              </a:rPr>
              <a:t>Journal of Language, Identity and Education</a:t>
            </a:r>
            <a:r>
              <a:rPr lang="en-GB" sz="1400" dirty="0">
                <a:effectLst/>
                <a:ea typeface="Calibri" panose="020F0502020204030204" pitchFamily="34" charset="0"/>
                <a:cs typeface="Times New Roman" panose="02020603050405020304" pitchFamily="18" charset="0"/>
              </a:rPr>
              <a:t> 5 (1): 51-66.</a:t>
            </a:r>
          </a:p>
          <a:p>
            <a:pPr marL="0" indent="0">
              <a:spcBef>
                <a:spcPts val="0"/>
              </a:spcBef>
              <a:spcAft>
                <a:spcPts val="600"/>
              </a:spcAft>
              <a:buNone/>
            </a:pPr>
            <a:r>
              <a:rPr lang="en-GB" sz="1400" dirty="0">
                <a:cs typeface="Times New Roman" panose="02020603050405020304" pitchFamily="18" charset="0"/>
              </a:rPr>
              <a:t>Paiz, J. (2020) Queering the English Language Classroom: A Practical Guide for Teachers. London: Equinox.</a:t>
            </a:r>
          </a:p>
          <a:p>
            <a:pPr marL="0" indent="0">
              <a:spcBef>
                <a:spcPts val="0"/>
              </a:spcBef>
              <a:spcAft>
                <a:spcPts val="600"/>
              </a:spcAft>
              <a:buNone/>
            </a:pPr>
            <a:r>
              <a:rPr lang="en-GB" sz="1400" dirty="0">
                <a:cs typeface="Times New Roman" panose="02020603050405020304" pitchFamily="18" charset="0"/>
              </a:rPr>
              <a:t>Paiz, J. and Coda, J. (eds) (Forthcoming) Intersectional Perspectives on LGBTQ+ Issues in Modern Language Teaching and Learning. Basingstoke: Palgrave.</a:t>
            </a:r>
            <a:endParaRPr lang="en-US" sz="1400" dirty="0"/>
          </a:p>
          <a:p>
            <a:pPr marL="0" indent="0">
              <a:spcBef>
                <a:spcPts val="0"/>
              </a:spcBef>
              <a:spcAft>
                <a:spcPts val="600"/>
              </a:spcAft>
              <a:buNone/>
            </a:pPr>
            <a:r>
              <a:rPr lang="en-GB" sz="1400" dirty="0" err="1">
                <a:effectLst/>
                <a:ea typeface="Calibri" panose="020F0502020204030204" pitchFamily="34" charset="0"/>
                <a:cs typeface="Times New Roman" panose="02020603050405020304" pitchFamily="18" charset="0"/>
              </a:rPr>
              <a:t>Pakula</a:t>
            </a:r>
            <a:r>
              <a:rPr lang="en-GB" sz="1400" dirty="0">
                <a:effectLst/>
                <a:ea typeface="Calibri" panose="020F0502020204030204" pitchFamily="34" charset="0"/>
                <a:cs typeface="Times New Roman" panose="02020603050405020304" pitchFamily="18" charset="0"/>
              </a:rPr>
              <a:t>, L., </a:t>
            </a:r>
            <a:r>
              <a:rPr lang="en-GB" sz="1400" dirty="0" err="1">
                <a:effectLst/>
                <a:ea typeface="Calibri" panose="020F0502020204030204" pitchFamily="34" charset="0"/>
                <a:cs typeface="Times New Roman" panose="02020603050405020304" pitchFamily="18" charset="0"/>
              </a:rPr>
              <a:t>Pawelczyk</a:t>
            </a:r>
            <a:r>
              <a:rPr lang="en-GB" sz="1400" dirty="0">
                <a:effectLst/>
                <a:ea typeface="Calibri" panose="020F0502020204030204" pitchFamily="34" charset="0"/>
                <a:cs typeface="Times New Roman" panose="02020603050405020304" pitchFamily="18" charset="0"/>
              </a:rPr>
              <a:t>, J. and Sunderland, J. (2015) </a:t>
            </a:r>
            <a:r>
              <a:rPr lang="en-GB" sz="1400" i="1" dirty="0">
                <a:effectLst/>
                <a:ea typeface="Calibri" panose="020F0502020204030204" pitchFamily="34" charset="0"/>
                <a:cs typeface="Times New Roman" panose="02020603050405020304" pitchFamily="18" charset="0"/>
              </a:rPr>
              <a:t>Gender and Sexuality in English Language Education: Focus on Poland</a:t>
            </a:r>
            <a:r>
              <a:rPr lang="en-GB" sz="1400" dirty="0">
                <a:effectLst/>
                <a:ea typeface="Calibri" panose="020F0502020204030204" pitchFamily="34" charset="0"/>
                <a:cs typeface="Times New Roman" panose="02020603050405020304" pitchFamily="18" charset="0"/>
              </a:rPr>
              <a:t>. London: British Council.</a:t>
            </a:r>
          </a:p>
          <a:p>
            <a:pPr marL="0" indent="0">
              <a:spcBef>
                <a:spcPts val="0"/>
              </a:spcBef>
              <a:spcAft>
                <a:spcPts val="600"/>
              </a:spcAft>
              <a:buNone/>
            </a:pPr>
            <a:r>
              <a:rPr lang="en-GB" sz="1400" dirty="0" err="1">
                <a:effectLst/>
                <a:ea typeface="Calibri" panose="020F0502020204030204" pitchFamily="34" charset="0"/>
                <a:cs typeface="Times New Roman" panose="02020603050405020304" pitchFamily="18" charset="0"/>
              </a:rPr>
              <a:t>Pawelczyk</a:t>
            </a:r>
            <a:r>
              <a:rPr lang="en-GB" sz="1400" dirty="0">
                <a:effectLst/>
                <a:ea typeface="Calibri" panose="020F0502020204030204" pitchFamily="34" charset="0"/>
                <a:cs typeface="Times New Roman" panose="02020603050405020304" pitchFamily="18" charset="0"/>
              </a:rPr>
              <a:t>, J. &amp; </a:t>
            </a:r>
            <a:r>
              <a:rPr lang="en-GB" sz="1400" dirty="0" err="1">
                <a:effectLst/>
                <a:ea typeface="Calibri" panose="020F0502020204030204" pitchFamily="34" charset="0"/>
                <a:cs typeface="Times New Roman" panose="02020603050405020304" pitchFamily="18" charset="0"/>
              </a:rPr>
              <a:t>Pakula</a:t>
            </a:r>
            <a:r>
              <a:rPr lang="en-GB" sz="1400" dirty="0">
                <a:effectLst/>
                <a:ea typeface="Calibri" panose="020F0502020204030204" pitchFamily="34" charset="0"/>
                <a:cs typeface="Times New Roman" panose="02020603050405020304" pitchFamily="18" charset="0"/>
              </a:rPr>
              <a:t>, L. (2015) Constructing gender and sexuality in the EFL classroom in Poland: Textbook construction and classroom negotiation? In A. Mustapha &amp; S. Mills (eds) </a:t>
            </a:r>
            <a:r>
              <a:rPr lang="en-GB" sz="1400" i="1" dirty="0">
                <a:effectLst/>
                <a:ea typeface="Calibri" panose="020F0502020204030204" pitchFamily="34" charset="0"/>
                <a:cs typeface="Times New Roman" panose="02020603050405020304" pitchFamily="18" charset="0"/>
              </a:rPr>
              <a:t>Gender Representation in Learning Materials: International Perspectives</a:t>
            </a:r>
            <a:r>
              <a:rPr lang="en-GB" sz="1400" dirty="0">
                <a:effectLst/>
                <a:ea typeface="Calibri" panose="020F0502020204030204" pitchFamily="34" charset="0"/>
                <a:cs typeface="Times New Roman" panose="02020603050405020304" pitchFamily="18" charset="0"/>
              </a:rPr>
              <a:t>. London: Routledge. 193-211.</a:t>
            </a: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Sauntson, H. (2018a) </a:t>
            </a:r>
            <a:r>
              <a:rPr lang="en-GB" sz="1400" i="1" dirty="0">
                <a:effectLst/>
                <a:ea typeface="Calibri" panose="020F0502020204030204" pitchFamily="34" charset="0"/>
                <a:cs typeface="Times New Roman" panose="02020603050405020304" pitchFamily="18" charset="0"/>
              </a:rPr>
              <a:t>Language, Sexuality and Education</a:t>
            </a:r>
            <a:r>
              <a:rPr lang="en-GB" sz="1400" dirty="0">
                <a:effectLst/>
                <a:ea typeface="Calibri" panose="020F0502020204030204" pitchFamily="34" charset="0"/>
                <a:cs typeface="Times New Roman" panose="02020603050405020304" pitchFamily="18" charset="0"/>
              </a:rPr>
              <a:t>. Cambridge: Cambridge University Press.</a:t>
            </a:r>
          </a:p>
          <a:p>
            <a:pPr marL="0" indent="0">
              <a:spcBef>
                <a:spcPts val="0"/>
              </a:spcBef>
              <a:spcAft>
                <a:spcPts val="600"/>
              </a:spcAft>
              <a:buNone/>
            </a:pPr>
            <a:r>
              <a:rPr lang="en-GB" sz="1400" dirty="0">
                <a:effectLst/>
                <a:ea typeface="Times New Roman" panose="02020603050405020304" pitchFamily="18" charset="0"/>
                <a:cs typeface="Arial" panose="020B0604020202020204" pitchFamily="34" charset="0"/>
              </a:rPr>
              <a:t>Sauntson, H. (2018b</a:t>
            </a:r>
            <a:r>
              <a:rPr lang="en-GB" sz="1400" dirty="0">
                <a:ea typeface="Times New Roman" panose="02020603050405020304" pitchFamily="18" charset="0"/>
                <a:cs typeface="Arial" panose="020B0604020202020204" pitchFamily="34" charset="0"/>
              </a:rPr>
              <a:t>)</a:t>
            </a:r>
            <a:r>
              <a:rPr lang="en-GB" sz="1400" dirty="0">
                <a:effectLst/>
                <a:ea typeface="Times New Roman" panose="02020603050405020304" pitchFamily="18" charset="0"/>
                <a:cs typeface="Arial" panose="020B0604020202020204" pitchFamily="34" charset="0"/>
              </a:rPr>
              <a:t> Language, sexuality and inclusive pedagogy. Special issue on ‘Linguistic dimensions of inclusion in foreign language education’. </a:t>
            </a:r>
            <a:r>
              <a:rPr lang="en-GB" sz="1400" i="1" dirty="0">
                <a:effectLst/>
                <a:ea typeface="Times New Roman" panose="02020603050405020304" pitchFamily="18" charset="0"/>
                <a:cs typeface="Arial" panose="020B0604020202020204" pitchFamily="34" charset="0"/>
              </a:rPr>
              <a:t>International Journal of Applied Linguistics</a:t>
            </a:r>
            <a:r>
              <a:rPr lang="en-GB" sz="1400" dirty="0">
                <a:effectLst/>
                <a:ea typeface="Times New Roman" panose="02020603050405020304" pitchFamily="18" charset="0"/>
                <a:cs typeface="Arial" panose="020B0604020202020204" pitchFamily="34" charset="0"/>
              </a:rPr>
              <a:t>.</a:t>
            </a:r>
            <a:endParaRPr lang="en-GB" sz="1400" dirty="0">
              <a:effectLst/>
              <a:ea typeface="Calibri" panose="020F0502020204030204" pitchFamily="34" charset="0"/>
              <a:cs typeface="Times New Roman" panose="02020603050405020304" pitchFamily="18" charset="0"/>
            </a:endParaRPr>
          </a:p>
          <a:p>
            <a:pPr marL="0" indent="0">
              <a:spcBef>
                <a:spcPts val="0"/>
              </a:spcBef>
              <a:spcAft>
                <a:spcPts val="600"/>
              </a:spcAft>
              <a:buNone/>
            </a:pPr>
            <a:r>
              <a:rPr lang="en-GB" sz="1400" dirty="0">
                <a:effectLst/>
                <a:ea typeface="Times New Roman" panose="02020603050405020304" pitchFamily="18" charset="0"/>
                <a:cs typeface="Times New Roman" panose="02020603050405020304" pitchFamily="18" charset="0"/>
              </a:rPr>
              <a:t>Sauntson, H. (2019</a:t>
            </a:r>
            <a:r>
              <a:rPr lang="en-GB" sz="1400" dirty="0">
                <a:ea typeface="Times New Roman" panose="02020603050405020304" pitchFamily="18" charset="0"/>
                <a:cs typeface="Times New Roman" panose="02020603050405020304" pitchFamily="18" charset="0"/>
              </a:rPr>
              <a:t>)</a:t>
            </a:r>
            <a:r>
              <a:rPr lang="en-GB" sz="1400" dirty="0">
                <a:effectLst/>
                <a:ea typeface="Times New Roman" panose="02020603050405020304" pitchFamily="18" charset="0"/>
                <a:cs typeface="Times New Roman" panose="02020603050405020304" pitchFamily="18" charset="0"/>
              </a:rPr>
              <a:t> Challenging gender- and sexuality-based discrimination in UK schools: Young women’s experiences of </a:t>
            </a:r>
            <a:r>
              <a:rPr lang="en-GB" sz="1400" i="1" dirty="0" err="1">
                <a:effectLst/>
                <a:ea typeface="Times New Roman" panose="02020603050405020304" pitchFamily="18" charset="0"/>
                <a:cs typeface="Times New Roman" panose="02020603050405020304" pitchFamily="18" charset="0"/>
              </a:rPr>
              <a:t>illegitimation</a:t>
            </a:r>
            <a:r>
              <a:rPr lang="en-GB" sz="1400" dirty="0">
                <a:effectLst/>
                <a:ea typeface="Times New Roman" panose="02020603050405020304" pitchFamily="18" charset="0"/>
                <a:cs typeface="Times New Roman" panose="02020603050405020304" pitchFamily="18" charset="0"/>
              </a:rPr>
              <a:t> and resistance. In J.I </a:t>
            </a:r>
            <a:r>
              <a:rPr lang="en-GB" sz="1400" dirty="0" err="1">
                <a:effectLst/>
                <a:ea typeface="Times New Roman" panose="02020603050405020304" pitchFamily="18" charset="0"/>
                <a:cs typeface="Times New Roman" panose="02020603050405020304" pitchFamily="18" charset="0"/>
              </a:rPr>
              <a:t>Kjaran</a:t>
            </a:r>
            <a:r>
              <a:rPr lang="en-GB" sz="1400" dirty="0">
                <a:effectLst/>
                <a:ea typeface="Times New Roman" panose="02020603050405020304" pitchFamily="18" charset="0"/>
                <a:cs typeface="Times New Roman" panose="02020603050405020304" pitchFamily="18" charset="0"/>
              </a:rPr>
              <a:t> and H. Sauntson (eds) </a:t>
            </a:r>
            <a:r>
              <a:rPr lang="en-GB" sz="1400" i="1" dirty="0">
                <a:effectLst/>
                <a:ea typeface="Times New Roman" panose="02020603050405020304" pitchFamily="18" charset="0"/>
                <a:cs typeface="Times New Roman" panose="02020603050405020304" pitchFamily="18" charset="0"/>
              </a:rPr>
              <a:t>Schools as Queer Transformative Spaces: Global Narratives on Sexualities and Genders</a:t>
            </a:r>
            <a:r>
              <a:rPr lang="en-GB" sz="1400" dirty="0">
                <a:effectLst/>
                <a:ea typeface="Times New Roman" panose="02020603050405020304" pitchFamily="18" charset="0"/>
                <a:cs typeface="Times New Roman" panose="02020603050405020304" pitchFamily="18" charset="0"/>
              </a:rPr>
              <a:t>. London: Routledge.</a:t>
            </a:r>
          </a:p>
          <a:p>
            <a:pPr marL="0" indent="0">
              <a:spcBef>
                <a:spcPts val="0"/>
              </a:spcBef>
              <a:spcAft>
                <a:spcPts val="600"/>
              </a:spcAft>
              <a:buNone/>
            </a:pPr>
            <a:r>
              <a:rPr lang="en-GB" sz="1400" dirty="0">
                <a:effectLst/>
                <a:ea typeface="Calibri" panose="020F0502020204030204" pitchFamily="34" charset="0"/>
                <a:cs typeface="Times New Roman" panose="02020603050405020304" pitchFamily="18" charset="0"/>
              </a:rPr>
              <a:t>Sunderland, J. (2015) Gender (representation) in foreign language textbooks: Avoiding pitfalls and moving on. In S. Mustapha &amp; S. Mills (eds) </a:t>
            </a:r>
            <a:r>
              <a:rPr lang="en-GB" sz="1400" i="1" dirty="0">
                <a:effectLst/>
                <a:ea typeface="Calibri" panose="020F0502020204030204" pitchFamily="34" charset="0"/>
                <a:cs typeface="Times New Roman" panose="02020603050405020304" pitchFamily="18" charset="0"/>
              </a:rPr>
              <a:t>Gender Representations in Learning Materials: International Perspectives</a:t>
            </a:r>
            <a:r>
              <a:rPr lang="en-GB" sz="1400" dirty="0">
                <a:effectLst/>
                <a:ea typeface="Calibri" panose="020F0502020204030204" pitchFamily="34" charset="0"/>
                <a:cs typeface="Times New Roman" panose="02020603050405020304" pitchFamily="18" charset="0"/>
              </a:rPr>
              <a:t>. London: Routledge. 19-34.</a:t>
            </a:r>
          </a:p>
          <a:p>
            <a:pPr marL="0" indent="0">
              <a:buNone/>
            </a:pPr>
            <a:endParaRPr lang="en-GB" sz="1100" dirty="0"/>
          </a:p>
        </p:txBody>
      </p:sp>
    </p:spTree>
    <p:extLst>
      <p:ext uri="{BB962C8B-B14F-4D97-AF65-F5344CB8AC3E}">
        <p14:creationId xmlns:p14="http://schemas.microsoft.com/office/powerpoint/2010/main" val="422310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AF0DD-D3CF-495E-9D86-D87305813A28}"/>
              </a:ext>
            </a:extLst>
          </p:cNvPr>
          <p:cNvSpPr>
            <a:spLocks noGrp="1"/>
          </p:cNvSpPr>
          <p:nvPr>
            <p:ph type="title"/>
          </p:nvPr>
        </p:nvSpPr>
        <p:spPr>
          <a:xfrm>
            <a:off x="5596501" y="501594"/>
            <a:ext cx="5754896" cy="988159"/>
          </a:xfrm>
        </p:spPr>
        <p:txBody>
          <a:bodyPr anchor="b">
            <a:normAutofit/>
          </a:bodyPr>
          <a:lstStyle/>
          <a:p>
            <a:r>
              <a:rPr lang="en-GB" sz="4000" dirty="0"/>
              <a:t>Queer linguistics</a:t>
            </a:r>
          </a:p>
        </p:txBody>
      </p:sp>
      <p:pic>
        <p:nvPicPr>
          <p:cNvPr id="4" name="Picture 3">
            <a:extLst>
              <a:ext uri="{FF2B5EF4-FFF2-40B4-BE49-F238E27FC236}">
                <a16:creationId xmlns:a16="http://schemas.microsoft.com/office/drawing/2014/main" id="{E9543645-7A87-4232-B9C6-1950490BE2BA}"/>
              </a:ext>
            </a:extLst>
          </p:cNvPr>
          <p:cNvPicPr>
            <a:picLocks noChangeAspect="1"/>
          </p:cNvPicPr>
          <p:nvPr/>
        </p:nvPicPr>
        <p:blipFill rotWithShape="1">
          <a:blip r:embed="rId2"/>
          <a:srcRect l="10898" r="29684" b="1"/>
          <a:stretch/>
        </p:blipFill>
        <p:spPr>
          <a:xfrm>
            <a:off x="1068130" y="1028701"/>
            <a:ext cx="3876165" cy="4338170"/>
          </a:xfrm>
          <a:prstGeom prst="rect">
            <a:avLst/>
          </a:prstGeom>
        </p:spPr>
      </p:pic>
      <p:sp>
        <p:nvSpPr>
          <p:cNvPr id="3" name="Content Placeholder 2">
            <a:extLst>
              <a:ext uri="{FF2B5EF4-FFF2-40B4-BE49-F238E27FC236}">
                <a16:creationId xmlns:a16="http://schemas.microsoft.com/office/drawing/2014/main" id="{42FAFBF3-3283-4E54-B84D-6C7F0084ACB3}"/>
              </a:ext>
            </a:extLst>
          </p:cNvPr>
          <p:cNvSpPr>
            <a:spLocks noGrp="1"/>
          </p:cNvSpPr>
          <p:nvPr>
            <p:ph idx="1"/>
          </p:nvPr>
        </p:nvSpPr>
        <p:spPr>
          <a:xfrm>
            <a:off x="5596502" y="1664413"/>
            <a:ext cx="5754896" cy="4469259"/>
          </a:xfrm>
        </p:spPr>
        <p:txBody>
          <a:bodyPr anchor="t">
            <a:normAutofit/>
          </a:bodyPr>
          <a:lstStyle/>
          <a:p>
            <a:r>
              <a:rPr lang="en-GB" sz="1800" dirty="0">
                <a:ea typeface="Calibri" panose="020F0502020204030204" pitchFamily="34" charset="0"/>
                <a:cs typeface="Times New Roman" panose="02020603050405020304" pitchFamily="18" charset="0"/>
              </a:rPr>
              <a:t>Useful </a:t>
            </a:r>
            <a:r>
              <a:rPr lang="en-GB" sz="1800" dirty="0">
                <a:effectLst/>
                <a:ea typeface="Calibri" panose="020F0502020204030204" pitchFamily="34" charset="0"/>
                <a:cs typeface="Times New Roman" panose="02020603050405020304" pitchFamily="18" charset="0"/>
              </a:rPr>
              <a:t>for examining how normative and non-normative constructions of gender and sexual identity are inscribed in specific language practices in schools, and how these language practices may effect particular discourses of gender and sexuality.</a:t>
            </a:r>
            <a:endParaRPr lang="en-GB" sz="1800" dirty="0"/>
          </a:p>
          <a:p>
            <a:r>
              <a:rPr lang="en-GB" sz="1800" dirty="0"/>
              <a:t>Can use different linguistic analytical frameworks within an overarching queer linguistics approach to examine how heterosexuality is naturalised through language and how other forms of sexual and gender identity are ‘queered’</a:t>
            </a:r>
          </a:p>
          <a:p>
            <a:r>
              <a:rPr lang="en-GB" sz="1800" dirty="0"/>
              <a:t>Motschenbacher (2011) and Motschenbacher &amp; </a:t>
            </a:r>
            <a:r>
              <a:rPr lang="en-GB" sz="1800" dirty="0" err="1"/>
              <a:t>Stegu</a:t>
            </a:r>
            <a:r>
              <a:rPr lang="en-GB" sz="1800" dirty="0"/>
              <a:t> (2013) – queer linguistics lends itself well to an eclectic combination of linguistic analytical frameworks in order to provide mutually qualifying positions.</a:t>
            </a:r>
          </a:p>
        </p:txBody>
      </p:sp>
      <p:sp>
        <p:nvSpPr>
          <p:cNvPr id="20" name="Rectangle 1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35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GB" sz="4100" b="1"/>
              <a:t>Data and methods of analysis</a:t>
            </a:r>
          </a:p>
        </p:txBody>
      </p:sp>
      <p:sp>
        <p:nvSpPr>
          <p:cNvPr id="3" name="Content Placeholder 2"/>
          <p:cNvSpPr>
            <a:spLocks noGrp="1"/>
          </p:cNvSpPr>
          <p:nvPr>
            <p:ph idx="1"/>
          </p:nvPr>
        </p:nvSpPr>
        <p:spPr>
          <a:xfrm>
            <a:off x="4965431" y="2438400"/>
            <a:ext cx="6586489" cy="3785419"/>
          </a:xfrm>
        </p:spPr>
        <p:txBody>
          <a:bodyPr>
            <a:normAutofit/>
          </a:bodyPr>
          <a:lstStyle/>
          <a:p>
            <a:pPr marL="0" indent="0">
              <a:buNone/>
            </a:pPr>
            <a:endParaRPr lang="en-GB" sz="2000" dirty="0"/>
          </a:p>
          <a:p>
            <a:r>
              <a:rPr lang="en-GB" sz="2400" dirty="0"/>
              <a:t>Interviews (x 20) with LGBT+-identified young people (aged 13-25) who attend or have recently attended schools and colleges in two UK cities</a:t>
            </a:r>
          </a:p>
          <a:p>
            <a:r>
              <a:rPr lang="en-GB" sz="2400" dirty="0"/>
              <a:t>Appraisal analysis (Martin, 2000; Martin &amp; White, 2005) used within overarching queer linguistic approach</a:t>
            </a:r>
          </a:p>
        </p:txBody>
      </p:sp>
      <p:pic>
        <p:nvPicPr>
          <p:cNvPr id="4" name="Picture 3">
            <a:extLst>
              <a:ext uri="{FF2B5EF4-FFF2-40B4-BE49-F238E27FC236}">
                <a16:creationId xmlns:a16="http://schemas.microsoft.com/office/drawing/2014/main" id="{197DE6AF-E433-4D20-9D24-FECC2E6B95E3}"/>
              </a:ext>
            </a:extLst>
          </p:cNvPr>
          <p:cNvPicPr>
            <a:picLocks noChangeAspect="1"/>
          </p:cNvPicPr>
          <p:nvPr/>
        </p:nvPicPr>
        <p:blipFill rotWithShape="1">
          <a:blip r:embed="rId2"/>
          <a:srcRect b="723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C6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22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5400" cap="small"/>
              <a:t>Appraisal</a:t>
            </a:r>
            <a:r>
              <a:rPr lang="en-GB" sz="5400"/>
              <a:t> analysis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GB" cap="small" dirty="0"/>
              <a:t>Appraisal</a:t>
            </a:r>
            <a:r>
              <a:rPr lang="en-GB" dirty="0"/>
              <a:t> provides a systematic framework for analysing and describing </a:t>
            </a:r>
            <a:r>
              <a:rPr lang="en-GB" u="sng" dirty="0"/>
              <a:t>evaluative language </a:t>
            </a:r>
            <a:r>
              <a:rPr lang="en-GB" dirty="0"/>
              <a:t>and categorising the ways that feelings, emotions, attitudes, social relationships and experiences are encoded in language. </a:t>
            </a:r>
          </a:p>
          <a:p>
            <a:r>
              <a:rPr lang="en-GB" cap="small" dirty="0"/>
              <a:t>appraisal</a:t>
            </a:r>
            <a:r>
              <a:rPr lang="en-GB" dirty="0"/>
              <a:t> is used to explore how language embodies the young people’s feelings, attitudes and values towards sexual diversity and issues of inclusion and exclusion in schools, and how they perceive normative gender and sexualities to be constructed and reinforced in schools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GB" sz="5200"/>
              <a:t>Appraisal –Overview</a:t>
            </a:r>
          </a:p>
        </p:txBody>
      </p:sp>
      <p:graphicFrame>
        <p:nvGraphicFramePr>
          <p:cNvPr id="15" name="Content Placeholder 2">
            <a:extLst>
              <a:ext uri="{FF2B5EF4-FFF2-40B4-BE49-F238E27FC236}">
                <a16:creationId xmlns:a16="http://schemas.microsoft.com/office/drawing/2014/main" id="{8AA9ADE2-2A4C-4CF3-8EC8-78D28DB67829}"/>
              </a:ext>
            </a:extLst>
          </p:cNvPr>
          <p:cNvGraphicFramePr>
            <a:graphicFrameLocks noGrp="1"/>
          </p:cNvGraphicFramePr>
          <p:nvPr>
            <p:ph idx="1"/>
            <p:extLst>
              <p:ext uri="{D42A27DB-BD31-4B8C-83A1-F6EECF244321}">
                <p14:modId xmlns:p14="http://schemas.microsoft.com/office/powerpoint/2010/main" val="333943260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5400"/>
              <a:t>3 subsystems of </a:t>
            </a:r>
            <a:r>
              <a:rPr lang="en-GB" sz="5400" cap="small"/>
              <a:t>attitude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GB" sz="2200" b="1" u="sng" cap="small" dirty="0"/>
              <a:t>Affect</a:t>
            </a:r>
            <a:r>
              <a:rPr lang="en-GB" sz="2200" dirty="0"/>
              <a:t> – the linguistic resources deployed for construing the individual’s emotional responses; </a:t>
            </a:r>
          </a:p>
          <a:p>
            <a:r>
              <a:rPr lang="en-GB" sz="2200" b="1" u="sng" cap="small" dirty="0"/>
              <a:t>Judgement</a:t>
            </a:r>
            <a:r>
              <a:rPr lang="en-GB" sz="2200" dirty="0"/>
              <a:t> – the linguistic resources deployed for construing moral or social evaluations of behaviour; </a:t>
            </a:r>
          </a:p>
          <a:p>
            <a:r>
              <a:rPr lang="en-GB" sz="2200" b="1" u="sng" cap="small" dirty="0"/>
              <a:t>Appreciation</a:t>
            </a:r>
            <a:r>
              <a:rPr lang="en-GB" sz="2200" dirty="0"/>
              <a:t> – the linguistic resources deployed for construing the ‘aesthetic’ qualities of processes and natural phenomena.</a:t>
            </a:r>
          </a:p>
          <a:p>
            <a:pPr marL="0" indent="0">
              <a:buNone/>
            </a:pPr>
            <a:endParaRPr lang="en-GB" sz="2200" dirty="0"/>
          </a:p>
          <a:p>
            <a:r>
              <a:rPr lang="en-GB" sz="2200" dirty="0"/>
              <a:t>Each of the categories can have a positive or a negative value and the values work on a sliding scale of </a:t>
            </a:r>
            <a:r>
              <a:rPr lang="en-GB" sz="2200" cap="small" dirty="0"/>
              <a:t>graduation</a:t>
            </a:r>
            <a:r>
              <a:rPr lang="en-GB" sz="2200" dirty="0"/>
              <a:t>.</a:t>
            </a:r>
          </a:p>
          <a:p>
            <a:r>
              <a:rPr lang="en-GB" sz="2200" cap="small" dirty="0"/>
              <a:t>Appraisal</a:t>
            </a:r>
            <a:r>
              <a:rPr lang="en-GB" sz="2200" dirty="0"/>
              <a:t> markers are realised primarily through the </a:t>
            </a:r>
            <a:r>
              <a:rPr lang="en-GB" sz="2200" dirty="0" err="1"/>
              <a:t>lexico</a:t>
            </a:r>
            <a:r>
              <a:rPr lang="en-GB" sz="2200" dirty="0"/>
              <a:t>-grammar of a text.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771354-3F97-4B68-BBEA-1AA3538C09BF}"/>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Attitude examples</a:t>
            </a:r>
          </a:p>
        </p:txBody>
      </p:sp>
      <p:sp>
        <p:nvSpPr>
          <p:cNvPr id="3" name="Content Placeholder 2">
            <a:extLst>
              <a:ext uri="{FF2B5EF4-FFF2-40B4-BE49-F238E27FC236}">
                <a16:creationId xmlns:a16="http://schemas.microsoft.com/office/drawing/2014/main" id="{FEB015DB-6C88-40F5-BD38-FE43343B10E1}"/>
              </a:ext>
            </a:extLst>
          </p:cNvPr>
          <p:cNvSpPr>
            <a:spLocks noGrp="1"/>
          </p:cNvSpPr>
          <p:nvPr>
            <p:ph idx="1"/>
          </p:nvPr>
        </p:nvSpPr>
        <p:spPr>
          <a:xfrm>
            <a:off x="636998" y="2318197"/>
            <a:ext cx="10983073" cy="4144248"/>
          </a:xfrm>
        </p:spPr>
        <p:txBody>
          <a:bodyPr anchor="ctr">
            <a:normAutofit/>
          </a:bodyPr>
          <a:lstStyle/>
          <a:p>
            <a:pPr marL="0" indent="0">
              <a:buNone/>
            </a:pPr>
            <a:r>
              <a:rPr lang="en-GB" sz="1800" b="1" cap="small" dirty="0"/>
              <a:t>Affect</a:t>
            </a:r>
            <a:r>
              <a:rPr lang="en-GB" sz="1800" b="1" dirty="0"/>
              <a:t>:</a:t>
            </a:r>
          </a:p>
          <a:p>
            <a:pPr marL="0" indent="0">
              <a:buNone/>
            </a:pPr>
            <a:r>
              <a:rPr lang="en-GB" sz="1800" dirty="0"/>
              <a:t>it’s sort of </a:t>
            </a:r>
            <a:r>
              <a:rPr lang="en-GB" sz="1800" u="sng" dirty="0"/>
              <a:t>discomforting</a:t>
            </a:r>
            <a:r>
              <a:rPr lang="en-GB" sz="1800" dirty="0"/>
              <a:t> when they’re saying you have sex with a woman and that’s the end of it (</a:t>
            </a:r>
            <a:r>
              <a:rPr lang="en-GB" sz="1800" cap="small" dirty="0"/>
              <a:t>insecurity</a:t>
            </a:r>
            <a:r>
              <a:rPr lang="en-GB" sz="1800" dirty="0"/>
              <a:t>)</a:t>
            </a:r>
          </a:p>
          <a:p>
            <a:pPr marL="0" indent="0">
              <a:buNone/>
            </a:pPr>
            <a:r>
              <a:rPr lang="en-GB" sz="1800" dirty="0"/>
              <a:t>over the summer I’d been </a:t>
            </a:r>
            <a:r>
              <a:rPr lang="en-GB" sz="1800" u="sng" dirty="0"/>
              <a:t>feeling really bad </a:t>
            </a:r>
            <a:r>
              <a:rPr lang="en-GB" sz="1800" dirty="0"/>
              <a:t>(</a:t>
            </a:r>
            <a:r>
              <a:rPr lang="en-GB" sz="1800" cap="small" dirty="0"/>
              <a:t>unhappiness</a:t>
            </a:r>
            <a:r>
              <a:rPr lang="en-GB" sz="1800" dirty="0"/>
              <a:t>)</a:t>
            </a:r>
          </a:p>
          <a:p>
            <a:pPr marL="0" indent="0">
              <a:buNone/>
            </a:pPr>
            <a:endParaRPr lang="en-GB" sz="1800" b="1" cap="small" dirty="0"/>
          </a:p>
          <a:p>
            <a:pPr marL="0" indent="0">
              <a:buNone/>
            </a:pPr>
            <a:r>
              <a:rPr lang="en-GB" sz="1800" b="1" cap="small" dirty="0"/>
              <a:t>Judgement</a:t>
            </a:r>
            <a:r>
              <a:rPr lang="en-GB" sz="1800" b="1" dirty="0"/>
              <a:t>:</a:t>
            </a:r>
          </a:p>
          <a:p>
            <a:pPr marL="0" indent="0">
              <a:buNone/>
            </a:pPr>
            <a:r>
              <a:rPr lang="en-GB" sz="1800" dirty="0"/>
              <a:t>they </a:t>
            </a:r>
            <a:r>
              <a:rPr lang="en-GB" sz="1800" u="sng" dirty="0"/>
              <a:t>don’t really get </a:t>
            </a:r>
            <a:r>
              <a:rPr lang="en-GB" sz="1800" dirty="0"/>
              <a:t>that it’s part of their job (</a:t>
            </a:r>
            <a:r>
              <a:rPr lang="en-GB" sz="1800" cap="small" dirty="0"/>
              <a:t>-capacity</a:t>
            </a:r>
            <a:r>
              <a:rPr lang="en-GB" sz="1800" dirty="0"/>
              <a:t>)</a:t>
            </a:r>
          </a:p>
          <a:p>
            <a:pPr marL="0" indent="0">
              <a:buNone/>
            </a:pPr>
            <a:r>
              <a:rPr lang="en-GB" sz="1800" u="sng" dirty="0"/>
              <a:t>I didn’t say anything </a:t>
            </a:r>
            <a:r>
              <a:rPr lang="en-GB" sz="1800" dirty="0"/>
              <a:t>to any of the teachers (</a:t>
            </a:r>
            <a:r>
              <a:rPr lang="en-GB" sz="1800" cap="small" dirty="0"/>
              <a:t>-veracity</a:t>
            </a:r>
            <a:r>
              <a:rPr lang="en-GB" sz="1800" dirty="0"/>
              <a:t>)</a:t>
            </a:r>
          </a:p>
          <a:p>
            <a:pPr marL="0" indent="0">
              <a:buNone/>
            </a:pPr>
            <a:endParaRPr lang="en-GB" sz="1800" b="1" cap="small" dirty="0"/>
          </a:p>
          <a:p>
            <a:pPr marL="0" indent="0">
              <a:buNone/>
            </a:pPr>
            <a:r>
              <a:rPr lang="en-GB" sz="1800" b="1" cap="small" dirty="0"/>
              <a:t>Appreciation</a:t>
            </a:r>
            <a:r>
              <a:rPr lang="en-GB" sz="1800" b="1" dirty="0"/>
              <a:t>:</a:t>
            </a:r>
          </a:p>
          <a:p>
            <a:pPr marL="0" indent="0">
              <a:buNone/>
            </a:pPr>
            <a:r>
              <a:rPr lang="en-GB" sz="1800" dirty="0"/>
              <a:t>this kind of was a </a:t>
            </a:r>
            <a:r>
              <a:rPr lang="en-GB" sz="1800" u="sng" dirty="0"/>
              <a:t>positive</a:t>
            </a:r>
            <a:r>
              <a:rPr lang="en-GB" sz="1800" dirty="0"/>
              <a:t> story (</a:t>
            </a:r>
            <a:r>
              <a:rPr lang="en-GB" sz="1800" cap="small" dirty="0"/>
              <a:t>+valuation</a:t>
            </a:r>
            <a:r>
              <a:rPr lang="en-GB" sz="1800" dirty="0"/>
              <a:t>)</a:t>
            </a:r>
          </a:p>
          <a:p>
            <a:pPr marL="0" indent="0">
              <a:buNone/>
            </a:pPr>
            <a:r>
              <a:rPr lang="en-GB" sz="1800" dirty="0"/>
              <a:t>it’s just </a:t>
            </a:r>
            <a:r>
              <a:rPr lang="en-GB" sz="1800" u="sng" dirty="0"/>
              <a:t>a waste of effort and money and stuff </a:t>
            </a:r>
            <a:r>
              <a:rPr lang="en-GB" sz="1800" dirty="0"/>
              <a:t>and </a:t>
            </a:r>
            <a:r>
              <a:rPr lang="en-GB" sz="1800" u="sng" dirty="0"/>
              <a:t>we’re not actually learning what we need to learn</a:t>
            </a:r>
            <a:r>
              <a:rPr lang="en-GB" sz="1800" dirty="0"/>
              <a:t> (</a:t>
            </a:r>
            <a:r>
              <a:rPr lang="en-GB" sz="1800" cap="small" dirty="0"/>
              <a:t>-valuation</a:t>
            </a:r>
            <a:r>
              <a:rPr lang="en-GB" sz="1800" dirty="0"/>
              <a:t>)</a:t>
            </a:r>
          </a:p>
        </p:txBody>
      </p:sp>
    </p:spTree>
    <p:extLst>
      <p:ext uri="{BB962C8B-B14F-4D97-AF65-F5344CB8AC3E}">
        <p14:creationId xmlns:p14="http://schemas.microsoft.com/office/powerpoint/2010/main" val="379955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442</TotalTime>
  <Words>3765</Words>
  <Application>Microsoft Office PowerPoint</Application>
  <PresentationFormat>Widescreen</PresentationFormat>
  <Paragraphs>271</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Open Sans</vt:lpstr>
      <vt:lpstr>Times New Roman</vt:lpstr>
      <vt:lpstr>Office Theme</vt:lpstr>
      <vt:lpstr>Language, Sexuality and Inclusive Pedagogy</vt:lpstr>
      <vt:lpstr>Language and inclusion in education</vt:lpstr>
      <vt:lpstr>Language, sexuality and educational inclusion</vt:lpstr>
      <vt:lpstr>Queer linguistics</vt:lpstr>
      <vt:lpstr>Data and methods of analysis</vt:lpstr>
      <vt:lpstr>Appraisal analysis</vt:lpstr>
      <vt:lpstr>Appraisal –Overview</vt:lpstr>
      <vt:lpstr>3 subsystems of attitude</vt:lpstr>
      <vt:lpstr>Attitude examples</vt:lpstr>
      <vt:lpstr>PowerPoint Presentation</vt:lpstr>
      <vt:lpstr>Affect: Sub-categories</vt:lpstr>
      <vt:lpstr>Analysis: Affect (evaluation of own feelings)</vt:lpstr>
      <vt:lpstr>Analysis: Affect examples (unhappiness - Self)</vt:lpstr>
      <vt:lpstr>Analysis: Affect examples (insecurity - Self)</vt:lpstr>
      <vt:lpstr>Analysis: Affect examples (security - Self)</vt:lpstr>
      <vt:lpstr>Analysis: Affect (evaluation of others’ feelings)</vt:lpstr>
      <vt:lpstr>Analysis: Affect examples (others) </vt:lpstr>
      <vt:lpstr>Analysis: Affect examples (others)</vt:lpstr>
      <vt:lpstr>Judgement</vt:lpstr>
      <vt:lpstr>Judgement</vt:lpstr>
      <vt:lpstr>Analysis: Judgement (evaluation of own behaviour)</vt:lpstr>
      <vt:lpstr>Analysis: Judgement examples (veracity – Self)</vt:lpstr>
      <vt:lpstr>Analysis: Judgement examples (capacity – self)</vt:lpstr>
      <vt:lpstr>Analysis: Judgement examples (normality and propriety – self)</vt:lpstr>
      <vt:lpstr>Analysis: Judgement (evaluation of others’ behaviour)</vt:lpstr>
      <vt:lpstr>Analysis: Judgement examples (propriety - others)</vt:lpstr>
      <vt:lpstr>Analysis: Judgement examples (-capacity – others)</vt:lpstr>
      <vt:lpstr>Analysis: Judgement examples (-veracity – others)</vt:lpstr>
      <vt:lpstr>Appreciation (from Martin, 2000)</vt:lpstr>
      <vt:lpstr>Analysis: Appreciation</vt:lpstr>
      <vt:lpstr>Analysis: Appreciation</vt:lpstr>
      <vt:lpstr>Appreciation: Examples (-valuation)</vt:lpstr>
      <vt:lpstr>Appreciation: Examples (+valuation)</vt:lpstr>
      <vt:lpstr>Summary of key findings</vt:lpstr>
      <vt:lpstr>Implications and ways forward</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Sexuality and Inclusive Pedagogy</dc:title>
  <dc:creator>Helen Sauntson</dc:creator>
  <cp:lastModifiedBy>Helen Sauntson</cp:lastModifiedBy>
  <cp:revision>1</cp:revision>
  <dcterms:created xsi:type="dcterms:W3CDTF">2021-03-12T14:34:10Z</dcterms:created>
  <dcterms:modified xsi:type="dcterms:W3CDTF">2021-06-02T12:33:04Z</dcterms:modified>
</cp:coreProperties>
</file>