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57" r:id="rId7"/>
    <p:sldId id="258" r:id="rId8"/>
    <p:sldId id="259" r:id="rId9"/>
    <p:sldId id="260" r:id="rId10"/>
    <p:sldId id="263" r:id="rId11"/>
    <p:sldId id="262" r:id="rId12"/>
    <p:sldId id="261"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6E2049-1A03-4D97-9402-EF5B6BF558AE}" v="42" dt="2021-06-29T20:17:23.703"/>
    <p1510:client id="{C3A28A65-3271-7AF6-C290-5ECE54D27157}" v="7" dt="2021-06-29T07:52:45.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8" autoAdjust="0"/>
    <p:restoredTop sz="86478" autoAdjust="0"/>
  </p:normalViewPr>
  <p:slideViewPr>
    <p:cSldViewPr snapToGrid="0">
      <p:cViewPr varScale="1">
        <p:scale>
          <a:sx n="66" d="100"/>
          <a:sy n="66" d="100"/>
        </p:scale>
        <p:origin x="96" y="32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McCluskey-Dean" userId="S::c.mccluskey-dean@yorksj.ac.uk::e79c5277-7c67-4467-9e69-5bb4a09ff0e2" providerId="AD" clId="Web-{C3A28A65-3271-7AF6-C290-5ECE54D27157}"/>
    <pc:docChg chg="modSld">
      <pc:chgData name="Clare McCluskey-Dean" userId="S::c.mccluskey-dean@yorksj.ac.uk::e79c5277-7c67-4467-9e69-5bb4a09ff0e2" providerId="AD" clId="Web-{C3A28A65-3271-7AF6-C290-5ECE54D27157}" dt="2021-06-29T07:52:45.577" v="3"/>
      <pc:docMkLst>
        <pc:docMk/>
      </pc:docMkLst>
      <pc:sldChg chg="modSp">
        <pc:chgData name="Clare McCluskey-Dean" userId="S::c.mccluskey-dean@yorksj.ac.uk::e79c5277-7c67-4467-9e69-5bb4a09ff0e2" providerId="AD" clId="Web-{C3A28A65-3271-7AF6-C290-5ECE54D27157}" dt="2021-06-29T07:51:45.998" v="1" actId="20577"/>
        <pc:sldMkLst>
          <pc:docMk/>
          <pc:sldMk cId="3249679143" sldId="256"/>
        </pc:sldMkLst>
        <pc:spChg chg="mod">
          <ac:chgData name="Clare McCluskey-Dean" userId="S::c.mccluskey-dean@yorksj.ac.uk::e79c5277-7c67-4467-9e69-5bb4a09ff0e2" providerId="AD" clId="Web-{C3A28A65-3271-7AF6-C290-5ECE54D27157}" dt="2021-06-29T07:51:45.998" v="1" actId="20577"/>
          <ac:spMkLst>
            <pc:docMk/>
            <pc:sldMk cId="3249679143" sldId="256"/>
            <ac:spMk id="3" creationId="{AB94F8DD-0374-4B71-95B0-7404ECC7CBE2}"/>
          </ac:spMkLst>
        </pc:spChg>
      </pc:sldChg>
      <pc:sldChg chg="modSp">
        <pc:chgData name="Clare McCluskey-Dean" userId="S::c.mccluskey-dean@yorksj.ac.uk::e79c5277-7c67-4467-9e69-5bb4a09ff0e2" providerId="AD" clId="Web-{C3A28A65-3271-7AF6-C290-5ECE54D27157}" dt="2021-06-29T07:52:45.577" v="3"/>
        <pc:sldMkLst>
          <pc:docMk/>
          <pc:sldMk cId="3900029152" sldId="265"/>
        </pc:sldMkLst>
        <pc:picChg chg="mod">
          <ac:chgData name="Clare McCluskey-Dean" userId="S::c.mccluskey-dean@yorksj.ac.uk::e79c5277-7c67-4467-9e69-5bb4a09ff0e2" providerId="AD" clId="Web-{C3A28A65-3271-7AF6-C290-5ECE54D27157}" dt="2021-06-29T07:52:45.577" v="3"/>
          <ac:picMkLst>
            <pc:docMk/>
            <pc:sldMk cId="3900029152" sldId="265"/>
            <ac:picMk id="4" creationId="{DEBAB40A-7115-4BCD-A8EE-55D5223010A5}"/>
          </ac:picMkLst>
        </pc:picChg>
      </pc:sldChg>
    </pc:docChg>
  </pc:docChgLst>
  <pc:docChgLst>
    <pc:chgData name="Charlotte Haines Lyon" userId="51bf7751-d948-458c-b8bf-a9f63dcec867" providerId="ADAL" clId="{44795BC8-A578-4D16-A352-B6E7E3231C63}"/>
    <pc:docChg chg="modSld sldOrd">
      <pc:chgData name="Charlotte Haines Lyon" userId="51bf7751-d948-458c-b8bf-a9f63dcec867" providerId="ADAL" clId="{44795BC8-A578-4D16-A352-B6E7E3231C63}" dt="2021-06-28T17:55:50.997" v="0"/>
      <pc:docMkLst>
        <pc:docMk/>
      </pc:docMkLst>
      <pc:sldChg chg="ord">
        <pc:chgData name="Charlotte Haines Lyon" userId="51bf7751-d948-458c-b8bf-a9f63dcec867" providerId="ADAL" clId="{44795BC8-A578-4D16-A352-B6E7E3231C63}" dt="2021-06-28T17:55:50.997" v="0"/>
        <pc:sldMkLst>
          <pc:docMk/>
          <pc:sldMk cId="3900029152" sldId="265"/>
        </pc:sldMkLst>
      </pc:sldChg>
    </pc:docChg>
  </pc:docChgLst>
  <pc:docChgLst>
    <pc:chgData name="Charlotte Haines Lyon" userId="51bf7751-d948-458c-b8bf-a9f63dcec867" providerId="ADAL" clId="{C36E2049-1A03-4D97-9402-EF5B6BF558AE}"/>
    <pc:docChg chg="modSld sldOrd modMainMaster">
      <pc:chgData name="Charlotte Haines Lyon" userId="51bf7751-d948-458c-b8bf-a9f63dcec867" providerId="ADAL" clId="{C36E2049-1A03-4D97-9402-EF5B6BF558AE}" dt="2021-06-29T20:17:23.701" v="42" actId="1076"/>
      <pc:docMkLst>
        <pc:docMk/>
      </pc:docMkLst>
      <pc:sldChg chg="setBg">
        <pc:chgData name="Charlotte Haines Lyon" userId="51bf7751-d948-458c-b8bf-a9f63dcec867" providerId="ADAL" clId="{C36E2049-1A03-4D97-9402-EF5B6BF558AE}" dt="2021-06-29T17:24:40.400" v="6"/>
        <pc:sldMkLst>
          <pc:docMk/>
          <pc:sldMk cId="3249679143" sldId="256"/>
        </pc:sldMkLst>
      </pc:sldChg>
      <pc:sldChg chg="setBg">
        <pc:chgData name="Charlotte Haines Lyon" userId="51bf7751-d948-458c-b8bf-a9f63dcec867" providerId="ADAL" clId="{C36E2049-1A03-4D97-9402-EF5B6BF558AE}" dt="2021-06-29T17:24:40.400" v="6"/>
        <pc:sldMkLst>
          <pc:docMk/>
          <pc:sldMk cId="258853306" sldId="257"/>
        </pc:sldMkLst>
      </pc:sldChg>
      <pc:sldChg chg="setBg">
        <pc:chgData name="Charlotte Haines Lyon" userId="51bf7751-d948-458c-b8bf-a9f63dcec867" providerId="ADAL" clId="{C36E2049-1A03-4D97-9402-EF5B6BF558AE}" dt="2021-06-29T17:24:40.400" v="6"/>
        <pc:sldMkLst>
          <pc:docMk/>
          <pc:sldMk cId="241558536" sldId="258"/>
        </pc:sldMkLst>
      </pc:sldChg>
      <pc:sldChg chg="setBg">
        <pc:chgData name="Charlotte Haines Lyon" userId="51bf7751-d948-458c-b8bf-a9f63dcec867" providerId="ADAL" clId="{C36E2049-1A03-4D97-9402-EF5B6BF558AE}" dt="2021-06-29T17:24:40.400" v="6"/>
        <pc:sldMkLst>
          <pc:docMk/>
          <pc:sldMk cId="426340577" sldId="259"/>
        </pc:sldMkLst>
      </pc:sldChg>
      <pc:sldChg chg="addSp delSp modSp setBg">
        <pc:chgData name="Charlotte Haines Lyon" userId="51bf7751-d948-458c-b8bf-a9f63dcec867" providerId="ADAL" clId="{C36E2049-1A03-4D97-9402-EF5B6BF558AE}" dt="2021-06-29T20:16:33.872" v="39" actId="13244"/>
        <pc:sldMkLst>
          <pc:docMk/>
          <pc:sldMk cId="3420141146" sldId="260"/>
        </pc:sldMkLst>
        <pc:spChg chg="add mod">
          <ac:chgData name="Charlotte Haines Lyon" userId="51bf7751-d948-458c-b8bf-a9f63dcec867" providerId="ADAL" clId="{C36E2049-1A03-4D97-9402-EF5B6BF558AE}" dt="2021-06-29T20:16:27.261" v="38" actId="13244"/>
          <ac:spMkLst>
            <pc:docMk/>
            <pc:sldMk cId="3420141146" sldId="260"/>
            <ac:spMk id="2" creationId="{5BA6106F-BA85-4AC4-8F0C-D15B0402530B}"/>
          </ac:spMkLst>
        </pc:spChg>
        <pc:spChg chg="add del mod">
          <ac:chgData name="Charlotte Haines Lyon" userId="51bf7751-d948-458c-b8bf-a9f63dcec867" providerId="ADAL" clId="{C36E2049-1A03-4D97-9402-EF5B6BF558AE}" dt="2021-06-29T17:20:24.231" v="2"/>
          <ac:spMkLst>
            <pc:docMk/>
            <pc:sldMk cId="3420141146" sldId="260"/>
            <ac:spMk id="4" creationId="{093FAAAA-D063-4003-8A99-5895862A9882}"/>
          </ac:spMkLst>
        </pc:spChg>
        <pc:spChg chg="add mod">
          <ac:chgData name="Charlotte Haines Lyon" userId="51bf7751-d948-458c-b8bf-a9f63dcec867" providerId="ADAL" clId="{C36E2049-1A03-4D97-9402-EF5B6BF558AE}" dt="2021-06-29T17:19:33.322" v="1" actId="767"/>
          <ac:spMkLst>
            <pc:docMk/>
            <pc:sldMk cId="3420141146" sldId="260"/>
            <ac:spMk id="5" creationId="{6DC58F78-75AA-4015-ABF2-CD4F7C109852}"/>
          </ac:spMkLst>
        </pc:spChg>
        <pc:spChg chg="del mod">
          <ac:chgData name="Charlotte Haines Lyon" userId="51bf7751-d948-458c-b8bf-a9f63dcec867" providerId="ADAL" clId="{C36E2049-1A03-4D97-9402-EF5B6BF558AE}" dt="2021-06-29T20:15:21.170" v="16" actId="478"/>
          <ac:spMkLst>
            <pc:docMk/>
            <pc:sldMk cId="3420141146" sldId="260"/>
            <ac:spMk id="39" creationId="{DB8E3FAE-F2AD-467E-82D9-24700CDBEEC3}"/>
          </ac:spMkLst>
        </pc:spChg>
        <pc:spChg chg="add mod">
          <ac:chgData name="Charlotte Haines Lyon" userId="51bf7751-d948-458c-b8bf-a9f63dcec867" providerId="ADAL" clId="{C36E2049-1A03-4D97-9402-EF5B6BF558AE}" dt="2021-06-29T20:09:39.023" v="10"/>
          <ac:spMkLst>
            <pc:docMk/>
            <pc:sldMk cId="3420141146" sldId="260"/>
            <ac:spMk id="40" creationId="{F6BFAB7C-A991-47E3-9BCA-80BE072C3B88}"/>
          </ac:spMkLst>
        </pc:spChg>
        <pc:spChg chg="add mod">
          <ac:chgData name="Charlotte Haines Lyon" userId="51bf7751-d948-458c-b8bf-a9f63dcec867" providerId="ADAL" clId="{C36E2049-1A03-4D97-9402-EF5B6BF558AE}" dt="2021-06-29T20:09:39.023" v="10"/>
          <ac:spMkLst>
            <pc:docMk/>
            <pc:sldMk cId="3420141146" sldId="260"/>
            <ac:spMk id="41" creationId="{9A515FEE-5072-4CB4-8CA2-5A5DCF734C7C}"/>
          </ac:spMkLst>
        </pc:spChg>
        <pc:spChg chg="add mod">
          <ac:chgData name="Charlotte Haines Lyon" userId="51bf7751-d948-458c-b8bf-a9f63dcec867" providerId="ADAL" clId="{C36E2049-1A03-4D97-9402-EF5B6BF558AE}" dt="2021-06-29T20:16:33.872" v="39" actId="13244"/>
          <ac:spMkLst>
            <pc:docMk/>
            <pc:sldMk cId="3420141146" sldId="260"/>
            <ac:spMk id="42" creationId="{A6A3EFA6-357B-423E-A991-5CBBD4884FDD}"/>
          </ac:spMkLst>
        </pc:spChg>
        <pc:spChg chg="add mod">
          <ac:chgData name="Charlotte Haines Lyon" userId="51bf7751-d948-458c-b8bf-a9f63dcec867" providerId="ADAL" clId="{C36E2049-1A03-4D97-9402-EF5B6BF558AE}" dt="2021-06-29T20:09:39.023" v="10"/>
          <ac:spMkLst>
            <pc:docMk/>
            <pc:sldMk cId="3420141146" sldId="260"/>
            <ac:spMk id="43" creationId="{24F43A44-CBDA-46A1-981C-BD2EB578E8C2}"/>
          </ac:spMkLst>
        </pc:spChg>
      </pc:sldChg>
      <pc:sldChg chg="setBg">
        <pc:chgData name="Charlotte Haines Lyon" userId="51bf7751-d948-458c-b8bf-a9f63dcec867" providerId="ADAL" clId="{C36E2049-1A03-4D97-9402-EF5B6BF558AE}" dt="2021-06-29T17:24:40.400" v="6"/>
        <pc:sldMkLst>
          <pc:docMk/>
          <pc:sldMk cId="2068284025" sldId="262"/>
        </pc:sldMkLst>
      </pc:sldChg>
      <pc:sldChg chg="ord">
        <pc:chgData name="Charlotte Haines Lyon" userId="51bf7751-d948-458c-b8bf-a9f63dcec867" providerId="ADAL" clId="{C36E2049-1A03-4D97-9402-EF5B6BF558AE}" dt="2021-06-29T17:26:17.164" v="7"/>
        <pc:sldMkLst>
          <pc:docMk/>
          <pc:sldMk cId="2200933082" sldId="263"/>
        </pc:sldMkLst>
      </pc:sldChg>
      <pc:sldChg chg="addSp modSp setBg">
        <pc:chgData name="Charlotte Haines Lyon" userId="51bf7751-d948-458c-b8bf-a9f63dcec867" providerId="ADAL" clId="{C36E2049-1A03-4D97-9402-EF5B6BF558AE}" dt="2021-06-29T20:17:23.701" v="42" actId="1076"/>
        <pc:sldMkLst>
          <pc:docMk/>
          <pc:sldMk cId="3900029152" sldId="265"/>
        </pc:sldMkLst>
        <pc:spChg chg="add mod">
          <ac:chgData name="Charlotte Haines Lyon" userId="51bf7751-d948-458c-b8bf-a9f63dcec867" providerId="ADAL" clId="{C36E2049-1A03-4D97-9402-EF5B6BF558AE}" dt="2021-06-29T20:17:23.701" v="42" actId="1076"/>
          <ac:spMkLst>
            <pc:docMk/>
            <pc:sldMk cId="3900029152" sldId="265"/>
            <ac:spMk id="2" creationId="{CEAAEE12-F31F-4D4F-8B83-390A34D1E418}"/>
          </ac:spMkLst>
        </pc:spChg>
        <pc:picChg chg="mod">
          <ac:chgData name="Charlotte Haines Lyon" userId="51bf7751-d948-458c-b8bf-a9f63dcec867" providerId="ADAL" clId="{C36E2049-1A03-4D97-9402-EF5B6BF558AE}" dt="2021-06-29T20:17:17.709" v="41" actId="14100"/>
          <ac:picMkLst>
            <pc:docMk/>
            <pc:sldMk cId="3900029152" sldId="265"/>
            <ac:picMk id="4" creationId="{DEBAB40A-7115-4BCD-A8EE-55D5223010A5}"/>
          </ac:picMkLst>
        </pc:picChg>
      </pc:sldChg>
      <pc:sldChg chg="addSp delSp modSp">
        <pc:chgData name="Charlotte Haines Lyon" userId="51bf7751-d948-458c-b8bf-a9f63dcec867" providerId="ADAL" clId="{C36E2049-1A03-4D97-9402-EF5B6BF558AE}" dt="2021-06-29T20:07:35.258" v="9"/>
        <pc:sldMkLst>
          <pc:docMk/>
          <pc:sldMk cId="3542682482" sldId="266"/>
        </pc:sldMkLst>
        <pc:spChg chg="add del mod">
          <ac:chgData name="Charlotte Haines Lyon" userId="51bf7751-d948-458c-b8bf-a9f63dcec867" providerId="ADAL" clId="{C36E2049-1A03-4D97-9402-EF5B6BF558AE}" dt="2021-06-29T20:07:35.258" v="9"/>
          <ac:spMkLst>
            <pc:docMk/>
            <pc:sldMk cId="3542682482" sldId="266"/>
            <ac:spMk id="4" creationId="{FE7215BD-9A7F-4839-8D05-F70D611CA7DA}"/>
          </ac:spMkLst>
        </pc:spChg>
        <pc:spChg chg="add del mod">
          <ac:chgData name="Charlotte Haines Lyon" userId="51bf7751-d948-458c-b8bf-a9f63dcec867" providerId="ADAL" clId="{C36E2049-1A03-4D97-9402-EF5B6BF558AE}" dt="2021-06-29T20:07:35.258" v="9"/>
          <ac:spMkLst>
            <pc:docMk/>
            <pc:sldMk cId="3542682482" sldId="266"/>
            <ac:spMk id="5" creationId="{8577A22F-5836-4921-9E41-9E31C4C0D752}"/>
          </ac:spMkLst>
        </pc:spChg>
        <pc:spChg chg="add del mod">
          <ac:chgData name="Charlotte Haines Lyon" userId="51bf7751-d948-458c-b8bf-a9f63dcec867" providerId="ADAL" clId="{C36E2049-1A03-4D97-9402-EF5B6BF558AE}" dt="2021-06-29T20:07:35.258" v="9"/>
          <ac:spMkLst>
            <pc:docMk/>
            <pc:sldMk cId="3542682482" sldId="266"/>
            <ac:spMk id="6" creationId="{68C7E373-667D-42B5-99D9-ED769237B60C}"/>
          </ac:spMkLst>
        </pc:spChg>
        <pc:spChg chg="add del mod">
          <ac:chgData name="Charlotte Haines Lyon" userId="51bf7751-d948-458c-b8bf-a9f63dcec867" providerId="ADAL" clId="{C36E2049-1A03-4D97-9402-EF5B6BF558AE}" dt="2021-06-29T20:07:35.258" v="9"/>
          <ac:spMkLst>
            <pc:docMk/>
            <pc:sldMk cId="3542682482" sldId="266"/>
            <ac:spMk id="8" creationId="{7323E056-D652-4CFD-9D3B-E0AB952C12A4}"/>
          </ac:spMkLst>
        </pc:spChg>
        <pc:cxnChg chg="add del mod">
          <ac:chgData name="Charlotte Haines Lyon" userId="51bf7751-d948-458c-b8bf-a9f63dcec867" providerId="ADAL" clId="{C36E2049-1A03-4D97-9402-EF5B6BF558AE}" dt="2021-06-29T20:07:35.258" v="9"/>
          <ac:cxnSpMkLst>
            <pc:docMk/>
            <pc:sldMk cId="3542682482" sldId="266"/>
            <ac:cxnSpMk id="7" creationId="{6DFBFA9E-5AC9-4A73-B291-DDA452CA9D6B}"/>
          </ac:cxnSpMkLst>
        </pc:cxnChg>
      </pc:sldChg>
      <pc:sldMasterChg chg="setBg">
        <pc:chgData name="Charlotte Haines Lyon" userId="51bf7751-d948-458c-b8bf-a9f63dcec867" providerId="ADAL" clId="{C36E2049-1A03-4D97-9402-EF5B6BF558AE}" dt="2021-06-29T17:24:40.400" v="6"/>
        <pc:sldMasterMkLst>
          <pc:docMk/>
          <pc:sldMasterMk cId="1244208026" sldId="2147483648"/>
        </pc:sldMasterMkLst>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8EE75-A5AD-4E2B-8847-10F273B67B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154C14-10CA-4B98-A3F7-E20CA3DA5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885330E-FDF0-4E87-BA39-2E4E80EA92A3}"/>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5" name="Footer Placeholder 4">
            <a:extLst>
              <a:ext uri="{FF2B5EF4-FFF2-40B4-BE49-F238E27FC236}">
                <a16:creationId xmlns:a16="http://schemas.microsoft.com/office/drawing/2014/main" id="{E5BBB3A1-00B4-4C80-B1E7-69449AC16B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4800DE-3BDC-45EE-9730-A48B0F45AECA}"/>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963158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3283C-B56B-42AB-9BFF-F958CC846A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E7E3DA-C526-4FED-9EB0-98B3D1401F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382E1-CD67-49F0-BACE-0A715814441A}"/>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5" name="Footer Placeholder 4">
            <a:extLst>
              <a:ext uri="{FF2B5EF4-FFF2-40B4-BE49-F238E27FC236}">
                <a16:creationId xmlns:a16="http://schemas.microsoft.com/office/drawing/2014/main" id="{1F1ED2AA-5F00-43FD-8589-C13C755BC6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5FCA34-CD17-45BB-BFA1-C8EE9332EDE8}"/>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2723090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CF95E-AF00-41F4-B288-0F2D953B8A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C107E1-6F89-4B40-A795-2AF273D8C4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D288C-7B00-4B61-B5E2-255696AE17F0}"/>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5" name="Footer Placeholder 4">
            <a:extLst>
              <a:ext uri="{FF2B5EF4-FFF2-40B4-BE49-F238E27FC236}">
                <a16:creationId xmlns:a16="http://schemas.microsoft.com/office/drawing/2014/main" id="{7E60E4F4-9907-4598-BB4E-592BF1BF84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041958-1529-4548-8260-1B2BA660976D}"/>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187768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D40F3-9565-45AF-9A9C-96FDB8B705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2A9A40-F5AA-457E-97BA-5779065C09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500A35-5D3F-4CA8-A234-7DD1E6B90A9F}"/>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5" name="Footer Placeholder 4">
            <a:extLst>
              <a:ext uri="{FF2B5EF4-FFF2-40B4-BE49-F238E27FC236}">
                <a16:creationId xmlns:a16="http://schemas.microsoft.com/office/drawing/2014/main" id="{5F7861D5-2E00-472F-B4B7-4A44FC461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019DA6-BD65-4086-B7E2-7704CDC20C41}"/>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368003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FF101-5E40-46FB-9C8E-C20E7984F9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EBB7B8-EA71-4814-90EA-695F3BB78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7A9024-A57A-4A31-BD49-B7BE89139070}"/>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5" name="Footer Placeholder 4">
            <a:extLst>
              <a:ext uri="{FF2B5EF4-FFF2-40B4-BE49-F238E27FC236}">
                <a16:creationId xmlns:a16="http://schemas.microsoft.com/office/drawing/2014/main" id="{19B9849E-212E-4AF1-B5EC-4DF8817B54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584BF-AF6E-45E5-851B-04EFFE19F9C7}"/>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247717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CD0CA-5F3F-481B-89DE-B4C2FB6954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E4BB04-69A3-4510-9721-E9BDF8BAEC8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39E77D-4150-41B9-82CD-D6179AF3A90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1C096F-5BD9-4F82-92D4-31DE4BDE7884}"/>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6" name="Footer Placeholder 5">
            <a:extLst>
              <a:ext uri="{FF2B5EF4-FFF2-40B4-BE49-F238E27FC236}">
                <a16:creationId xmlns:a16="http://schemas.microsoft.com/office/drawing/2014/main" id="{EC870079-626E-4CE5-95F0-D045E75150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29AD39-11F3-44AF-B0DF-418BD7ABBE95}"/>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189924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AC08-E115-441A-B223-CF3D50DF92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91F87E-F30D-44CD-A14A-28813F3FB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584DBB9-0469-4C33-8029-4489E37E3D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33E1C4-7E8A-437C-81EC-1747F20786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FD9855D-7822-4B98-B566-03F15D6796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C57BB0-96B0-4697-A509-45AEF1693B5B}"/>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8" name="Footer Placeholder 7">
            <a:extLst>
              <a:ext uri="{FF2B5EF4-FFF2-40B4-BE49-F238E27FC236}">
                <a16:creationId xmlns:a16="http://schemas.microsoft.com/office/drawing/2014/main" id="{AF0B68F6-2055-4AEE-ABFF-A66C8C3004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B7524F-2678-477D-8CCB-AFE343AC2080}"/>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1070760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51516-91D6-420D-8D8A-AE754DA2FC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D39FB5-9EDB-4DB5-BC43-0D2EEA05EE96}"/>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4" name="Footer Placeholder 3">
            <a:extLst>
              <a:ext uri="{FF2B5EF4-FFF2-40B4-BE49-F238E27FC236}">
                <a16:creationId xmlns:a16="http://schemas.microsoft.com/office/drawing/2014/main" id="{771680DD-5CE0-4FB1-B353-71BAA1B37F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69ECB4-7044-41A2-9F8D-F7B1B55FBB1F}"/>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165913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756E8-0ABF-456B-8FB7-49C97EC363B1}"/>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3" name="Footer Placeholder 2">
            <a:extLst>
              <a:ext uri="{FF2B5EF4-FFF2-40B4-BE49-F238E27FC236}">
                <a16:creationId xmlns:a16="http://schemas.microsoft.com/office/drawing/2014/main" id="{4586B139-A9E0-4F8E-848A-1D300963901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1E38B26-8B6B-4A24-BE09-ED250DA71924}"/>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3868815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01C61-98F9-4CAC-8891-3F9EBEAAF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B40178-D17B-4124-8BDF-54DFF02C8C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4EFD3A-C987-4EF3-9640-88A8ECB03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F982D1-13FC-449A-BAF4-6442E2D9E554}"/>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6" name="Footer Placeholder 5">
            <a:extLst>
              <a:ext uri="{FF2B5EF4-FFF2-40B4-BE49-F238E27FC236}">
                <a16:creationId xmlns:a16="http://schemas.microsoft.com/office/drawing/2014/main" id="{D662A8AD-7134-49A4-944D-81FEC96322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CDBD4D-FC13-408D-AB2C-270D6C690B0A}"/>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218998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03AAA-F519-48B2-A240-BB10A2030B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9053CF-87F5-45A5-915E-CBC17FAA8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3FF83CC-EFAC-4F57-B1E1-E23ABFE9C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4D19F2-685E-42F8-9490-BD10B783B3B3}"/>
              </a:ext>
            </a:extLst>
          </p:cNvPr>
          <p:cNvSpPr>
            <a:spLocks noGrp="1"/>
          </p:cNvSpPr>
          <p:nvPr>
            <p:ph type="dt" sz="half" idx="10"/>
          </p:nvPr>
        </p:nvSpPr>
        <p:spPr/>
        <p:txBody>
          <a:bodyPr/>
          <a:lstStyle/>
          <a:p>
            <a:fld id="{0C0A96EF-85B6-494B-9AFE-F42474F425BE}" type="datetimeFigureOut">
              <a:rPr lang="en-GB" smtClean="0"/>
              <a:t>29/06/2021</a:t>
            </a:fld>
            <a:endParaRPr lang="en-GB"/>
          </a:p>
        </p:txBody>
      </p:sp>
      <p:sp>
        <p:nvSpPr>
          <p:cNvPr id="6" name="Footer Placeholder 5">
            <a:extLst>
              <a:ext uri="{FF2B5EF4-FFF2-40B4-BE49-F238E27FC236}">
                <a16:creationId xmlns:a16="http://schemas.microsoft.com/office/drawing/2014/main" id="{F77D05C7-31EC-4215-B661-F1F39999EE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6F9A9E-32EE-4ED8-AD9D-EE5BB9ADF06B}"/>
              </a:ext>
            </a:extLst>
          </p:cNvPr>
          <p:cNvSpPr>
            <a:spLocks noGrp="1"/>
          </p:cNvSpPr>
          <p:nvPr>
            <p:ph type="sldNum" sz="quarter" idx="12"/>
          </p:nvPr>
        </p:nvSpPr>
        <p:spPr/>
        <p:txBody>
          <a:bodyPr/>
          <a:lstStyle/>
          <a:p>
            <a:fld id="{C660E14E-1DC2-4ABF-A047-8E2A4C32B164}" type="slidenum">
              <a:rPr lang="en-GB" smtClean="0"/>
              <a:t>‹#›</a:t>
            </a:fld>
            <a:endParaRPr lang="en-GB"/>
          </a:p>
        </p:txBody>
      </p:sp>
    </p:spTree>
    <p:extLst>
      <p:ext uri="{BB962C8B-B14F-4D97-AF65-F5344CB8AC3E}">
        <p14:creationId xmlns:p14="http://schemas.microsoft.com/office/powerpoint/2010/main" val="388818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B70976-FA2D-47A4-9E78-4C3226072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2E274D-8370-4B02-8034-BA49B0B00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6D71AA-5B2B-41C1-A979-4E356F080D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96EF-85B6-494B-9AFE-F42474F425BE}" type="datetimeFigureOut">
              <a:rPr lang="en-GB" smtClean="0"/>
              <a:t>29/06/2021</a:t>
            </a:fld>
            <a:endParaRPr lang="en-GB"/>
          </a:p>
        </p:txBody>
      </p:sp>
      <p:sp>
        <p:nvSpPr>
          <p:cNvPr id="5" name="Footer Placeholder 4">
            <a:extLst>
              <a:ext uri="{FF2B5EF4-FFF2-40B4-BE49-F238E27FC236}">
                <a16:creationId xmlns:a16="http://schemas.microsoft.com/office/drawing/2014/main" id="{C8BC4FF3-D5A4-4795-BD24-393C9D25F5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600F49-0CF5-4C8A-A46C-165A7AB32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0E14E-1DC2-4ABF-A047-8E2A4C32B164}" type="slidenum">
              <a:rPr lang="en-GB" smtClean="0"/>
              <a:t>‹#›</a:t>
            </a:fld>
            <a:endParaRPr lang="en-GB"/>
          </a:p>
        </p:txBody>
      </p:sp>
    </p:spTree>
    <p:extLst>
      <p:ext uri="{BB962C8B-B14F-4D97-AF65-F5344CB8AC3E}">
        <p14:creationId xmlns:p14="http://schemas.microsoft.com/office/powerpoint/2010/main" val="1244208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671433-0BC9-42BB-B1A5-FFDF522536E3}"/>
              </a:ext>
            </a:extLst>
          </p:cNvPr>
          <p:cNvSpPr>
            <a:spLocks noGrp="1"/>
          </p:cNvSpPr>
          <p:nvPr>
            <p:ph type="ctrTitle"/>
          </p:nvPr>
        </p:nvSpPr>
        <p:spPr>
          <a:xfrm>
            <a:off x="1386865" y="818984"/>
            <a:ext cx="6596245" cy="3268520"/>
          </a:xfrm>
        </p:spPr>
        <p:txBody>
          <a:bodyPr>
            <a:normAutofit/>
          </a:bodyPr>
          <a:lstStyle/>
          <a:p>
            <a:pPr algn="r"/>
            <a:r>
              <a:rPr lang="en-GB" sz="4400" dirty="0">
                <a:solidFill>
                  <a:srgbClr val="FFFFFF"/>
                </a:solidFill>
              </a:rPr>
              <a:t>Co-constructing reading lists: Breaking down the barriers to political agency</a:t>
            </a:r>
            <a:br>
              <a:rPr lang="en-GB" sz="4400" dirty="0">
                <a:solidFill>
                  <a:srgbClr val="FFFFFF"/>
                </a:solidFill>
              </a:rPr>
            </a:br>
            <a:endParaRPr lang="en-GB" sz="44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B94F8DD-0374-4B71-95B0-7404ECC7CBE2}"/>
              </a:ext>
            </a:extLst>
          </p:cNvPr>
          <p:cNvSpPr>
            <a:spLocks noGrp="1"/>
          </p:cNvSpPr>
          <p:nvPr>
            <p:ph type="subTitle" idx="1"/>
          </p:nvPr>
        </p:nvSpPr>
        <p:spPr>
          <a:xfrm>
            <a:off x="1931874" y="4797188"/>
            <a:ext cx="6051236" cy="1241828"/>
          </a:xfrm>
        </p:spPr>
        <p:txBody>
          <a:bodyPr vert="horz" lIns="91440" tIns="45720" rIns="91440" bIns="45720" rtlCol="0">
            <a:normAutofit/>
          </a:bodyPr>
          <a:lstStyle/>
          <a:p>
            <a:pPr algn="r"/>
            <a:r>
              <a:rPr lang="en-GB">
                <a:solidFill>
                  <a:srgbClr val="FFFFFF"/>
                </a:solidFill>
              </a:rPr>
              <a:t>Charlotte Haines Lyon and Clare McCluskey-Dean</a:t>
            </a: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679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AC1C-C49E-426D-8E34-9B02EA4D6FD9}"/>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EAC9D7AD-259E-4FA9-9A4F-345E187BE36B}"/>
              </a:ext>
            </a:extLst>
          </p:cNvPr>
          <p:cNvSpPr>
            <a:spLocks noGrp="1"/>
          </p:cNvSpPr>
          <p:nvPr>
            <p:ph idx="1"/>
          </p:nvPr>
        </p:nvSpPr>
        <p:spPr/>
        <p:txBody>
          <a:bodyPr>
            <a:normAutofit fontScale="77500" lnSpcReduction="20000"/>
          </a:bodyPr>
          <a:lstStyle/>
          <a:p>
            <a:r>
              <a:rPr lang="en-GB" dirty="0" err="1"/>
              <a:t>Elmborg</a:t>
            </a:r>
            <a:r>
              <a:rPr lang="en-GB" dirty="0"/>
              <a:t>, J. (2006). Critical information literacy: Implications for instructional practice. The Journal of Academic Librarianship, 32(2), 192–199. </a:t>
            </a:r>
          </a:p>
          <a:p>
            <a:endParaRPr lang="en-GB" dirty="0"/>
          </a:p>
          <a:p>
            <a:r>
              <a:rPr lang="en-GB" dirty="0" err="1"/>
              <a:t>Moletsane</a:t>
            </a:r>
            <a:r>
              <a:rPr lang="en-GB" dirty="0"/>
              <a:t>, R., </a:t>
            </a:r>
            <a:r>
              <a:rPr lang="en-GB" dirty="0" err="1"/>
              <a:t>Haysom</a:t>
            </a:r>
            <a:r>
              <a:rPr lang="en-GB" dirty="0"/>
              <a:t>, L., &amp; Reddy, V. (2015). Knowledge production, critique and peer review in feminist publishing: Reflections from Agenda. Critical Arts: A South-North Journal of Cultural &amp; Media Studies, 29(6), 766–784. https://doi.org/10.1080/02560046.2015.1151112 </a:t>
            </a:r>
          </a:p>
          <a:p>
            <a:endParaRPr lang="en-GB" dirty="0"/>
          </a:p>
          <a:p>
            <a:r>
              <a:rPr lang="en-GB" dirty="0" err="1"/>
              <a:t>Saha</a:t>
            </a:r>
            <a:r>
              <a:rPr lang="en-GB" dirty="0"/>
              <a:t>, A., &amp; Lente, S. van. (2020). Rethinking diversity in publishing. Goldsmiths, University of London. https://www.spreadtheword.org.uk/wp-content/uploads/2020/06/Rethinking_diversity_in-publishing_WEB.pdf </a:t>
            </a:r>
          </a:p>
          <a:p>
            <a:endParaRPr lang="en-GB" dirty="0"/>
          </a:p>
          <a:p>
            <a:r>
              <a:rPr lang="en-GB" dirty="0"/>
              <a:t>Smith, L. (2013). Towards a model of critical information literacy instruction for the development of political agency. Journal of Information Literacy, 7(2), 15–32. </a:t>
            </a:r>
          </a:p>
        </p:txBody>
      </p:sp>
    </p:spTree>
    <p:extLst>
      <p:ext uri="{BB962C8B-B14F-4D97-AF65-F5344CB8AC3E}">
        <p14:creationId xmlns:p14="http://schemas.microsoft.com/office/powerpoint/2010/main" val="153696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reading list on global educations. The texts on it are mainly by male white western authors.">
            <a:extLst>
              <a:ext uri="{FF2B5EF4-FFF2-40B4-BE49-F238E27FC236}">
                <a16:creationId xmlns:a16="http://schemas.microsoft.com/office/drawing/2014/main" id="{DEBAB40A-7115-4BCD-A8EE-55D5223010A5}"/>
              </a:ext>
            </a:extLst>
          </p:cNvPr>
          <p:cNvPicPr>
            <a:picLocks noChangeAspect="1"/>
          </p:cNvPicPr>
          <p:nvPr/>
        </p:nvPicPr>
        <p:blipFill rotWithShape="1">
          <a:blip r:embed="rId2"/>
          <a:srcRect t="26711" b="4621"/>
          <a:stretch/>
        </p:blipFill>
        <p:spPr>
          <a:xfrm>
            <a:off x="457200" y="606364"/>
            <a:ext cx="10994571" cy="5794436"/>
          </a:xfrm>
          <a:prstGeom prst="rect">
            <a:avLst/>
          </a:prstGeom>
        </p:spPr>
      </p:pic>
      <p:sp>
        <p:nvSpPr>
          <p:cNvPr id="2" name="Title 1">
            <a:extLst>
              <a:ext uri="{FF2B5EF4-FFF2-40B4-BE49-F238E27FC236}">
                <a16:creationId xmlns:a16="http://schemas.microsoft.com/office/drawing/2014/main" id="{CEAAEE12-F31F-4D4F-8B83-390A34D1E418}"/>
              </a:ext>
            </a:extLst>
          </p:cNvPr>
          <p:cNvSpPr>
            <a:spLocks noGrp="1"/>
          </p:cNvSpPr>
          <p:nvPr>
            <p:ph type="title"/>
          </p:nvPr>
        </p:nvSpPr>
        <p:spPr>
          <a:xfrm>
            <a:off x="740229" y="-856"/>
            <a:ext cx="3213847" cy="782357"/>
          </a:xfrm>
        </p:spPr>
        <p:txBody>
          <a:bodyPr/>
          <a:lstStyle/>
          <a:p>
            <a:r>
              <a:rPr lang="en-GB" dirty="0"/>
              <a:t>Reading list</a:t>
            </a:r>
          </a:p>
        </p:txBody>
      </p:sp>
    </p:spTree>
    <p:extLst>
      <p:ext uri="{BB962C8B-B14F-4D97-AF65-F5344CB8AC3E}">
        <p14:creationId xmlns:p14="http://schemas.microsoft.com/office/powerpoint/2010/main" val="390002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6EC140-0C17-46E8-A7AA-63766FF4E7A4}"/>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The Problem</a:t>
            </a:r>
          </a:p>
        </p:txBody>
      </p:sp>
      <p:sp>
        <p:nvSpPr>
          <p:cNvPr id="3" name="Content Placeholder 2">
            <a:extLst>
              <a:ext uri="{FF2B5EF4-FFF2-40B4-BE49-F238E27FC236}">
                <a16:creationId xmlns:a16="http://schemas.microsoft.com/office/drawing/2014/main" id="{57F4A0D8-CC9D-47CD-AAFE-0CF866A8A155}"/>
              </a:ext>
            </a:extLst>
          </p:cNvPr>
          <p:cNvSpPr>
            <a:spLocks noGrp="1"/>
          </p:cNvSpPr>
          <p:nvPr>
            <p:ph idx="1"/>
          </p:nvPr>
        </p:nvSpPr>
        <p:spPr>
          <a:xfrm>
            <a:off x="4735308" y="655976"/>
            <a:ext cx="6555347" cy="5546047"/>
          </a:xfrm>
        </p:spPr>
        <p:txBody>
          <a:bodyPr anchor="ctr">
            <a:normAutofit/>
          </a:bodyPr>
          <a:lstStyle/>
          <a:p>
            <a:r>
              <a:rPr lang="en-GB" dirty="0"/>
              <a:t>Global perspectives modules  - not many global perspectives.</a:t>
            </a:r>
          </a:p>
          <a:p>
            <a:r>
              <a:rPr lang="en-GB" dirty="0"/>
              <a:t>How can we deliver reading lists that provide a variety of perspectives?</a:t>
            </a:r>
          </a:p>
          <a:p>
            <a:r>
              <a:rPr lang="en-GB" dirty="0"/>
              <a:t>Do we just include more Black authors on the reading lists?</a:t>
            </a:r>
          </a:p>
          <a:p>
            <a:endParaRPr lang="en-GB" dirty="0"/>
          </a:p>
        </p:txBody>
      </p:sp>
    </p:spTree>
    <p:extLst>
      <p:ext uri="{BB962C8B-B14F-4D97-AF65-F5344CB8AC3E}">
        <p14:creationId xmlns:p14="http://schemas.microsoft.com/office/powerpoint/2010/main" val="258853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66F855-0023-4DCC-8F8A-698B68C7E34E}"/>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Consumer v Political Agency</a:t>
            </a:r>
          </a:p>
        </p:txBody>
      </p:sp>
      <p:sp>
        <p:nvSpPr>
          <p:cNvPr id="3" name="Content Placeholder 2">
            <a:extLst>
              <a:ext uri="{FF2B5EF4-FFF2-40B4-BE49-F238E27FC236}">
                <a16:creationId xmlns:a16="http://schemas.microsoft.com/office/drawing/2014/main" id="{2A6E14EA-8FC8-43C1-8AFB-6BBA309DC137}"/>
              </a:ext>
            </a:extLst>
          </p:cNvPr>
          <p:cNvSpPr>
            <a:spLocks noGrp="1"/>
          </p:cNvSpPr>
          <p:nvPr>
            <p:ph idx="1"/>
          </p:nvPr>
        </p:nvSpPr>
        <p:spPr>
          <a:xfrm>
            <a:off x="4810259" y="649480"/>
            <a:ext cx="6555347" cy="5546047"/>
          </a:xfrm>
        </p:spPr>
        <p:txBody>
          <a:bodyPr anchor="ctr">
            <a:normAutofit/>
          </a:bodyPr>
          <a:lstStyle/>
          <a:p>
            <a:endParaRPr lang="en-GB" sz="2000" dirty="0"/>
          </a:p>
          <a:p>
            <a:pPr marL="0" indent="0">
              <a:buNone/>
            </a:pPr>
            <a:r>
              <a:rPr lang="en-GB" sz="2400" dirty="0"/>
              <a:t>“There is a relationship between the emancipatory potential of information, political agency and the democratic responsibilities of the library and information profession […] Critical pedagogical theorists believe that education that goes beyond providing access to information to actively teaching critical thinking skills. This would be of benefit to individuals, particularly young people during their period of formal education. It could equip them with the skills they need to understand the political system and their place within it, and, where necessary, to challenge this.” (Lauren Smith 2013:16) </a:t>
            </a:r>
          </a:p>
        </p:txBody>
      </p:sp>
    </p:spTree>
    <p:extLst>
      <p:ext uri="{BB962C8B-B14F-4D97-AF65-F5344CB8AC3E}">
        <p14:creationId xmlns:p14="http://schemas.microsoft.com/office/powerpoint/2010/main" val="241558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535C24-D721-4460-BA77-E5E0CF1A8569}"/>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Engage students with the issue</a:t>
            </a:r>
          </a:p>
        </p:txBody>
      </p:sp>
      <p:sp>
        <p:nvSpPr>
          <p:cNvPr id="3" name="Content Placeholder 2">
            <a:extLst>
              <a:ext uri="{FF2B5EF4-FFF2-40B4-BE49-F238E27FC236}">
                <a16:creationId xmlns:a16="http://schemas.microsoft.com/office/drawing/2014/main" id="{F27C4DCF-560D-47B1-B95B-BC6C322C0287}"/>
              </a:ext>
            </a:extLst>
          </p:cNvPr>
          <p:cNvSpPr>
            <a:spLocks noGrp="1"/>
          </p:cNvSpPr>
          <p:nvPr>
            <p:ph idx="1"/>
          </p:nvPr>
        </p:nvSpPr>
        <p:spPr>
          <a:xfrm>
            <a:off x="4810259" y="649480"/>
            <a:ext cx="6555347" cy="5546047"/>
          </a:xfrm>
        </p:spPr>
        <p:txBody>
          <a:bodyPr anchor="ctr">
            <a:normAutofit/>
          </a:bodyPr>
          <a:lstStyle/>
          <a:p>
            <a:r>
              <a:rPr lang="en-GB" sz="3200" dirty="0"/>
              <a:t>"critical pedagogy is the best opportunity for young people to develop the knowledge, skills, and sense of responsibility needed to seek agency, justice and democracy” (Giroux 2012, cited in Lauren Smith 2013:19) </a:t>
            </a:r>
          </a:p>
          <a:p>
            <a:pPr marL="0" indent="0">
              <a:buNone/>
            </a:pPr>
            <a:endParaRPr lang="en-GB" sz="2000" dirty="0"/>
          </a:p>
        </p:txBody>
      </p:sp>
    </p:spTree>
    <p:extLst>
      <p:ext uri="{BB962C8B-B14F-4D97-AF65-F5344CB8AC3E}">
        <p14:creationId xmlns:p14="http://schemas.microsoft.com/office/powerpoint/2010/main" val="42634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151139A-886F-4B97-8815-729AD383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0" name="Rectangle 49">
            <a:extLst>
              <a:ext uri="{FF2B5EF4-FFF2-40B4-BE49-F238E27FC236}">
                <a16:creationId xmlns:a16="http://schemas.microsoft.com/office/drawing/2014/main" id="{5428AC11-BFDF-42EF-80FF-717BBF9090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2CC56AF6-38E4-490B-8E2B-1A1037B4ED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2FD26B0-16CE-4AD4-9CE4-A63EBF330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BA6106F-BA85-4AC4-8F0C-D15B0402530B}"/>
              </a:ext>
            </a:extLst>
          </p:cNvPr>
          <p:cNvSpPr>
            <a:spLocks noGrp="1"/>
          </p:cNvSpPr>
          <p:nvPr>
            <p:ph type="title"/>
          </p:nvPr>
        </p:nvSpPr>
        <p:spPr>
          <a:xfrm>
            <a:off x="376518" y="365125"/>
            <a:ext cx="3162211" cy="2136425"/>
          </a:xfrm>
        </p:spPr>
        <p:txBody>
          <a:bodyPr>
            <a:normAutofit/>
          </a:bodyPr>
          <a:lstStyle/>
          <a:p>
            <a:pPr rtl="0" eaLnBrk="1" latinLnBrk="0" hangingPunct="1"/>
            <a:r>
              <a:rPr lang="en-US" sz="2800" kern="1200" dirty="0">
                <a:solidFill>
                  <a:srgbClr val="FFFFFF"/>
                </a:solidFill>
                <a:effectLst/>
                <a:latin typeface="Calibri" panose="020F0502020204030204" pitchFamily="34" charset="0"/>
                <a:ea typeface="+mn-ea"/>
                <a:cs typeface="+mn-cs"/>
              </a:rPr>
              <a:t>Task: students to critique and co-create reading lists.</a:t>
            </a:r>
            <a:endParaRPr lang="en-GB" dirty="0">
              <a:effectLst/>
            </a:endParaRPr>
          </a:p>
          <a:p>
            <a:endParaRPr lang="en-GB" dirty="0"/>
          </a:p>
        </p:txBody>
      </p:sp>
      <p:sp>
        <p:nvSpPr>
          <p:cNvPr id="42" name="Content Placeholder 2">
            <a:extLst>
              <a:ext uri="{FF2B5EF4-FFF2-40B4-BE49-F238E27FC236}">
                <a16:creationId xmlns:a16="http://schemas.microsoft.com/office/drawing/2014/main" id="{A6A3EFA6-357B-423E-A991-5CBBD4884FDD}"/>
              </a:ext>
            </a:extLst>
          </p:cNvPr>
          <p:cNvSpPr txBox="1">
            <a:spLocks/>
          </p:cNvSpPr>
          <p:nvPr/>
        </p:nvSpPr>
        <p:spPr>
          <a:xfrm>
            <a:off x="4929149" y="365125"/>
            <a:ext cx="6443703" cy="28062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Explore the systemic biases within the global publishing industry and their impact on both authors but also education.</a:t>
            </a:r>
          </a:p>
          <a:p>
            <a:endParaRPr lang="en-US" sz="2400" dirty="0"/>
          </a:p>
          <a:p>
            <a:r>
              <a:rPr lang="en-US" sz="2400" dirty="0"/>
              <a:t>To find authors who are not white, European or American who are writing about their chosen subject. </a:t>
            </a:r>
          </a:p>
        </p:txBody>
      </p:sp>
      <p:sp>
        <p:nvSpPr>
          <p:cNvPr id="43" name="TextBox 42">
            <a:extLst>
              <a:ext uri="{FF2B5EF4-FFF2-40B4-BE49-F238E27FC236}">
                <a16:creationId xmlns:a16="http://schemas.microsoft.com/office/drawing/2014/main" id="{24F43A44-CBDA-46A1-981C-BD2EB578E8C2}"/>
              </a:ext>
            </a:extLst>
          </p:cNvPr>
          <p:cNvSpPr txBox="1"/>
          <p:nvPr/>
        </p:nvSpPr>
        <p:spPr>
          <a:xfrm>
            <a:off x="6191252" y="3322791"/>
            <a:ext cx="5181600" cy="2806296"/>
          </a:xfrm>
          <a:prstGeom prst="rect">
            <a:avLst/>
          </a:prstGeom>
          <a:ln>
            <a:solidFill>
              <a:schemeClr val="accent1"/>
            </a:solidFill>
          </a:ln>
        </p:spPr>
        <p:txBody>
          <a:bodyPr vert="horz" lIns="91440" tIns="45720" rIns="91440" bIns="45720" rtlCol="0">
            <a:normAutofit/>
          </a:bodyPr>
          <a:lstStyle/>
          <a:p>
            <a:pPr>
              <a:lnSpc>
                <a:spcPct val="90000"/>
              </a:lnSpc>
              <a:spcAft>
                <a:spcPts val="600"/>
              </a:spcAft>
            </a:pPr>
            <a:r>
              <a:rPr lang="en-US" sz="2000" dirty="0"/>
              <a:t>“The publishing industry concedes that it has a problem with a lack of diversity. Publishers </a:t>
            </a:r>
            <a:r>
              <a:rPr lang="en-US" sz="2000" dirty="0" err="1"/>
              <a:t>recognise</a:t>
            </a:r>
            <a:r>
              <a:rPr lang="en-US" sz="2000" dirty="0"/>
              <a:t> that writers of </a:t>
            </a:r>
            <a:r>
              <a:rPr lang="en-US" sz="2000" dirty="0" err="1"/>
              <a:t>colour</a:t>
            </a:r>
            <a:r>
              <a:rPr lang="en-US" sz="2000" dirty="0"/>
              <a:t> in particular have been historically excluded. Yet while publishers would like to publish more diversely, finding writers of </a:t>
            </a:r>
            <a:r>
              <a:rPr lang="en-US" sz="2000" dirty="0" err="1"/>
              <a:t>colour</a:t>
            </a:r>
            <a:r>
              <a:rPr lang="en-US" sz="2000" dirty="0"/>
              <a:t> and publishing them successfully remains a challenge.” (</a:t>
            </a:r>
            <a:r>
              <a:rPr lang="en-US" sz="2000" dirty="0" err="1"/>
              <a:t>Anamik</a:t>
            </a:r>
            <a:r>
              <a:rPr lang="en-US" sz="2000" dirty="0"/>
              <a:t> </a:t>
            </a:r>
            <a:r>
              <a:rPr lang="en-US" sz="2000" dirty="0" err="1"/>
              <a:t>Saha</a:t>
            </a:r>
            <a:r>
              <a:rPr lang="en-US" sz="2000" dirty="0"/>
              <a:t> and Sandra van Lente 2020:2) </a:t>
            </a:r>
          </a:p>
          <a:p>
            <a:pPr indent="-228600">
              <a:lnSpc>
                <a:spcPct val="9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3420141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AF804A-2132-4B56-A0D2-87109FA395CB}"/>
              </a:ext>
            </a:extLst>
          </p:cNvPr>
          <p:cNvSpPr>
            <a:spLocks noGrp="1"/>
          </p:cNvSpPr>
          <p:nvPr>
            <p:ph type="title"/>
          </p:nvPr>
        </p:nvSpPr>
        <p:spPr>
          <a:xfrm>
            <a:off x="1371599" y="294538"/>
            <a:ext cx="9895951" cy="1033669"/>
          </a:xfrm>
        </p:spPr>
        <p:txBody>
          <a:bodyPr>
            <a:normAutofit fontScale="90000"/>
          </a:bodyPr>
          <a:lstStyle/>
          <a:p>
            <a:r>
              <a:rPr lang="en-GB" sz="4000" dirty="0">
                <a:solidFill>
                  <a:srgbClr val="FFFFFF"/>
                </a:solidFill>
              </a:rPr>
              <a:t>However students agreed that it was an important issue.</a:t>
            </a:r>
          </a:p>
        </p:txBody>
      </p:sp>
      <p:sp>
        <p:nvSpPr>
          <p:cNvPr id="3" name="Content Placeholder 2">
            <a:extLst>
              <a:ext uri="{FF2B5EF4-FFF2-40B4-BE49-F238E27FC236}">
                <a16:creationId xmlns:a16="http://schemas.microsoft.com/office/drawing/2014/main" id="{06C33907-C101-4F87-9C8A-EE54C5CBDE0C}"/>
              </a:ext>
            </a:extLst>
          </p:cNvPr>
          <p:cNvSpPr>
            <a:spLocks noGrp="1"/>
          </p:cNvSpPr>
          <p:nvPr>
            <p:ph idx="1"/>
          </p:nvPr>
        </p:nvSpPr>
        <p:spPr>
          <a:xfrm>
            <a:off x="1371599" y="2318197"/>
            <a:ext cx="9724031" cy="3683358"/>
          </a:xfrm>
        </p:spPr>
        <p:txBody>
          <a:bodyPr anchor="ctr">
            <a:normAutofit/>
          </a:bodyPr>
          <a:lstStyle/>
          <a:p>
            <a:pPr marL="0" indent="0">
              <a:buNone/>
            </a:pPr>
            <a:r>
              <a:rPr lang="en-GB" dirty="0"/>
              <a:t>“within much of northern scholarship there has been significant homogenisation, with the tendency to be indebted to the promotion of canonical scholars, while remaining unaware or oblivious (perhaps even ignorant) of underrepresented voices […] knowledge production is consequently tilted in such a way that it enhances the politics of skewed citationality” (</a:t>
            </a:r>
            <a:r>
              <a:rPr lang="en-GB" dirty="0" err="1"/>
              <a:t>Relebohile</a:t>
            </a:r>
            <a:r>
              <a:rPr lang="en-GB" dirty="0"/>
              <a:t> </a:t>
            </a:r>
            <a:r>
              <a:rPr lang="en-GB" dirty="0" err="1"/>
              <a:t>Moletsane</a:t>
            </a:r>
            <a:r>
              <a:rPr lang="en-GB" dirty="0"/>
              <a:t>, Louise </a:t>
            </a:r>
            <a:r>
              <a:rPr lang="en-GB" dirty="0" err="1"/>
              <a:t>Haysom</a:t>
            </a:r>
            <a:r>
              <a:rPr lang="en-GB" dirty="0"/>
              <a:t> and Vasu Reddy 2015:768) </a:t>
            </a:r>
          </a:p>
        </p:txBody>
      </p:sp>
    </p:spTree>
    <p:extLst>
      <p:ext uri="{BB962C8B-B14F-4D97-AF65-F5344CB8AC3E}">
        <p14:creationId xmlns:p14="http://schemas.microsoft.com/office/powerpoint/2010/main" val="220093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5E9210-39E9-44D6-A043-0BA1C1524343}"/>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Shock but also frustration prevailed</a:t>
            </a:r>
          </a:p>
        </p:txBody>
      </p:sp>
      <p:sp>
        <p:nvSpPr>
          <p:cNvPr id="3" name="Content Placeholder 2">
            <a:extLst>
              <a:ext uri="{FF2B5EF4-FFF2-40B4-BE49-F238E27FC236}">
                <a16:creationId xmlns:a16="http://schemas.microsoft.com/office/drawing/2014/main" id="{A5D549CD-3BC8-468C-8225-949AAD0A13CA}"/>
              </a:ext>
            </a:extLst>
          </p:cNvPr>
          <p:cNvSpPr>
            <a:spLocks noGrp="1"/>
          </p:cNvSpPr>
          <p:nvPr>
            <p:ph idx="1"/>
          </p:nvPr>
        </p:nvSpPr>
        <p:spPr>
          <a:xfrm>
            <a:off x="1371599" y="2318197"/>
            <a:ext cx="9724031" cy="3683358"/>
          </a:xfrm>
        </p:spPr>
        <p:txBody>
          <a:bodyPr anchor="ctr">
            <a:normAutofit/>
          </a:bodyPr>
          <a:lstStyle/>
          <a:p>
            <a:r>
              <a:rPr lang="en-GB" sz="3200" dirty="0"/>
              <a:t>“Why can’t I find diverse authors on this subject?”</a:t>
            </a:r>
          </a:p>
          <a:p>
            <a:r>
              <a:rPr lang="en-GB" sz="3200" dirty="0"/>
              <a:t>“This is too difficult!” </a:t>
            </a:r>
          </a:p>
          <a:p>
            <a:r>
              <a:rPr lang="en-GB" sz="3200" dirty="0"/>
              <a:t>“I don’t have time to put in the real effort needed.”</a:t>
            </a:r>
          </a:p>
          <a:p>
            <a:r>
              <a:rPr lang="en-GB" sz="3200" dirty="0"/>
              <a:t>“I had never thought about this before – oh my god!”</a:t>
            </a:r>
          </a:p>
          <a:p>
            <a:endParaRPr lang="en-GB" sz="2000" dirty="0"/>
          </a:p>
          <a:p>
            <a:pPr marL="0" indent="0">
              <a:buNone/>
            </a:pPr>
            <a:endParaRPr lang="en-GB" sz="2000" dirty="0"/>
          </a:p>
        </p:txBody>
      </p:sp>
    </p:spTree>
    <p:extLst>
      <p:ext uri="{BB962C8B-B14F-4D97-AF65-F5344CB8AC3E}">
        <p14:creationId xmlns:p14="http://schemas.microsoft.com/office/powerpoint/2010/main" val="206828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3D716F-64D9-49AD-A3A0-A23D09BE1E46}"/>
              </a:ext>
            </a:extLst>
          </p:cNvPr>
          <p:cNvSpPr>
            <a:spLocks noGrp="1"/>
          </p:cNvSpPr>
          <p:nvPr>
            <p:ph type="title"/>
          </p:nvPr>
        </p:nvSpPr>
        <p:spPr>
          <a:xfrm>
            <a:off x="826396" y="586855"/>
            <a:ext cx="4230100" cy="3387497"/>
          </a:xfrm>
        </p:spPr>
        <p:txBody>
          <a:bodyPr anchor="b">
            <a:normAutofit/>
          </a:bodyPr>
          <a:lstStyle/>
          <a:p>
            <a:pPr algn="r"/>
            <a:r>
              <a:rPr lang="en-GB" sz="4000">
                <a:solidFill>
                  <a:srgbClr val="FFFFFF"/>
                </a:solidFill>
              </a:rPr>
              <a:t>It is our responsibility as educators…but</a:t>
            </a:r>
          </a:p>
        </p:txBody>
      </p:sp>
      <p:sp>
        <p:nvSpPr>
          <p:cNvPr id="3" name="Content Placeholder 2">
            <a:extLst>
              <a:ext uri="{FF2B5EF4-FFF2-40B4-BE49-F238E27FC236}">
                <a16:creationId xmlns:a16="http://schemas.microsoft.com/office/drawing/2014/main" id="{8592B99F-06D5-4922-B95F-A75C72D741D8}"/>
              </a:ext>
            </a:extLst>
          </p:cNvPr>
          <p:cNvSpPr>
            <a:spLocks noGrp="1"/>
          </p:cNvSpPr>
          <p:nvPr>
            <p:ph idx="1"/>
          </p:nvPr>
        </p:nvSpPr>
        <p:spPr>
          <a:xfrm>
            <a:off x="6503158" y="649480"/>
            <a:ext cx="4862447" cy="5546047"/>
          </a:xfrm>
        </p:spPr>
        <p:txBody>
          <a:bodyPr anchor="ctr">
            <a:normAutofit/>
          </a:bodyPr>
          <a:lstStyle/>
          <a:p>
            <a:pPr marL="0" indent="0">
              <a:buNone/>
            </a:pPr>
            <a:r>
              <a:rPr lang="en-GB" sz="2400" dirty="0"/>
              <a:t>“A critical approach to information literacy development means changing the view of education as the transfer of information or “getting the right knowledge into students’ heads” to an awareness of each person’s agency and ability to make meaning within the library setting.” (Jim </a:t>
            </a:r>
            <a:r>
              <a:rPr lang="en-GB" sz="2400" dirty="0" err="1"/>
              <a:t>Elmborg</a:t>
            </a:r>
            <a:r>
              <a:rPr lang="en-GB" sz="2400" dirty="0"/>
              <a:t> 2006:194) </a:t>
            </a:r>
            <a:br>
              <a:rPr lang="en-GB" sz="2400" dirty="0"/>
            </a:br>
            <a:endParaRPr lang="en-GB" sz="2400" dirty="0"/>
          </a:p>
          <a:p>
            <a:pPr lvl="1"/>
            <a:r>
              <a:rPr lang="en-GB" sz="2000" dirty="0"/>
              <a:t>How do we build in the time and also encourage students to keep going under adverse circumstances? </a:t>
            </a:r>
          </a:p>
        </p:txBody>
      </p:sp>
    </p:spTree>
    <p:extLst>
      <p:ext uri="{BB962C8B-B14F-4D97-AF65-F5344CB8AC3E}">
        <p14:creationId xmlns:p14="http://schemas.microsoft.com/office/powerpoint/2010/main" val="2613155322"/>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DFDD110B4DE644AA08F395E0CC9E6D" ma:contentTypeVersion="13" ma:contentTypeDescription="Create a new document." ma:contentTypeScope="" ma:versionID="e3bafa2cffdeed2f1d71772b66703f73">
  <xsd:schema xmlns:xsd="http://www.w3.org/2001/XMLSchema" xmlns:xs="http://www.w3.org/2001/XMLSchema" xmlns:p="http://schemas.microsoft.com/office/2006/metadata/properties" xmlns:ns3="13be44c9-f71f-4073-889c-032e7ce52509" xmlns:ns4="d009d4c0-d8ea-4407-b657-f3a608f61430" targetNamespace="http://schemas.microsoft.com/office/2006/metadata/properties" ma:root="true" ma:fieldsID="a577356c8c86facfdb4ab8231dc65c7b" ns3:_="" ns4:_="">
    <xsd:import namespace="13be44c9-f71f-4073-889c-032e7ce52509"/>
    <xsd:import namespace="d009d4c0-d8ea-4407-b657-f3a608f6143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e44c9-f71f-4073-889c-032e7ce525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09d4c0-d8ea-4407-b657-f3a608f6143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FF2167-EC96-4EFB-A0EC-AA16036B5084}">
  <ds:schemaRefs>
    <ds:schemaRef ds:uri="http://schemas.microsoft.com/sharepoint/v3/contenttype/forms"/>
  </ds:schemaRefs>
</ds:datastoreItem>
</file>

<file path=customXml/itemProps2.xml><?xml version="1.0" encoding="utf-8"?>
<ds:datastoreItem xmlns:ds="http://schemas.openxmlformats.org/officeDocument/2006/customXml" ds:itemID="{7F810119-C14E-4226-B610-4BCE0EC78B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e44c9-f71f-4073-889c-032e7ce52509"/>
    <ds:schemaRef ds:uri="d009d4c0-d8ea-4407-b657-f3a608f61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3FC4C0-94D2-4DA3-9A6B-4E4C1C2D2434}">
  <ds:schemaRefs>
    <ds:schemaRef ds:uri="http://purl.org/dc/terms/"/>
    <ds:schemaRef ds:uri="http://schemas.microsoft.com/office/infopath/2007/PartnerControls"/>
    <ds:schemaRef ds:uri="13be44c9-f71f-4073-889c-032e7ce52509"/>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 ds:uri="d009d4c0-d8ea-4407-b657-f3a608f61430"/>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280</TotalTime>
  <Words>677</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Co-constructing reading lists: Breaking down the barriers to political agency </vt:lpstr>
      <vt:lpstr>Reading list</vt:lpstr>
      <vt:lpstr>The Problem</vt:lpstr>
      <vt:lpstr>Consumer v Political Agency</vt:lpstr>
      <vt:lpstr>Engage students with the issue</vt:lpstr>
      <vt:lpstr>Task: students to critique and co-create reading lists. </vt:lpstr>
      <vt:lpstr>However students agreed that it was an important issue.</vt:lpstr>
      <vt:lpstr>Shock but also frustration prevailed</vt:lpstr>
      <vt:lpstr>It is our responsibility as educators…but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Co-constructing reading lists: Breaking down the barriers to political agency</dc:title>
  <dc:creator>Charlotte Haines Lyon</dc:creator>
  <cp:lastModifiedBy>Charlotte Haines Lyon</cp:lastModifiedBy>
  <cp:revision>8</cp:revision>
  <dcterms:created xsi:type="dcterms:W3CDTF">2021-06-28T16:13:56Z</dcterms:created>
  <dcterms:modified xsi:type="dcterms:W3CDTF">2021-06-29T20:17:24Z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0x010100DBDFDD110B4DE644AA08F395E0CC9E6D</vt:lpwstr>
  </property>
</Properties>
</file>