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8" r:id="rId2"/>
    <p:sldId id="275" r:id="rId3"/>
    <p:sldId id="284" r:id="rId4"/>
    <p:sldId id="286" r:id="rId5"/>
    <p:sldId id="292" r:id="rId6"/>
    <p:sldId id="290" r:id="rId7"/>
    <p:sldId id="288" r:id="rId8"/>
    <p:sldId id="291" r:id="rId9"/>
    <p:sldId id="293" r:id="rId10"/>
    <p:sldId id="294" r:id="rId11"/>
    <p:sldId id="295" r:id="rId12"/>
    <p:sldId id="296" r:id="rId13"/>
    <p:sldId id="297"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84CD18-3723-40CC-918E-FC5FF75AA72B}" v="39" dt="2021-11-15T14:39:34.66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94" autoAdjust="0"/>
  </p:normalViewPr>
  <p:slideViewPr>
    <p:cSldViewPr snapToGrid="0">
      <p:cViewPr varScale="1">
        <p:scale>
          <a:sx n="62" d="100"/>
          <a:sy n="62" d="100"/>
        </p:scale>
        <p:origin x="108" y="56"/>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Cunningham" userId="03580319-cc52-4e7a-85d6-da46fce94494" providerId="ADAL" clId="{5284CD18-3723-40CC-918E-FC5FF75AA72B}"/>
    <pc:docChg chg="undo custSel addSld delSld modSld sldOrd">
      <pc:chgData name="Clare Cunningham" userId="03580319-cc52-4e7a-85d6-da46fce94494" providerId="ADAL" clId="{5284CD18-3723-40CC-918E-FC5FF75AA72B}" dt="2021-11-15T14:39:57.084" v="2657" actId="26606"/>
      <pc:docMkLst>
        <pc:docMk/>
      </pc:docMkLst>
      <pc:sldChg chg="modSp mod">
        <pc:chgData name="Clare Cunningham" userId="03580319-cc52-4e7a-85d6-da46fce94494" providerId="ADAL" clId="{5284CD18-3723-40CC-918E-FC5FF75AA72B}" dt="2021-11-15T11:23:40.254" v="950" actId="20577"/>
        <pc:sldMkLst>
          <pc:docMk/>
          <pc:sldMk cId="4261546900" sldId="258"/>
        </pc:sldMkLst>
        <pc:spChg chg="mod">
          <ac:chgData name="Clare Cunningham" userId="03580319-cc52-4e7a-85d6-da46fce94494" providerId="ADAL" clId="{5284CD18-3723-40CC-918E-FC5FF75AA72B}" dt="2021-11-15T11:23:40.254" v="950" actId="20577"/>
          <ac:spMkLst>
            <pc:docMk/>
            <pc:sldMk cId="4261546900" sldId="258"/>
            <ac:spMk id="2" creationId="{00000000-0000-0000-0000-000000000000}"/>
          </ac:spMkLst>
        </pc:spChg>
      </pc:sldChg>
      <pc:sldChg chg="addSp delSp modSp mod modClrScheme chgLayout">
        <pc:chgData name="Clare Cunningham" userId="03580319-cc52-4e7a-85d6-da46fce94494" providerId="ADAL" clId="{5284CD18-3723-40CC-918E-FC5FF75AA72B}" dt="2021-11-03T15:01:16.940" v="3" actId="26606"/>
        <pc:sldMkLst>
          <pc:docMk/>
          <pc:sldMk cId="1627619141" sldId="275"/>
        </pc:sldMkLst>
        <pc:spChg chg="mod">
          <ac:chgData name="Clare Cunningham" userId="03580319-cc52-4e7a-85d6-da46fce94494" providerId="ADAL" clId="{5284CD18-3723-40CC-918E-FC5FF75AA72B}" dt="2021-11-03T15:01:16.940" v="3" actId="26606"/>
          <ac:spMkLst>
            <pc:docMk/>
            <pc:sldMk cId="1627619141" sldId="275"/>
            <ac:spMk id="2" creationId="{00000000-0000-0000-0000-000000000000}"/>
          </ac:spMkLst>
        </pc:spChg>
        <pc:spChg chg="mod">
          <ac:chgData name="Clare Cunningham" userId="03580319-cc52-4e7a-85d6-da46fce94494" providerId="ADAL" clId="{5284CD18-3723-40CC-918E-FC5FF75AA72B}" dt="2021-11-03T15:01:16.940" v="3" actId="26606"/>
          <ac:spMkLst>
            <pc:docMk/>
            <pc:sldMk cId="1627619141" sldId="275"/>
            <ac:spMk id="3" creationId="{00000000-0000-0000-0000-000000000000}"/>
          </ac:spMkLst>
        </pc:spChg>
        <pc:spChg chg="mod">
          <ac:chgData name="Clare Cunningham" userId="03580319-cc52-4e7a-85d6-da46fce94494" providerId="ADAL" clId="{5284CD18-3723-40CC-918E-FC5FF75AA72B}" dt="2021-11-03T15:01:16.940" v="3" actId="26606"/>
          <ac:spMkLst>
            <pc:docMk/>
            <pc:sldMk cId="1627619141" sldId="275"/>
            <ac:spMk id="4" creationId="{00000000-0000-0000-0000-000000000000}"/>
          </ac:spMkLst>
        </pc:spChg>
        <pc:spChg chg="mod">
          <ac:chgData name="Clare Cunningham" userId="03580319-cc52-4e7a-85d6-da46fce94494" providerId="ADAL" clId="{5284CD18-3723-40CC-918E-FC5FF75AA72B}" dt="2021-11-03T15:01:16.940" v="3" actId="26606"/>
          <ac:spMkLst>
            <pc:docMk/>
            <pc:sldMk cId="1627619141" sldId="275"/>
            <ac:spMk id="5" creationId="{00000000-0000-0000-0000-000000000000}"/>
          </ac:spMkLst>
        </pc:spChg>
        <pc:spChg chg="mod">
          <ac:chgData name="Clare Cunningham" userId="03580319-cc52-4e7a-85d6-da46fce94494" providerId="ADAL" clId="{5284CD18-3723-40CC-918E-FC5FF75AA72B}" dt="2021-11-03T15:01:16.940" v="3" actId="26606"/>
          <ac:spMkLst>
            <pc:docMk/>
            <pc:sldMk cId="1627619141" sldId="275"/>
            <ac:spMk id="6" creationId="{00000000-0000-0000-0000-000000000000}"/>
          </ac:spMkLst>
        </pc:spChg>
        <pc:spChg chg="add del">
          <ac:chgData name="Clare Cunningham" userId="03580319-cc52-4e7a-85d6-da46fce94494" providerId="ADAL" clId="{5284CD18-3723-40CC-918E-FC5FF75AA72B}" dt="2021-11-03T14:59:52.601" v="1" actId="22"/>
          <ac:spMkLst>
            <pc:docMk/>
            <pc:sldMk cId="1627619141" sldId="275"/>
            <ac:spMk id="8" creationId="{B56AA3D8-29D4-4A69-872D-BD6AE0D7D926}"/>
          </ac:spMkLst>
        </pc:spChg>
        <pc:picChg chg="add mod ord">
          <ac:chgData name="Clare Cunningham" userId="03580319-cc52-4e7a-85d6-da46fce94494" providerId="ADAL" clId="{5284CD18-3723-40CC-918E-FC5FF75AA72B}" dt="2021-11-03T15:01:16.940" v="3" actId="26606"/>
          <ac:picMkLst>
            <pc:docMk/>
            <pc:sldMk cId="1627619141" sldId="275"/>
            <ac:picMk id="10" creationId="{C2AC39A5-5014-4E0C-81E5-AAFC461ED1DC}"/>
          </ac:picMkLst>
        </pc:picChg>
      </pc:sldChg>
      <pc:sldChg chg="addSp modSp mod">
        <pc:chgData name="Clare Cunningham" userId="03580319-cc52-4e7a-85d6-da46fce94494" providerId="ADAL" clId="{5284CD18-3723-40CC-918E-FC5FF75AA72B}" dt="2021-11-15T11:24:09.243" v="965" actId="20577"/>
        <pc:sldMkLst>
          <pc:docMk/>
          <pc:sldMk cId="1947191207" sldId="284"/>
        </pc:sldMkLst>
        <pc:spChg chg="mod">
          <ac:chgData name="Clare Cunningham" userId="03580319-cc52-4e7a-85d6-da46fce94494" providerId="ADAL" clId="{5284CD18-3723-40CC-918E-FC5FF75AA72B}" dt="2021-11-15T11:24:09.243" v="965" actId="20577"/>
          <ac:spMkLst>
            <pc:docMk/>
            <pc:sldMk cId="1947191207" sldId="284"/>
            <ac:spMk id="3" creationId="{B7BABA51-8E45-477C-907B-88F7B08FACF5}"/>
          </ac:spMkLst>
        </pc:spChg>
        <pc:picChg chg="add mod">
          <ac:chgData name="Clare Cunningham" userId="03580319-cc52-4e7a-85d6-da46fce94494" providerId="ADAL" clId="{5284CD18-3723-40CC-918E-FC5FF75AA72B}" dt="2021-11-03T15:04:23.831" v="7" actId="1076"/>
          <ac:picMkLst>
            <pc:docMk/>
            <pc:sldMk cId="1947191207" sldId="284"/>
            <ac:picMk id="8" creationId="{8CC31180-F126-4C65-9262-DE967008A5A0}"/>
          </ac:picMkLst>
        </pc:picChg>
      </pc:sldChg>
      <pc:sldChg chg="modSp new mod">
        <pc:chgData name="Clare Cunningham" userId="03580319-cc52-4e7a-85d6-da46fce94494" providerId="ADAL" clId="{5284CD18-3723-40CC-918E-FC5FF75AA72B}" dt="2021-11-03T15:27:44.062" v="33" actId="20577"/>
        <pc:sldMkLst>
          <pc:docMk/>
          <pc:sldMk cId="117026364" sldId="285"/>
        </pc:sldMkLst>
        <pc:spChg chg="mod">
          <ac:chgData name="Clare Cunningham" userId="03580319-cc52-4e7a-85d6-da46fce94494" providerId="ADAL" clId="{5284CD18-3723-40CC-918E-FC5FF75AA72B}" dt="2021-11-03T15:27:44.062" v="33" actId="20577"/>
          <ac:spMkLst>
            <pc:docMk/>
            <pc:sldMk cId="117026364" sldId="285"/>
            <ac:spMk id="3" creationId="{C66B5ECE-2BDC-41AF-8ACE-CF0E1B0F17AD}"/>
          </ac:spMkLst>
        </pc:spChg>
      </pc:sldChg>
      <pc:sldChg chg="addSp modSp new mod modClrScheme chgLayout">
        <pc:chgData name="Clare Cunningham" userId="03580319-cc52-4e7a-85d6-da46fce94494" providerId="ADAL" clId="{5284CD18-3723-40CC-918E-FC5FF75AA72B}" dt="2021-11-15T12:19:46.440" v="1715" actId="20577"/>
        <pc:sldMkLst>
          <pc:docMk/>
          <pc:sldMk cId="1460119379" sldId="286"/>
        </pc:sldMkLst>
        <pc:spChg chg="mod">
          <ac:chgData name="Clare Cunningham" userId="03580319-cc52-4e7a-85d6-da46fce94494" providerId="ADAL" clId="{5284CD18-3723-40CC-918E-FC5FF75AA72B}" dt="2021-11-15T11:24:39.958" v="971" actId="14100"/>
          <ac:spMkLst>
            <pc:docMk/>
            <pc:sldMk cId="1460119379" sldId="286"/>
            <ac:spMk id="2" creationId="{B7495D51-6DC7-4030-B987-5266B2C7C2D2}"/>
          </ac:spMkLst>
        </pc:spChg>
        <pc:spChg chg="mod">
          <ac:chgData name="Clare Cunningham" userId="03580319-cc52-4e7a-85d6-da46fce94494" providerId="ADAL" clId="{5284CD18-3723-40CC-918E-FC5FF75AA72B}" dt="2021-11-03T15:29:54.122" v="46" actId="26606"/>
          <ac:spMkLst>
            <pc:docMk/>
            <pc:sldMk cId="1460119379" sldId="286"/>
            <ac:spMk id="3" creationId="{775233EF-76F4-4B32-AA10-9EE02AC48EF3}"/>
          </ac:spMkLst>
        </pc:spChg>
        <pc:spChg chg="mod">
          <ac:chgData name="Clare Cunningham" userId="03580319-cc52-4e7a-85d6-da46fce94494" providerId="ADAL" clId="{5284CD18-3723-40CC-918E-FC5FF75AA72B}" dt="2021-11-03T15:29:54.122" v="46" actId="26606"/>
          <ac:spMkLst>
            <pc:docMk/>
            <pc:sldMk cId="1460119379" sldId="286"/>
            <ac:spMk id="4" creationId="{DCEB219F-2EE9-41AD-B637-8C86F87CDAEF}"/>
          </ac:spMkLst>
        </pc:spChg>
        <pc:spChg chg="mod">
          <ac:chgData name="Clare Cunningham" userId="03580319-cc52-4e7a-85d6-da46fce94494" providerId="ADAL" clId="{5284CD18-3723-40CC-918E-FC5FF75AA72B}" dt="2021-11-03T15:29:54.122" v="46" actId="26606"/>
          <ac:spMkLst>
            <pc:docMk/>
            <pc:sldMk cId="1460119379" sldId="286"/>
            <ac:spMk id="5" creationId="{9C31353D-62FE-473D-8BDC-CA8BCD91300F}"/>
          </ac:spMkLst>
        </pc:spChg>
        <pc:spChg chg="add mod">
          <ac:chgData name="Clare Cunningham" userId="03580319-cc52-4e7a-85d6-da46fce94494" providerId="ADAL" clId="{5284CD18-3723-40CC-918E-FC5FF75AA72B}" dt="2021-11-15T12:19:46.440" v="1715" actId="20577"/>
          <ac:spMkLst>
            <pc:docMk/>
            <pc:sldMk cId="1460119379" sldId="286"/>
            <ac:spMk id="12" creationId="{B588D413-38E8-47C3-98BF-430FDF672323}"/>
          </ac:spMkLst>
        </pc:spChg>
        <pc:picChg chg="add mod ord">
          <ac:chgData name="Clare Cunningham" userId="03580319-cc52-4e7a-85d6-da46fce94494" providerId="ADAL" clId="{5284CD18-3723-40CC-918E-FC5FF75AA72B}" dt="2021-11-15T11:24:54.480" v="973" actId="14100"/>
          <ac:picMkLst>
            <pc:docMk/>
            <pc:sldMk cId="1460119379" sldId="286"/>
            <ac:picMk id="7" creationId="{E4A8F5DD-8C86-4330-94B8-97D2A5B4A004}"/>
          </ac:picMkLst>
        </pc:picChg>
      </pc:sldChg>
      <pc:sldChg chg="addSp delSp modSp new del mod">
        <pc:chgData name="Clare Cunningham" userId="03580319-cc52-4e7a-85d6-da46fce94494" providerId="ADAL" clId="{5284CD18-3723-40CC-918E-FC5FF75AA72B}" dt="2021-11-03T15:52:24.295" v="488" actId="47"/>
        <pc:sldMkLst>
          <pc:docMk/>
          <pc:sldMk cId="3811133528" sldId="287"/>
        </pc:sldMkLst>
        <pc:spChg chg="mod">
          <ac:chgData name="Clare Cunningham" userId="03580319-cc52-4e7a-85d6-da46fce94494" providerId="ADAL" clId="{5284CD18-3723-40CC-918E-FC5FF75AA72B}" dt="2021-11-03T15:49:15.947" v="364" actId="20577"/>
          <ac:spMkLst>
            <pc:docMk/>
            <pc:sldMk cId="3811133528" sldId="287"/>
            <ac:spMk id="2" creationId="{7F5AB92E-6EB2-4209-AAA3-D65C31281B92}"/>
          </ac:spMkLst>
        </pc:spChg>
        <pc:graphicFrameChg chg="add del mod modGraphic">
          <ac:chgData name="Clare Cunningham" userId="03580319-cc52-4e7a-85d6-da46fce94494" providerId="ADAL" clId="{5284CD18-3723-40CC-918E-FC5FF75AA72B}" dt="2021-11-03T15:49:29.937" v="367" actId="478"/>
          <ac:graphicFrameMkLst>
            <pc:docMk/>
            <pc:sldMk cId="3811133528" sldId="287"/>
            <ac:graphicFrameMk id="6" creationId="{E52DF86B-8522-47C4-88CB-B8B6839AC483}"/>
          </ac:graphicFrameMkLst>
        </pc:graphicFrameChg>
      </pc:sldChg>
      <pc:sldChg chg="addSp delSp modSp new mod ord modNotesTx">
        <pc:chgData name="Clare Cunningham" userId="03580319-cc52-4e7a-85d6-da46fce94494" providerId="ADAL" clId="{5284CD18-3723-40CC-918E-FC5FF75AA72B}" dt="2021-11-15T12:20:46.796" v="1721" actId="21"/>
        <pc:sldMkLst>
          <pc:docMk/>
          <pc:sldMk cId="1108690465" sldId="288"/>
        </pc:sldMkLst>
        <pc:spChg chg="mod">
          <ac:chgData name="Clare Cunningham" userId="03580319-cc52-4e7a-85d6-da46fce94494" providerId="ADAL" clId="{5284CD18-3723-40CC-918E-FC5FF75AA72B}" dt="2021-11-15T11:37:08.964" v="1127" actId="20577"/>
          <ac:spMkLst>
            <pc:docMk/>
            <pc:sldMk cId="1108690465" sldId="288"/>
            <ac:spMk id="2" creationId="{831512C8-C80E-42ED-AE68-BF9C14A5D9A8}"/>
          </ac:spMkLst>
        </pc:spChg>
        <pc:spChg chg="mod">
          <ac:chgData name="Clare Cunningham" userId="03580319-cc52-4e7a-85d6-da46fce94494" providerId="ADAL" clId="{5284CD18-3723-40CC-918E-FC5FF75AA72B}" dt="2021-11-15T11:37:00.498" v="1110" actId="5793"/>
          <ac:spMkLst>
            <pc:docMk/>
            <pc:sldMk cId="1108690465" sldId="288"/>
            <ac:spMk id="3" creationId="{046CE96D-22DB-4659-8DDD-033EE2493AC4}"/>
          </ac:spMkLst>
        </pc:spChg>
        <pc:picChg chg="add mod">
          <ac:chgData name="Clare Cunningham" userId="03580319-cc52-4e7a-85d6-da46fce94494" providerId="ADAL" clId="{5284CD18-3723-40CC-918E-FC5FF75AA72B}" dt="2021-11-15T12:01:15.708" v="1337" actId="1076"/>
          <ac:picMkLst>
            <pc:docMk/>
            <pc:sldMk cId="1108690465" sldId="288"/>
            <ac:picMk id="8" creationId="{5F254C3A-2FAD-4E6B-9834-FB6666E8ACBD}"/>
          </ac:picMkLst>
        </pc:picChg>
        <pc:picChg chg="add mod">
          <ac:chgData name="Clare Cunningham" userId="03580319-cc52-4e7a-85d6-da46fce94494" providerId="ADAL" clId="{5284CD18-3723-40CC-918E-FC5FF75AA72B}" dt="2021-11-15T11:52:14.188" v="1137" actId="1076"/>
          <ac:picMkLst>
            <pc:docMk/>
            <pc:sldMk cId="1108690465" sldId="288"/>
            <ac:picMk id="10" creationId="{36889476-3A7A-4791-8867-BDF9FEEC60A6}"/>
          </ac:picMkLst>
        </pc:picChg>
        <pc:picChg chg="add mod">
          <ac:chgData name="Clare Cunningham" userId="03580319-cc52-4e7a-85d6-da46fce94494" providerId="ADAL" clId="{5284CD18-3723-40CC-918E-FC5FF75AA72B}" dt="2021-11-15T11:52:10.190" v="1135" actId="1076"/>
          <ac:picMkLst>
            <pc:docMk/>
            <pc:sldMk cId="1108690465" sldId="288"/>
            <ac:picMk id="12" creationId="{D358A617-FAE6-49AA-B673-0D5191E631C4}"/>
          </ac:picMkLst>
        </pc:picChg>
        <pc:picChg chg="add mod">
          <ac:chgData name="Clare Cunningham" userId="03580319-cc52-4e7a-85d6-da46fce94494" providerId="ADAL" clId="{5284CD18-3723-40CC-918E-FC5FF75AA72B}" dt="2021-11-15T12:01:41.830" v="1338" actId="14100"/>
          <ac:picMkLst>
            <pc:docMk/>
            <pc:sldMk cId="1108690465" sldId="288"/>
            <ac:picMk id="14" creationId="{F4CAEF05-8D07-49ED-B645-7016E9C4F061}"/>
          </ac:picMkLst>
        </pc:picChg>
        <pc:cxnChg chg="add mod">
          <ac:chgData name="Clare Cunningham" userId="03580319-cc52-4e7a-85d6-da46fce94494" providerId="ADAL" clId="{5284CD18-3723-40CC-918E-FC5FF75AA72B}" dt="2021-11-15T12:15:16.793" v="1478" actId="339"/>
          <ac:cxnSpMkLst>
            <pc:docMk/>
            <pc:sldMk cId="1108690465" sldId="288"/>
            <ac:cxnSpMk id="16" creationId="{6D6178A8-C88E-4BAC-99A7-4A79B3D92857}"/>
          </ac:cxnSpMkLst>
        </pc:cxnChg>
        <pc:cxnChg chg="add mod">
          <ac:chgData name="Clare Cunningham" userId="03580319-cc52-4e7a-85d6-da46fce94494" providerId="ADAL" clId="{5284CD18-3723-40CC-918E-FC5FF75AA72B}" dt="2021-11-15T12:15:30.076" v="1480" actId="1076"/>
          <ac:cxnSpMkLst>
            <pc:docMk/>
            <pc:sldMk cId="1108690465" sldId="288"/>
            <ac:cxnSpMk id="17" creationId="{EB02A590-1C5F-4FAC-B49B-5864FB51D48E}"/>
          </ac:cxnSpMkLst>
        </pc:cxnChg>
        <pc:cxnChg chg="add mod">
          <ac:chgData name="Clare Cunningham" userId="03580319-cc52-4e7a-85d6-da46fce94494" providerId="ADAL" clId="{5284CD18-3723-40CC-918E-FC5FF75AA72B}" dt="2021-11-15T12:15:46.860" v="1484" actId="14100"/>
          <ac:cxnSpMkLst>
            <pc:docMk/>
            <pc:sldMk cId="1108690465" sldId="288"/>
            <ac:cxnSpMk id="18" creationId="{698E7471-0FC8-4BC9-81C4-4EFE80C9A705}"/>
          </ac:cxnSpMkLst>
        </pc:cxnChg>
        <pc:cxnChg chg="add mod">
          <ac:chgData name="Clare Cunningham" userId="03580319-cc52-4e7a-85d6-da46fce94494" providerId="ADAL" clId="{5284CD18-3723-40CC-918E-FC5FF75AA72B}" dt="2021-11-15T12:15:54.310" v="1486" actId="1076"/>
          <ac:cxnSpMkLst>
            <pc:docMk/>
            <pc:sldMk cId="1108690465" sldId="288"/>
            <ac:cxnSpMk id="21" creationId="{4ABE598D-3845-485D-8FC2-0C4BCA8A3EF4}"/>
          </ac:cxnSpMkLst>
        </pc:cxnChg>
        <pc:cxnChg chg="add mod">
          <ac:chgData name="Clare Cunningham" userId="03580319-cc52-4e7a-85d6-da46fce94494" providerId="ADAL" clId="{5284CD18-3723-40CC-918E-FC5FF75AA72B}" dt="2021-11-15T12:16:03.023" v="1488" actId="1076"/>
          <ac:cxnSpMkLst>
            <pc:docMk/>
            <pc:sldMk cId="1108690465" sldId="288"/>
            <ac:cxnSpMk id="22" creationId="{3E528337-7724-45BB-A647-DE05C95C112B}"/>
          </ac:cxnSpMkLst>
        </pc:cxnChg>
        <pc:cxnChg chg="add mod">
          <ac:chgData name="Clare Cunningham" userId="03580319-cc52-4e7a-85d6-da46fce94494" providerId="ADAL" clId="{5284CD18-3723-40CC-918E-FC5FF75AA72B}" dt="2021-11-15T12:16:33.251" v="1491" actId="14100"/>
          <ac:cxnSpMkLst>
            <pc:docMk/>
            <pc:sldMk cId="1108690465" sldId="288"/>
            <ac:cxnSpMk id="23" creationId="{45F4F6DF-8D30-4D2B-B1CD-09DF1B10B8AA}"/>
          </ac:cxnSpMkLst>
        </pc:cxnChg>
        <pc:cxnChg chg="add mod">
          <ac:chgData name="Clare Cunningham" userId="03580319-cc52-4e7a-85d6-da46fce94494" providerId="ADAL" clId="{5284CD18-3723-40CC-918E-FC5FF75AA72B}" dt="2021-11-15T12:16:45.164" v="1494" actId="14100"/>
          <ac:cxnSpMkLst>
            <pc:docMk/>
            <pc:sldMk cId="1108690465" sldId="288"/>
            <ac:cxnSpMk id="25" creationId="{F0F341F8-2239-4137-A47C-E4CD186EB7B2}"/>
          </ac:cxnSpMkLst>
        </pc:cxnChg>
        <pc:cxnChg chg="add mod">
          <ac:chgData name="Clare Cunningham" userId="03580319-cc52-4e7a-85d6-da46fce94494" providerId="ADAL" clId="{5284CD18-3723-40CC-918E-FC5FF75AA72B}" dt="2021-11-15T12:16:56.555" v="1496" actId="1076"/>
          <ac:cxnSpMkLst>
            <pc:docMk/>
            <pc:sldMk cId="1108690465" sldId="288"/>
            <ac:cxnSpMk id="27" creationId="{C8E7272C-726F-435C-ABAF-C72B2957168E}"/>
          </ac:cxnSpMkLst>
        </pc:cxnChg>
        <pc:cxnChg chg="add mod">
          <ac:chgData name="Clare Cunningham" userId="03580319-cc52-4e7a-85d6-da46fce94494" providerId="ADAL" clId="{5284CD18-3723-40CC-918E-FC5FF75AA72B}" dt="2021-11-15T12:17:59.484" v="1684" actId="1076"/>
          <ac:cxnSpMkLst>
            <pc:docMk/>
            <pc:sldMk cId="1108690465" sldId="288"/>
            <ac:cxnSpMk id="28" creationId="{1C0C2FCC-723C-4F6E-B053-9BAD0325BF76}"/>
          </ac:cxnSpMkLst>
        </pc:cxnChg>
        <pc:cxnChg chg="add mod">
          <ac:chgData name="Clare Cunningham" userId="03580319-cc52-4e7a-85d6-da46fce94494" providerId="ADAL" clId="{5284CD18-3723-40CC-918E-FC5FF75AA72B}" dt="2021-11-15T12:18:12.343" v="1687" actId="14100"/>
          <ac:cxnSpMkLst>
            <pc:docMk/>
            <pc:sldMk cId="1108690465" sldId="288"/>
            <ac:cxnSpMk id="29" creationId="{97E0E535-D80F-4A4F-89FD-2DDCA4599AB7}"/>
          </ac:cxnSpMkLst>
        </pc:cxnChg>
        <pc:cxnChg chg="add del mod">
          <ac:chgData name="Clare Cunningham" userId="03580319-cc52-4e7a-85d6-da46fce94494" providerId="ADAL" clId="{5284CD18-3723-40CC-918E-FC5FF75AA72B}" dt="2021-11-15T12:20:46.796" v="1721" actId="21"/>
          <ac:cxnSpMkLst>
            <pc:docMk/>
            <pc:sldMk cId="1108690465" sldId="288"/>
            <ac:cxnSpMk id="31" creationId="{2A58110C-20C8-454C-A0FD-027ABABD2480}"/>
          </ac:cxnSpMkLst>
        </pc:cxnChg>
      </pc:sldChg>
      <pc:sldChg chg="modSp new del mod">
        <pc:chgData name="Clare Cunningham" userId="03580319-cc52-4e7a-85d6-da46fce94494" providerId="ADAL" clId="{5284CD18-3723-40CC-918E-FC5FF75AA72B}" dt="2021-11-03T15:58:36.750" v="888" actId="47"/>
        <pc:sldMkLst>
          <pc:docMk/>
          <pc:sldMk cId="704623301" sldId="289"/>
        </pc:sldMkLst>
        <pc:spChg chg="mod">
          <ac:chgData name="Clare Cunningham" userId="03580319-cc52-4e7a-85d6-da46fce94494" providerId="ADAL" clId="{5284CD18-3723-40CC-918E-FC5FF75AA72B}" dt="2021-11-03T15:52:46.578" v="501" actId="20577"/>
          <ac:spMkLst>
            <pc:docMk/>
            <pc:sldMk cId="704623301" sldId="289"/>
            <ac:spMk id="2" creationId="{F07F534F-B956-4B00-BAA8-47F6BA4907C7}"/>
          </ac:spMkLst>
        </pc:spChg>
      </pc:sldChg>
      <pc:sldChg chg="modSp new mod">
        <pc:chgData name="Clare Cunningham" userId="03580319-cc52-4e7a-85d6-da46fce94494" providerId="ADAL" clId="{5284CD18-3723-40CC-918E-FC5FF75AA72B}" dt="2021-11-15T12:19:59.033" v="1716" actId="5793"/>
        <pc:sldMkLst>
          <pc:docMk/>
          <pc:sldMk cId="4103438501" sldId="290"/>
        </pc:sldMkLst>
        <pc:spChg chg="mod">
          <ac:chgData name="Clare Cunningham" userId="03580319-cc52-4e7a-85d6-da46fce94494" providerId="ADAL" clId="{5284CD18-3723-40CC-918E-FC5FF75AA72B}" dt="2021-11-03T15:57:40.586" v="798" actId="20577"/>
          <ac:spMkLst>
            <pc:docMk/>
            <pc:sldMk cId="4103438501" sldId="290"/>
            <ac:spMk id="2" creationId="{8B83B4EC-06EB-4E5E-A383-09C896210EAA}"/>
          </ac:spMkLst>
        </pc:spChg>
        <pc:spChg chg="mod">
          <ac:chgData name="Clare Cunningham" userId="03580319-cc52-4e7a-85d6-da46fce94494" providerId="ADAL" clId="{5284CD18-3723-40CC-918E-FC5FF75AA72B}" dt="2021-11-15T12:19:59.033" v="1716" actId="5793"/>
          <ac:spMkLst>
            <pc:docMk/>
            <pc:sldMk cId="4103438501" sldId="290"/>
            <ac:spMk id="3" creationId="{73C35906-01CC-4A37-A989-DA0AD437E689}"/>
          </ac:spMkLst>
        </pc:spChg>
      </pc:sldChg>
      <pc:sldChg chg="addSp delSp modSp new mod modNotesTx">
        <pc:chgData name="Clare Cunningham" userId="03580319-cc52-4e7a-85d6-da46fce94494" providerId="ADAL" clId="{5284CD18-3723-40CC-918E-FC5FF75AA72B}" dt="2021-11-15T12:34:54.689" v="2562" actId="20577"/>
        <pc:sldMkLst>
          <pc:docMk/>
          <pc:sldMk cId="2693093218" sldId="291"/>
        </pc:sldMkLst>
        <pc:spChg chg="mod">
          <ac:chgData name="Clare Cunningham" userId="03580319-cc52-4e7a-85d6-da46fce94494" providerId="ADAL" clId="{5284CD18-3723-40CC-918E-FC5FF75AA72B}" dt="2021-11-03T15:56:30.216" v="785" actId="20577"/>
          <ac:spMkLst>
            <pc:docMk/>
            <pc:sldMk cId="2693093218" sldId="291"/>
            <ac:spMk id="2" creationId="{7E0A0F92-13CF-4EA0-AE2B-A88B70F36E3A}"/>
          </ac:spMkLst>
        </pc:spChg>
        <pc:spChg chg="del">
          <ac:chgData name="Clare Cunningham" userId="03580319-cc52-4e7a-85d6-da46fce94494" providerId="ADAL" clId="{5284CD18-3723-40CC-918E-FC5FF75AA72B}" dt="2021-11-03T16:00:27.279" v="889"/>
          <ac:spMkLst>
            <pc:docMk/>
            <pc:sldMk cId="2693093218" sldId="291"/>
            <ac:spMk id="3" creationId="{B32F49E4-6CC8-40F4-A7CA-14D98CC657EA}"/>
          </ac:spMkLst>
        </pc:spChg>
        <pc:spChg chg="add del">
          <ac:chgData name="Clare Cunningham" userId="03580319-cc52-4e7a-85d6-da46fce94494" providerId="ADAL" clId="{5284CD18-3723-40CC-918E-FC5FF75AA72B}" dt="2021-11-15T12:20:31.925" v="1718" actId="478"/>
          <ac:spMkLst>
            <pc:docMk/>
            <pc:sldMk cId="2693093218" sldId="291"/>
            <ac:spMk id="11" creationId="{8A48B4F3-5B07-4562-913F-1A78B0786329}"/>
          </ac:spMkLst>
        </pc:spChg>
        <pc:picChg chg="add mod">
          <ac:chgData name="Clare Cunningham" userId="03580319-cc52-4e7a-85d6-da46fce94494" providerId="ADAL" clId="{5284CD18-3723-40CC-918E-FC5FF75AA72B}" dt="2021-11-15T12:08:35.656" v="1361" actId="1076"/>
          <ac:picMkLst>
            <pc:docMk/>
            <pc:sldMk cId="2693093218" sldId="291"/>
            <ac:picMk id="8" creationId="{4D88FC72-8A3B-45B8-8836-5838BB9480C8}"/>
          </ac:picMkLst>
        </pc:picChg>
        <pc:picChg chg="add mod">
          <ac:chgData name="Clare Cunningham" userId="03580319-cc52-4e7a-85d6-da46fce94494" providerId="ADAL" clId="{5284CD18-3723-40CC-918E-FC5FF75AA72B}" dt="2021-11-15T12:11:14.955" v="1366" actId="1076"/>
          <ac:picMkLst>
            <pc:docMk/>
            <pc:sldMk cId="2693093218" sldId="291"/>
            <ac:picMk id="10" creationId="{5047665D-6F46-4F62-B3D2-156341A20808}"/>
          </ac:picMkLst>
        </pc:picChg>
        <pc:picChg chg="add del mod">
          <ac:chgData name="Clare Cunningham" userId="03580319-cc52-4e7a-85d6-da46fce94494" providerId="ADAL" clId="{5284CD18-3723-40CC-918E-FC5FF75AA72B}" dt="2021-11-15T12:08:25.546" v="1358" actId="478"/>
          <ac:picMkLst>
            <pc:docMk/>
            <pc:sldMk cId="2693093218" sldId="291"/>
            <ac:picMk id="12" creationId="{FD00692A-C1C7-4DB4-B348-FC7DBBE7455B}"/>
          </ac:picMkLst>
        </pc:picChg>
        <pc:cxnChg chg="add mod">
          <ac:chgData name="Clare Cunningham" userId="03580319-cc52-4e7a-85d6-da46fce94494" providerId="ADAL" clId="{5284CD18-3723-40CC-918E-FC5FF75AA72B}" dt="2021-11-15T12:20:58.024" v="1724" actId="14100"/>
          <ac:cxnSpMkLst>
            <pc:docMk/>
            <pc:sldMk cId="2693093218" sldId="291"/>
            <ac:cxnSpMk id="13" creationId="{3299BE08-F2F5-4C28-81BB-FAFF8164A7D3}"/>
          </ac:cxnSpMkLst>
        </pc:cxnChg>
        <pc:cxnChg chg="add mod">
          <ac:chgData name="Clare Cunningham" userId="03580319-cc52-4e7a-85d6-da46fce94494" providerId="ADAL" clId="{5284CD18-3723-40CC-918E-FC5FF75AA72B}" dt="2021-11-15T12:21:07.139" v="1726" actId="1076"/>
          <ac:cxnSpMkLst>
            <pc:docMk/>
            <pc:sldMk cId="2693093218" sldId="291"/>
            <ac:cxnSpMk id="14" creationId="{486F3B65-4E6D-4F56-BA06-941832F22AE3}"/>
          </ac:cxnSpMkLst>
        </pc:cxnChg>
        <pc:cxnChg chg="add mod">
          <ac:chgData name="Clare Cunningham" userId="03580319-cc52-4e7a-85d6-da46fce94494" providerId="ADAL" clId="{5284CD18-3723-40CC-918E-FC5FF75AA72B}" dt="2021-11-15T12:21:42.192" v="1728" actId="1076"/>
          <ac:cxnSpMkLst>
            <pc:docMk/>
            <pc:sldMk cId="2693093218" sldId="291"/>
            <ac:cxnSpMk id="15" creationId="{E5FDB886-5477-474E-9DC8-9F0FB98C7DB9}"/>
          </ac:cxnSpMkLst>
        </pc:cxnChg>
      </pc:sldChg>
      <pc:sldChg chg="addSp delSp modSp add mod modClrScheme chgLayout modNotesTx">
        <pc:chgData name="Clare Cunningham" userId="03580319-cc52-4e7a-85d6-da46fce94494" providerId="ADAL" clId="{5284CD18-3723-40CC-918E-FC5FF75AA72B}" dt="2021-11-15T12:51:01.911" v="2608" actId="255"/>
        <pc:sldMkLst>
          <pc:docMk/>
          <pc:sldMk cId="1316413683" sldId="292"/>
        </pc:sldMkLst>
        <pc:spChg chg="mod">
          <ac:chgData name="Clare Cunningham" userId="03580319-cc52-4e7a-85d6-da46fce94494" providerId="ADAL" clId="{5284CD18-3723-40CC-918E-FC5FF75AA72B}" dt="2021-11-15T12:50:54.079" v="2607" actId="26606"/>
          <ac:spMkLst>
            <pc:docMk/>
            <pc:sldMk cId="1316413683" sldId="292"/>
            <ac:spMk id="2" creationId="{831512C8-C80E-42ED-AE68-BF9C14A5D9A8}"/>
          </ac:spMkLst>
        </pc:spChg>
        <pc:spChg chg="mod">
          <ac:chgData name="Clare Cunningham" userId="03580319-cc52-4e7a-85d6-da46fce94494" providerId="ADAL" clId="{5284CD18-3723-40CC-918E-FC5FF75AA72B}" dt="2021-11-15T12:51:01.911" v="2608" actId="255"/>
          <ac:spMkLst>
            <pc:docMk/>
            <pc:sldMk cId="1316413683" sldId="292"/>
            <ac:spMk id="3" creationId="{046CE96D-22DB-4659-8DDD-033EE2493AC4}"/>
          </ac:spMkLst>
        </pc:spChg>
        <pc:spChg chg="mod">
          <ac:chgData name="Clare Cunningham" userId="03580319-cc52-4e7a-85d6-da46fce94494" providerId="ADAL" clId="{5284CD18-3723-40CC-918E-FC5FF75AA72B}" dt="2021-11-15T12:50:54.079" v="2607" actId="26606"/>
          <ac:spMkLst>
            <pc:docMk/>
            <pc:sldMk cId="1316413683" sldId="292"/>
            <ac:spMk id="4" creationId="{9863AA06-B653-4CA8-8E08-A029E8AF8C53}"/>
          </ac:spMkLst>
        </pc:spChg>
        <pc:spChg chg="mod">
          <ac:chgData name="Clare Cunningham" userId="03580319-cc52-4e7a-85d6-da46fce94494" providerId="ADAL" clId="{5284CD18-3723-40CC-918E-FC5FF75AA72B}" dt="2021-11-15T12:50:54.079" v="2607" actId="26606"/>
          <ac:spMkLst>
            <pc:docMk/>
            <pc:sldMk cId="1316413683" sldId="292"/>
            <ac:spMk id="5" creationId="{EF1C14F9-5135-4C79-AC89-00B947AA2AFC}"/>
          </ac:spMkLst>
        </pc:spChg>
        <pc:spChg chg="mod">
          <ac:chgData name="Clare Cunningham" userId="03580319-cc52-4e7a-85d6-da46fce94494" providerId="ADAL" clId="{5284CD18-3723-40CC-918E-FC5FF75AA72B}" dt="2021-11-15T12:50:54.079" v="2607" actId="26606"/>
          <ac:spMkLst>
            <pc:docMk/>
            <pc:sldMk cId="1316413683" sldId="292"/>
            <ac:spMk id="6" creationId="{127EFD7C-8E72-4149-910A-DC289F4F990D}"/>
          </ac:spMkLst>
        </pc:spChg>
        <pc:picChg chg="del">
          <ac:chgData name="Clare Cunningham" userId="03580319-cc52-4e7a-85d6-da46fce94494" providerId="ADAL" clId="{5284CD18-3723-40CC-918E-FC5FF75AA72B}" dt="2021-11-15T12:03:26.859" v="1347" actId="478"/>
          <ac:picMkLst>
            <pc:docMk/>
            <pc:sldMk cId="1316413683" sldId="292"/>
            <ac:picMk id="8" creationId="{5F254C3A-2FAD-4E6B-9834-FB6666E8ACBD}"/>
          </ac:picMkLst>
        </pc:picChg>
        <pc:picChg chg="add mod ord">
          <ac:chgData name="Clare Cunningham" userId="03580319-cc52-4e7a-85d6-da46fce94494" providerId="ADAL" clId="{5284CD18-3723-40CC-918E-FC5FF75AA72B}" dt="2021-11-15T12:50:54.079" v="2607" actId="26606"/>
          <ac:picMkLst>
            <pc:docMk/>
            <pc:sldMk cId="1316413683" sldId="292"/>
            <ac:picMk id="9" creationId="{04B8169A-E5DF-4951-A192-E76DB3CD1090}"/>
          </ac:picMkLst>
        </pc:picChg>
      </pc:sldChg>
      <pc:sldChg chg="addSp delSp modSp new mod modNotesTx">
        <pc:chgData name="Clare Cunningham" userId="03580319-cc52-4e7a-85d6-da46fce94494" providerId="ADAL" clId="{5284CD18-3723-40CC-918E-FC5FF75AA72B}" dt="2021-11-15T12:35:54.072" v="2605" actId="20577"/>
        <pc:sldMkLst>
          <pc:docMk/>
          <pc:sldMk cId="1959520069" sldId="293"/>
        </pc:sldMkLst>
        <pc:spChg chg="add del">
          <ac:chgData name="Clare Cunningham" userId="03580319-cc52-4e7a-85d6-da46fce94494" providerId="ADAL" clId="{5284CD18-3723-40CC-918E-FC5FF75AA72B}" dt="2021-11-15T12:11:00.838" v="1364" actId="11529"/>
          <ac:spMkLst>
            <pc:docMk/>
            <pc:sldMk cId="1959520069" sldId="293"/>
            <ac:spMk id="9" creationId="{411EBC51-8F37-46AA-991A-6326044D2FE0}"/>
          </ac:spMkLst>
        </pc:spChg>
        <pc:picChg chg="add mod">
          <ac:chgData name="Clare Cunningham" userId="03580319-cc52-4e7a-85d6-da46fce94494" providerId="ADAL" clId="{5284CD18-3723-40CC-918E-FC5FF75AA72B}" dt="2021-11-15T12:11:10.269" v="1365" actId="1076"/>
          <ac:picMkLst>
            <pc:docMk/>
            <pc:sldMk cId="1959520069" sldId="293"/>
            <ac:picMk id="7" creationId="{110ABCD3-BCA8-4DBA-8EBD-BF1D8BB790B2}"/>
          </ac:picMkLst>
        </pc:picChg>
        <pc:picChg chg="add mod">
          <ac:chgData name="Clare Cunningham" userId="03580319-cc52-4e7a-85d6-da46fce94494" providerId="ADAL" clId="{5284CD18-3723-40CC-918E-FC5FF75AA72B}" dt="2021-11-15T12:24:47.640" v="2097" actId="1076"/>
          <ac:picMkLst>
            <pc:docMk/>
            <pc:sldMk cId="1959520069" sldId="293"/>
            <ac:picMk id="8" creationId="{2865ED87-2E89-49A1-9068-8BC30A4F774C}"/>
          </ac:picMkLst>
        </pc:picChg>
        <pc:cxnChg chg="add mod">
          <ac:chgData name="Clare Cunningham" userId="03580319-cc52-4e7a-85d6-da46fce94494" providerId="ADAL" clId="{5284CD18-3723-40CC-918E-FC5FF75AA72B}" dt="2021-11-15T12:23:57.810" v="2086" actId="14100"/>
          <ac:cxnSpMkLst>
            <pc:docMk/>
            <pc:sldMk cId="1959520069" sldId="293"/>
            <ac:cxnSpMk id="10" creationId="{B95261F1-B9CB-49F6-A4DD-FE76383BF15D}"/>
          </ac:cxnSpMkLst>
        </pc:cxnChg>
        <pc:cxnChg chg="add mod">
          <ac:chgData name="Clare Cunningham" userId="03580319-cc52-4e7a-85d6-da46fce94494" providerId="ADAL" clId="{5284CD18-3723-40CC-918E-FC5FF75AA72B}" dt="2021-11-15T12:24:09.888" v="2088" actId="1076"/>
          <ac:cxnSpMkLst>
            <pc:docMk/>
            <pc:sldMk cId="1959520069" sldId="293"/>
            <ac:cxnSpMk id="12" creationId="{2A0D208D-3EDF-4F64-A5CF-1B7D24DC3BFA}"/>
          </ac:cxnSpMkLst>
        </pc:cxnChg>
        <pc:cxnChg chg="add mod">
          <ac:chgData name="Clare Cunningham" userId="03580319-cc52-4e7a-85d6-da46fce94494" providerId="ADAL" clId="{5284CD18-3723-40CC-918E-FC5FF75AA72B}" dt="2021-11-15T12:24:16.824" v="2091" actId="14100"/>
          <ac:cxnSpMkLst>
            <pc:docMk/>
            <pc:sldMk cId="1959520069" sldId="293"/>
            <ac:cxnSpMk id="13" creationId="{BD2EC8DA-23FD-4E94-928C-BBC3481FA730}"/>
          </ac:cxnSpMkLst>
        </pc:cxnChg>
        <pc:cxnChg chg="add mod">
          <ac:chgData name="Clare Cunningham" userId="03580319-cc52-4e7a-85d6-da46fce94494" providerId="ADAL" clId="{5284CD18-3723-40CC-918E-FC5FF75AA72B}" dt="2021-11-15T12:24:34.367" v="2093" actId="1076"/>
          <ac:cxnSpMkLst>
            <pc:docMk/>
            <pc:sldMk cId="1959520069" sldId="293"/>
            <ac:cxnSpMk id="15" creationId="{F21F759C-5A1D-4298-AE43-BCA151367B98}"/>
          </ac:cxnSpMkLst>
        </pc:cxnChg>
        <pc:cxnChg chg="add mod">
          <ac:chgData name="Clare Cunningham" userId="03580319-cc52-4e7a-85d6-da46fce94494" providerId="ADAL" clId="{5284CD18-3723-40CC-918E-FC5FF75AA72B}" dt="2021-11-15T12:24:44.594" v="2096" actId="14100"/>
          <ac:cxnSpMkLst>
            <pc:docMk/>
            <pc:sldMk cId="1959520069" sldId="293"/>
            <ac:cxnSpMk id="16" creationId="{616376A5-15EA-437E-93BA-4BD65BF1DDAE}"/>
          </ac:cxnSpMkLst>
        </pc:cxnChg>
        <pc:cxnChg chg="add mod">
          <ac:chgData name="Clare Cunningham" userId="03580319-cc52-4e7a-85d6-da46fce94494" providerId="ADAL" clId="{5284CD18-3723-40CC-918E-FC5FF75AA72B}" dt="2021-11-15T12:24:56.718" v="2099" actId="1076"/>
          <ac:cxnSpMkLst>
            <pc:docMk/>
            <pc:sldMk cId="1959520069" sldId="293"/>
            <ac:cxnSpMk id="18" creationId="{2E584692-0D0A-4C08-B82C-63BC102EDC53}"/>
          </ac:cxnSpMkLst>
        </pc:cxnChg>
        <pc:cxnChg chg="add mod">
          <ac:chgData name="Clare Cunningham" userId="03580319-cc52-4e7a-85d6-da46fce94494" providerId="ADAL" clId="{5284CD18-3723-40CC-918E-FC5FF75AA72B}" dt="2021-11-15T12:26:53.495" v="2503" actId="1076"/>
          <ac:cxnSpMkLst>
            <pc:docMk/>
            <pc:sldMk cId="1959520069" sldId="293"/>
            <ac:cxnSpMk id="19" creationId="{FED9B5A3-779E-4504-BFD0-8E2EF7706C41}"/>
          </ac:cxnSpMkLst>
        </pc:cxnChg>
        <pc:cxnChg chg="add mod">
          <ac:chgData name="Clare Cunningham" userId="03580319-cc52-4e7a-85d6-da46fce94494" providerId="ADAL" clId="{5284CD18-3723-40CC-918E-FC5FF75AA72B}" dt="2021-11-15T12:27:07.118" v="2506" actId="14100"/>
          <ac:cxnSpMkLst>
            <pc:docMk/>
            <pc:sldMk cId="1959520069" sldId="293"/>
            <ac:cxnSpMk id="20" creationId="{B240D206-0E3D-4478-A762-29B3CC64A9FE}"/>
          </ac:cxnSpMkLst>
        </pc:cxnChg>
        <pc:cxnChg chg="add mod">
          <ac:chgData name="Clare Cunningham" userId="03580319-cc52-4e7a-85d6-da46fce94494" providerId="ADAL" clId="{5284CD18-3723-40CC-918E-FC5FF75AA72B}" dt="2021-11-15T12:27:15.894" v="2508" actId="1076"/>
          <ac:cxnSpMkLst>
            <pc:docMk/>
            <pc:sldMk cId="1959520069" sldId="293"/>
            <ac:cxnSpMk id="22" creationId="{E705288C-6034-41D3-9127-47EF4F0F6F32}"/>
          </ac:cxnSpMkLst>
        </pc:cxnChg>
      </pc:sldChg>
      <pc:sldChg chg="addSp modSp new mod">
        <pc:chgData name="Clare Cunningham" userId="03580319-cc52-4e7a-85d6-da46fce94494" providerId="ADAL" clId="{5284CD18-3723-40CC-918E-FC5FF75AA72B}" dt="2021-11-15T14:36:40.455" v="2613" actId="1076"/>
        <pc:sldMkLst>
          <pc:docMk/>
          <pc:sldMk cId="22301006" sldId="294"/>
        </pc:sldMkLst>
        <pc:picChg chg="add mod">
          <ac:chgData name="Clare Cunningham" userId="03580319-cc52-4e7a-85d6-da46fce94494" providerId="ADAL" clId="{5284CD18-3723-40CC-918E-FC5FF75AA72B}" dt="2021-11-15T14:36:40.455" v="2613" actId="1076"/>
          <ac:picMkLst>
            <pc:docMk/>
            <pc:sldMk cId="22301006" sldId="294"/>
            <ac:picMk id="5" creationId="{A55052C5-EBE3-46B8-95A0-A22CDF7920D9}"/>
          </ac:picMkLst>
        </pc:picChg>
      </pc:sldChg>
      <pc:sldChg chg="addSp modSp new mod">
        <pc:chgData name="Clare Cunningham" userId="03580319-cc52-4e7a-85d6-da46fce94494" providerId="ADAL" clId="{5284CD18-3723-40CC-918E-FC5FF75AA72B}" dt="2021-11-15T14:37:23.528" v="2619" actId="14100"/>
        <pc:sldMkLst>
          <pc:docMk/>
          <pc:sldMk cId="2497331278" sldId="295"/>
        </pc:sldMkLst>
        <pc:picChg chg="add mod">
          <ac:chgData name="Clare Cunningham" userId="03580319-cc52-4e7a-85d6-da46fce94494" providerId="ADAL" clId="{5284CD18-3723-40CC-918E-FC5FF75AA72B}" dt="2021-11-15T14:37:23.528" v="2619" actId="14100"/>
          <ac:picMkLst>
            <pc:docMk/>
            <pc:sldMk cId="2497331278" sldId="295"/>
            <ac:picMk id="5" creationId="{974124AA-D998-4DBA-BAF1-1A4C1D0416DD}"/>
          </ac:picMkLst>
        </pc:picChg>
      </pc:sldChg>
      <pc:sldChg chg="addSp modSp new mod">
        <pc:chgData name="Clare Cunningham" userId="03580319-cc52-4e7a-85d6-da46fce94494" providerId="ADAL" clId="{5284CD18-3723-40CC-918E-FC5FF75AA72B}" dt="2021-11-15T14:38:04.232" v="2623" actId="1076"/>
        <pc:sldMkLst>
          <pc:docMk/>
          <pc:sldMk cId="3398899876" sldId="296"/>
        </pc:sldMkLst>
        <pc:picChg chg="add mod">
          <ac:chgData name="Clare Cunningham" userId="03580319-cc52-4e7a-85d6-da46fce94494" providerId="ADAL" clId="{5284CD18-3723-40CC-918E-FC5FF75AA72B}" dt="2021-11-15T14:38:04.232" v="2623" actId="1076"/>
          <ac:picMkLst>
            <pc:docMk/>
            <pc:sldMk cId="3398899876" sldId="296"/>
            <ac:picMk id="5" creationId="{30B401AD-2E41-446E-A5E1-ADF0AB0C3B26}"/>
          </ac:picMkLst>
        </pc:picChg>
      </pc:sldChg>
      <pc:sldChg chg="addSp delSp modSp new mod modClrScheme chgLayout">
        <pc:chgData name="Clare Cunningham" userId="03580319-cc52-4e7a-85d6-da46fce94494" providerId="ADAL" clId="{5284CD18-3723-40CC-918E-FC5FF75AA72B}" dt="2021-11-15T14:39:57.084" v="2657" actId="26606"/>
        <pc:sldMkLst>
          <pc:docMk/>
          <pc:sldMk cId="2229287336" sldId="297"/>
        </pc:sldMkLst>
        <pc:spChg chg="mod">
          <ac:chgData name="Clare Cunningham" userId="03580319-cc52-4e7a-85d6-da46fce94494" providerId="ADAL" clId="{5284CD18-3723-40CC-918E-FC5FF75AA72B}" dt="2021-11-15T14:39:57.084" v="2657" actId="26606"/>
          <ac:spMkLst>
            <pc:docMk/>
            <pc:sldMk cId="2229287336" sldId="297"/>
            <ac:spMk id="2" creationId="{B356EBA4-DCB3-4361-9D0E-09C68A0F6679}"/>
          </ac:spMkLst>
        </pc:spChg>
        <pc:spChg chg="del">
          <ac:chgData name="Clare Cunningham" userId="03580319-cc52-4e7a-85d6-da46fce94494" providerId="ADAL" clId="{5284CD18-3723-40CC-918E-FC5FF75AA72B}" dt="2021-11-15T14:39:34.659" v="2651" actId="931"/>
          <ac:spMkLst>
            <pc:docMk/>
            <pc:sldMk cId="2229287336" sldId="297"/>
            <ac:spMk id="3" creationId="{02503448-3BA9-46BA-8E05-4113C6B25E6D}"/>
          </ac:spMkLst>
        </pc:spChg>
        <pc:spChg chg="mod">
          <ac:chgData name="Clare Cunningham" userId="03580319-cc52-4e7a-85d6-da46fce94494" providerId="ADAL" clId="{5284CD18-3723-40CC-918E-FC5FF75AA72B}" dt="2021-11-15T14:39:57.084" v="2657" actId="26606"/>
          <ac:spMkLst>
            <pc:docMk/>
            <pc:sldMk cId="2229287336" sldId="297"/>
            <ac:spMk id="4" creationId="{A6088307-F736-4CED-B007-0079026470E8}"/>
          </ac:spMkLst>
        </pc:spChg>
        <pc:spChg chg="mod">
          <ac:chgData name="Clare Cunningham" userId="03580319-cc52-4e7a-85d6-da46fce94494" providerId="ADAL" clId="{5284CD18-3723-40CC-918E-FC5FF75AA72B}" dt="2021-11-15T14:39:57.084" v="2657" actId="26606"/>
          <ac:spMkLst>
            <pc:docMk/>
            <pc:sldMk cId="2229287336" sldId="297"/>
            <ac:spMk id="5" creationId="{FE7B4731-0893-44D3-9391-678C223E9CF3}"/>
          </ac:spMkLst>
        </pc:spChg>
        <pc:spChg chg="mod">
          <ac:chgData name="Clare Cunningham" userId="03580319-cc52-4e7a-85d6-da46fce94494" providerId="ADAL" clId="{5284CD18-3723-40CC-918E-FC5FF75AA72B}" dt="2021-11-15T14:39:57.084" v="2657" actId="26606"/>
          <ac:spMkLst>
            <pc:docMk/>
            <pc:sldMk cId="2229287336" sldId="297"/>
            <ac:spMk id="6" creationId="{54E84075-8906-4053-BBB9-6A75DA3261F9}"/>
          </ac:spMkLst>
        </pc:spChg>
        <pc:spChg chg="mod">
          <ac:chgData name="Clare Cunningham" userId="03580319-cc52-4e7a-85d6-da46fce94494" providerId="ADAL" clId="{5284CD18-3723-40CC-918E-FC5FF75AA72B}" dt="2021-11-15T14:39:57.084" v="2657" actId="26606"/>
          <ac:spMkLst>
            <pc:docMk/>
            <pc:sldMk cId="2229287336" sldId="297"/>
            <ac:spMk id="7" creationId="{A8772C8D-7FC5-4F1E-85DE-7B7EBFBB1E04}"/>
          </ac:spMkLst>
        </pc:spChg>
        <pc:picChg chg="add mod">
          <ac:chgData name="Clare Cunningham" userId="03580319-cc52-4e7a-85d6-da46fce94494" providerId="ADAL" clId="{5284CD18-3723-40CC-918E-FC5FF75AA72B}" dt="2021-11-15T14:39:57.084" v="2657" actId="26606"/>
          <ac:picMkLst>
            <pc:docMk/>
            <pc:sldMk cId="2229287336" sldId="297"/>
            <ac:picMk id="9" creationId="{C8036E5B-9FEA-4553-A683-81A2A53A7F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11/15/2021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11/15/2021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err="1">
                <a:effectLst/>
                <a:latin typeface="Arial" panose="020B0604020202020204" pitchFamily="34" charset="0"/>
                <a:ea typeface="SimSun" panose="02010600030101010101" pitchFamily="2" charset="-122"/>
              </a:rPr>
              <a:t>Stibbe</a:t>
            </a:r>
            <a:r>
              <a:rPr lang="en-GB" sz="1800" dirty="0">
                <a:effectLst/>
                <a:latin typeface="Arial" panose="020B0604020202020204" pitchFamily="34" charset="0"/>
                <a:ea typeface="SimSun" panose="02010600030101010101" pitchFamily="2" charset="-122"/>
              </a:rPr>
              <a:t> (2015) posits that one of the aims of the relatively new field of </a:t>
            </a:r>
            <a:r>
              <a:rPr lang="en-GB" sz="1800" dirty="0" err="1">
                <a:effectLst/>
                <a:latin typeface="Arial" panose="020B0604020202020204" pitchFamily="34" charset="0"/>
                <a:ea typeface="SimSun" panose="02010600030101010101" pitchFamily="2" charset="-122"/>
              </a:rPr>
              <a:t>ecolinguistics</a:t>
            </a:r>
            <a:r>
              <a:rPr lang="en-GB" sz="1800" dirty="0">
                <a:effectLst/>
                <a:latin typeface="Arial" panose="020B0604020202020204" pitchFamily="34" charset="0"/>
                <a:ea typeface="SimSun" panose="02010600030101010101" pitchFamily="2" charset="-122"/>
              </a:rPr>
              <a:t> is to find new stories to live by, in a quest to counteract some of the destructive ideologies that currently prevail and that are, at least partially, responsible for the ongoing climate emergency. He suggests that some of these new stories come from New Economics (with the Circular Economy and the Green New Deal, for example) and that some of these ‘new’ stories are not new at all, but are based in traditional and indigenous communities’ interactions with their local environments (First Nation and Australian Aboriginal communities and their relationship with nature, for example).</a:t>
            </a:r>
            <a:endParaRPr lang="en-GB" sz="1800" dirty="0">
              <a:effectLst/>
              <a:latin typeface="Times New Roman" panose="02020603050405020304" pitchFamily="18" charset="0"/>
              <a:ea typeface="SimSun" panose="02010600030101010101" pitchFamily="2" charset="-122"/>
            </a:endParaRPr>
          </a:p>
          <a:p>
            <a:r>
              <a:rPr lang="en-GB" sz="1800" dirty="0">
                <a:effectLst/>
                <a:latin typeface="Arial" panose="020B0604020202020204" pitchFamily="34" charset="0"/>
                <a:ea typeface="SimSun" panose="02010600030101010101" pitchFamily="2" charset="-122"/>
              </a:rPr>
              <a:t> </a:t>
            </a:r>
            <a:endParaRPr lang="en-GB" sz="1800" dirty="0">
              <a:effectLst/>
              <a:latin typeface="Times New Roman" panose="02020603050405020304" pitchFamily="18" charset="0"/>
              <a:ea typeface="SimSun" panose="02010600030101010101" pitchFamily="2" charset="-122"/>
            </a:endParaRPr>
          </a:p>
          <a:p>
            <a:r>
              <a:rPr lang="en-GB" sz="1800" dirty="0">
                <a:effectLst/>
                <a:latin typeface="Arial" panose="020B0604020202020204" pitchFamily="34" charset="0"/>
                <a:ea typeface="SimSun" panose="02010600030101010101" pitchFamily="2" charset="-122"/>
              </a:rPr>
              <a:t>However, limited research has been conducted to date on another potential seam of ‘new’ stories, that from the youngest generation, those who are growing up in the time period in which the climate emergency has been framed as just that, a crisis. </a:t>
            </a:r>
            <a:endParaRPr lang="en-GB" sz="1800" dirty="0">
              <a:effectLst/>
              <a:latin typeface="Times New Roman" panose="02020603050405020304" pitchFamily="18" charset="0"/>
              <a:ea typeface="SimSu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2</a:t>
            </a:fld>
            <a:endParaRPr lang="en-GB"/>
          </a:p>
        </p:txBody>
      </p:sp>
    </p:spTree>
    <p:extLst>
      <p:ext uri="{BB962C8B-B14F-4D97-AF65-F5344CB8AC3E}">
        <p14:creationId xmlns:p14="http://schemas.microsoft.com/office/powerpoint/2010/main" val="76719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SimSun" panose="02010600030101010101" pitchFamily="2" charset="-122"/>
              </a:rPr>
              <a:t>Children’s eco-narratives or stories about the environment have not received much attention in this field of research to date. Research has been conducted to analyse children’s drawings about the environment (Ahi and </a:t>
            </a:r>
            <a:r>
              <a:rPr lang="en-GB" sz="1800" dirty="0" err="1">
                <a:effectLst/>
                <a:latin typeface="Arial" panose="020B0604020202020204" pitchFamily="34" charset="0"/>
                <a:ea typeface="SimSun" panose="02010600030101010101" pitchFamily="2" charset="-122"/>
              </a:rPr>
              <a:t>Atasoy</a:t>
            </a:r>
            <a:r>
              <a:rPr lang="en-GB" sz="1800" dirty="0">
                <a:effectLst/>
                <a:latin typeface="Arial" panose="020B0604020202020204" pitchFamily="34" charset="0"/>
                <a:ea typeface="SimSun" panose="02010600030101010101" pitchFamily="2" charset="-122"/>
              </a:rPr>
              <a:t>, 2019; </a:t>
            </a:r>
            <a:r>
              <a:rPr lang="en-GB" sz="1800" dirty="0" err="1">
                <a:effectLst/>
                <a:latin typeface="Arial" panose="020B0604020202020204" pitchFamily="34" charset="0"/>
                <a:ea typeface="SimSun" panose="02010600030101010101" pitchFamily="2" charset="-122"/>
              </a:rPr>
              <a:t>Barazza</a:t>
            </a:r>
            <a:r>
              <a:rPr lang="en-GB" sz="1800" dirty="0">
                <a:effectLst/>
                <a:latin typeface="Arial" panose="020B0604020202020204" pitchFamily="34" charset="0"/>
                <a:ea typeface="SimSun" panose="02010600030101010101" pitchFamily="2" charset="-122"/>
              </a:rPr>
              <a:t>, 1999), undertake discussions about nature (Rios and Menezes, 2017), capture reactions to environmental story-telling (Yilmaz, </a:t>
            </a:r>
            <a:r>
              <a:rPr lang="en-GB" sz="1800" dirty="0" err="1">
                <a:effectLst/>
                <a:latin typeface="Arial" panose="020B0604020202020204" pitchFamily="34" charset="0"/>
                <a:ea typeface="SimSun" panose="02010600030101010101" pitchFamily="2" charset="-122"/>
              </a:rPr>
              <a:t>Temiz</a:t>
            </a:r>
            <a:r>
              <a:rPr lang="en-GB" sz="1800" dirty="0">
                <a:effectLst/>
                <a:latin typeface="Arial" panose="020B0604020202020204" pitchFamily="34" charset="0"/>
                <a:ea typeface="SimSun" panose="02010600030101010101" pitchFamily="2" charset="-122"/>
              </a:rPr>
              <a:t> and </a:t>
            </a:r>
            <a:r>
              <a:rPr lang="en-GB" sz="1800" dirty="0" err="1">
                <a:effectLst/>
                <a:latin typeface="Arial" panose="020B0604020202020204" pitchFamily="34" charset="0"/>
                <a:ea typeface="SimSun" panose="02010600030101010101" pitchFamily="2" charset="-122"/>
              </a:rPr>
              <a:t>Karaarslan</a:t>
            </a:r>
            <a:r>
              <a:rPr lang="en-GB" sz="1800" dirty="0">
                <a:effectLst/>
                <a:latin typeface="Arial" panose="020B0604020202020204" pitchFamily="34" charset="0"/>
                <a:ea typeface="SimSun" panose="02010600030101010101" pitchFamily="2" charset="-122"/>
              </a:rPr>
              <a:t> </a:t>
            </a:r>
            <a:r>
              <a:rPr lang="en-GB" sz="1800" dirty="0" err="1">
                <a:effectLst/>
                <a:latin typeface="Arial" panose="020B0604020202020204" pitchFamily="34" charset="0"/>
                <a:ea typeface="SimSun" panose="02010600030101010101" pitchFamily="2" charset="-122"/>
              </a:rPr>
              <a:t>Semiz</a:t>
            </a:r>
            <a:r>
              <a:rPr lang="en-GB" sz="1800" dirty="0">
                <a:effectLst/>
                <a:latin typeface="Arial" panose="020B0604020202020204" pitchFamily="34" charset="0"/>
                <a:ea typeface="SimSun" panose="02010600030101010101" pitchFamily="2" charset="-122"/>
              </a:rPr>
              <a:t>, 2020) and to ask children to write about their drawings about nature (</a:t>
            </a:r>
            <a:r>
              <a:rPr lang="en-GB" sz="1800" dirty="0" err="1">
                <a:effectLst/>
                <a:latin typeface="Arial" panose="020B0604020202020204" pitchFamily="34" charset="0"/>
                <a:ea typeface="SimSun" panose="02010600030101010101" pitchFamily="2" charset="-122"/>
              </a:rPr>
              <a:t>Kalvaitis</a:t>
            </a:r>
            <a:r>
              <a:rPr lang="en-GB" sz="1800" dirty="0">
                <a:effectLst/>
                <a:latin typeface="Arial" panose="020B0604020202020204" pitchFamily="34" charset="0"/>
                <a:ea typeface="SimSun" panose="02010600030101010101" pitchFamily="2" charset="-122"/>
              </a:rPr>
              <a:t> and </a:t>
            </a:r>
            <a:r>
              <a:rPr lang="en-GB" sz="1800" dirty="0" err="1">
                <a:effectLst/>
                <a:latin typeface="Arial" panose="020B0604020202020204" pitchFamily="34" charset="0"/>
                <a:ea typeface="SimSun" panose="02010600030101010101" pitchFamily="2" charset="-122"/>
              </a:rPr>
              <a:t>Monhardt</a:t>
            </a:r>
            <a:r>
              <a:rPr lang="en-GB" sz="1800" dirty="0">
                <a:effectLst/>
                <a:latin typeface="Arial" panose="020B0604020202020204" pitchFamily="34" charset="0"/>
                <a:ea typeface="SimSun" panose="02010600030101010101" pitchFamily="2" charset="-122"/>
              </a:rPr>
              <a:t>, 2012). However, research based purely on children’s writings about nature are scarce. </a:t>
            </a:r>
            <a:endParaRPr lang="en-GB" sz="1800" dirty="0">
              <a:effectLst/>
              <a:latin typeface="Times New Roman" panose="02020603050405020304" pitchFamily="18" charset="0"/>
              <a:ea typeface="SimSu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77542409-6A04-4DC6-AC3A-D3758287A8F2}" type="slidenum">
              <a:rPr lang="en-GB" smtClean="0"/>
              <a:t>3</a:t>
            </a:fld>
            <a:endParaRPr lang="en-GB"/>
          </a:p>
        </p:txBody>
      </p:sp>
    </p:spTree>
    <p:extLst>
      <p:ext uri="{BB962C8B-B14F-4D97-AF65-F5344CB8AC3E}">
        <p14:creationId xmlns:p14="http://schemas.microsoft.com/office/powerpoint/2010/main" val="61788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Across the whole data set, the gender split is very even – 19 boys and 18 girls. </a:t>
            </a:r>
          </a:p>
        </p:txBody>
      </p:sp>
      <p:sp>
        <p:nvSpPr>
          <p:cNvPr id="4" name="Slide Number Placeholder 3"/>
          <p:cNvSpPr>
            <a:spLocks noGrp="1"/>
          </p:cNvSpPr>
          <p:nvPr>
            <p:ph type="sldNum" sz="quarter" idx="5"/>
          </p:nvPr>
        </p:nvSpPr>
        <p:spPr/>
        <p:txBody>
          <a:bodyPr/>
          <a:lstStyle/>
          <a:p>
            <a:fld id="{77542409-6A04-4DC6-AC3A-D3758287A8F2}" type="slidenum">
              <a:rPr lang="en-GB" smtClean="0"/>
              <a:t>5</a:t>
            </a:fld>
            <a:endParaRPr lang="en-GB"/>
          </a:p>
        </p:txBody>
      </p:sp>
    </p:spTree>
    <p:extLst>
      <p:ext uri="{BB962C8B-B14F-4D97-AF65-F5344CB8AC3E}">
        <p14:creationId xmlns:p14="http://schemas.microsoft.com/office/powerpoint/2010/main" val="206756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impact of age is important to note. Four of the stories produced by children 6 and under are quite sophisticated but a few narrated their story to a care-giver so it will be interesting to look at the differences. A focus in this age group on the whale. Plenty of stories not overtly concerned with climate change. But from some, a very strong sense of the interconnectedness of the natural world. I find it interesting to think about who the villains and saviours are in the stories too.</a:t>
            </a:r>
          </a:p>
        </p:txBody>
      </p:sp>
      <p:sp>
        <p:nvSpPr>
          <p:cNvPr id="4" name="Slide Number Placeholder 3"/>
          <p:cNvSpPr>
            <a:spLocks noGrp="1"/>
          </p:cNvSpPr>
          <p:nvPr>
            <p:ph type="sldNum" sz="quarter" idx="5"/>
          </p:nvPr>
        </p:nvSpPr>
        <p:spPr/>
        <p:txBody>
          <a:bodyPr/>
          <a:lstStyle/>
          <a:p>
            <a:fld id="{77542409-6A04-4DC6-AC3A-D3758287A8F2}" type="slidenum">
              <a:rPr lang="en-GB" smtClean="0"/>
              <a:t>7</a:t>
            </a:fld>
            <a:endParaRPr lang="en-GB"/>
          </a:p>
        </p:txBody>
      </p:sp>
    </p:spTree>
    <p:extLst>
      <p:ext uri="{BB962C8B-B14F-4D97-AF65-F5344CB8AC3E}">
        <p14:creationId xmlns:p14="http://schemas.microsoft.com/office/powerpoint/2010/main" val="393643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these stories (both by 10 or 11 year olds)  ‘the humans’ are responsible here, but also reference to not being able to persuade his own kind – climate denial? Very sad story – with interesting poetic choices – ‘now-peaceful’ and ‘former glory’. The caps lock in the second story here is also an interesting feature, in this dramatic story of metamorphosis.</a:t>
            </a:r>
          </a:p>
        </p:txBody>
      </p:sp>
      <p:sp>
        <p:nvSpPr>
          <p:cNvPr id="4" name="Slide Number Placeholder 3"/>
          <p:cNvSpPr>
            <a:spLocks noGrp="1"/>
          </p:cNvSpPr>
          <p:nvPr>
            <p:ph type="sldNum" sz="quarter" idx="5"/>
          </p:nvPr>
        </p:nvSpPr>
        <p:spPr/>
        <p:txBody>
          <a:bodyPr/>
          <a:lstStyle/>
          <a:p>
            <a:fld id="{77542409-6A04-4DC6-AC3A-D3758287A8F2}" type="slidenum">
              <a:rPr lang="en-GB" smtClean="0"/>
              <a:t>8</a:t>
            </a:fld>
            <a:endParaRPr lang="en-GB"/>
          </a:p>
        </p:txBody>
      </p:sp>
    </p:spTree>
    <p:extLst>
      <p:ext uri="{BB962C8B-B14F-4D97-AF65-F5344CB8AC3E}">
        <p14:creationId xmlns:p14="http://schemas.microsoft.com/office/powerpoint/2010/main" val="3750910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two are also from the older age group. Some stories focus on one animal like this about the frog with its sense of a call to action, and the villain of ‘the random man’. The second story here, though, makes fabulous use of the map stimulus to explain how this landmass came into existence and how it is under threat in a piece that melds fiction and fact with more use of caps lock in the final stages.</a:t>
            </a:r>
          </a:p>
        </p:txBody>
      </p:sp>
      <p:sp>
        <p:nvSpPr>
          <p:cNvPr id="4" name="Slide Number Placeholder 3"/>
          <p:cNvSpPr>
            <a:spLocks noGrp="1"/>
          </p:cNvSpPr>
          <p:nvPr>
            <p:ph type="sldNum" sz="quarter" idx="5"/>
          </p:nvPr>
        </p:nvSpPr>
        <p:spPr/>
        <p:txBody>
          <a:bodyPr/>
          <a:lstStyle/>
          <a:p>
            <a:fld id="{77542409-6A04-4DC6-AC3A-D3758287A8F2}" type="slidenum">
              <a:rPr lang="en-GB" smtClean="0"/>
              <a:t>9</a:t>
            </a:fld>
            <a:endParaRPr lang="en-GB"/>
          </a:p>
        </p:txBody>
      </p:sp>
    </p:spTree>
    <p:extLst>
      <p:ext uri="{BB962C8B-B14F-4D97-AF65-F5344CB8AC3E}">
        <p14:creationId xmlns:p14="http://schemas.microsoft.com/office/powerpoint/2010/main" val="469541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11/15/2021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11/15/2021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11/15/2021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11/15/2021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11/15/2021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11/15/2021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11/15/2021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11/15/2021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11/15/2021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11/15/2021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3019706"/>
            <a:ext cx="4846320" cy="999844"/>
          </a:xfrm>
        </p:spPr>
        <p:txBody>
          <a:bodyPr>
            <a:noAutofit/>
          </a:bodyPr>
          <a:lstStyle/>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What might the linguistic, narrative and semiotic devices used in children’s eco-narratives tell us about their views on the climate emergency?</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a:t>Dr Clare Cunningham (YSJ Linguistics)</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03A8F3-29E1-4125-8452-F6CAB2F22754}"/>
              </a:ext>
            </a:extLst>
          </p:cNvPr>
          <p:cNvSpPr>
            <a:spLocks noGrp="1"/>
          </p:cNvSpPr>
          <p:nvPr>
            <p:ph type="sldNum" sz="quarter" idx="12"/>
          </p:nvPr>
        </p:nvSpPr>
        <p:spPr/>
        <p:txBody>
          <a:bodyPr/>
          <a:lstStyle/>
          <a:p>
            <a:fld id="{9CD8D479-8942-46E8-A226-A4E01F7A105C}" type="slidenum">
              <a:rPr lang="en-GB" smtClean="0"/>
              <a:t>10</a:t>
            </a:fld>
            <a:endParaRPr lang="en-GB"/>
          </a:p>
        </p:txBody>
      </p:sp>
      <p:sp>
        <p:nvSpPr>
          <p:cNvPr id="3" name="Date Placeholder 2">
            <a:extLst>
              <a:ext uri="{FF2B5EF4-FFF2-40B4-BE49-F238E27FC236}">
                <a16:creationId xmlns:a16="http://schemas.microsoft.com/office/drawing/2014/main" id="{22F11829-8E67-4F9E-865D-675062E6210A}"/>
              </a:ext>
            </a:extLst>
          </p:cNvPr>
          <p:cNvSpPr>
            <a:spLocks noGrp="1"/>
          </p:cNvSpPr>
          <p:nvPr>
            <p:ph type="dt" sz="half" idx="10"/>
          </p:nvPr>
        </p:nvSpPr>
        <p:spPr/>
        <p:txBody>
          <a:bodyPr/>
          <a:lstStyle/>
          <a:p>
            <a:fld id="{C81B9673-AC7F-4F1F-84E4-F0E5EAAE106D}" type="datetime1">
              <a:rPr lang="en-US" smtClean="0"/>
              <a:pPr/>
              <a:t>11/15/2021</a:t>
            </a:fld>
            <a:endParaRPr lang="en-US" dirty="0"/>
          </a:p>
        </p:txBody>
      </p:sp>
      <p:sp>
        <p:nvSpPr>
          <p:cNvPr id="4" name="Footer Placeholder 3">
            <a:extLst>
              <a:ext uri="{FF2B5EF4-FFF2-40B4-BE49-F238E27FC236}">
                <a16:creationId xmlns:a16="http://schemas.microsoft.com/office/drawing/2014/main" id="{677F183F-A8B8-4946-A8A7-FD0C1F1166AE}"/>
              </a:ext>
            </a:extLst>
          </p:cNvPr>
          <p:cNvSpPr>
            <a:spLocks noGrp="1"/>
          </p:cNvSpPr>
          <p:nvPr>
            <p:ph type="ftr" sz="quarter" idx="11"/>
          </p:nvPr>
        </p:nvSpPr>
        <p:spPr/>
        <p:txBody>
          <a:bodyPr/>
          <a:lstStyle/>
          <a:p>
            <a:r>
              <a:rPr lang="en-US"/>
              <a:t>Add a footer</a:t>
            </a:r>
            <a:endParaRPr lang="en-US" dirty="0"/>
          </a:p>
        </p:txBody>
      </p:sp>
      <p:pic>
        <p:nvPicPr>
          <p:cNvPr id="5" name="Picture 4" descr="Text, letter&#10;&#10;Description automatically generated">
            <a:extLst>
              <a:ext uri="{FF2B5EF4-FFF2-40B4-BE49-F238E27FC236}">
                <a16:creationId xmlns:a16="http://schemas.microsoft.com/office/drawing/2014/main" id="{A55052C5-EBE3-46B8-95A0-A22CDF792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16" y="-84990"/>
            <a:ext cx="9257320" cy="6942990"/>
          </a:xfrm>
          <a:prstGeom prst="rect">
            <a:avLst/>
          </a:prstGeom>
        </p:spPr>
      </p:pic>
    </p:spTree>
    <p:extLst>
      <p:ext uri="{BB962C8B-B14F-4D97-AF65-F5344CB8AC3E}">
        <p14:creationId xmlns:p14="http://schemas.microsoft.com/office/powerpoint/2010/main" val="2230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79FBCF-0186-4F08-AFEC-FD525E11372D}"/>
              </a:ext>
            </a:extLst>
          </p:cNvPr>
          <p:cNvSpPr>
            <a:spLocks noGrp="1"/>
          </p:cNvSpPr>
          <p:nvPr>
            <p:ph type="sldNum" sz="quarter" idx="12"/>
          </p:nvPr>
        </p:nvSpPr>
        <p:spPr/>
        <p:txBody>
          <a:bodyPr/>
          <a:lstStyle/>
          <a:p>
            <a:fld id="{9CD8D479-8942-46E8-A226-A4E01F7A105C}" type="slidenum">
              <a:rPr lang="en-GB" smtClean="0"/>
              <a:t>11</a:t>
            </a:fld>
            <a:endParaRPr lang="en-GB"/>
          </a:p>
        </p:txBody>
      </p:sp>
      <p:sp>
        <p:nvSpPr>
          <p:cNvPr id="3" name="Date Placeholder 2">
            <a:extLst>
              <a:ext uri="{FF2B5EF4-FFF2-40B4-BE49-F238E27FC236}">
                <a16:creationId xmlns:a16="http://schemas.microsoft.com/office/drawing/2014/main" id="{611620BC-FD5B-4B44-A547-74B1D48C3294}"/>
              </a:ext>
            </a:extLst>
          </p:cNvPr>
          <p:cNvSpPr>
            <a:spLocks noGrp="1"/>
          </p:cNvSpPr>
          <p:nvPr>
            <p:ph type="dt" sz="half" idx="10"/>
          </p:nvPr>
        </p:nvSpPr>
        <p:spPr/>
        <p:txBody>
          <a:bodyPr/>
          <a:lstStyle/>
          <a:p>
            <a:fld id="{C81B9673-AC7F-4F1F-84E4-F0E5EAAE106D}" type="datetime1">
              <a:rPr lang="en-US" smtClean="0"/>
              <a:pPr/>
              <a:t>11/15/2021</a:t>
            </a:fld>
            <a:endParaRPr lang="en-US" dirty="0"/>
          </a:p>
        </p:txBody>
      </p:sp>
      <p:sp>
        <p:nvSpPr>
          <p:cNvPr id="4" name="Footer Placeholder 3">
            <a:extLst>
              <a:ext uri="{FF2B5EF4-FFF2-40B4-BE49-F238E27FC236}">
                <a16:creationId xmlns:a16="http://schemas.microsoft.com/office/drawing/2014/main" id="{641D3ECF-0929-44D0-9DCF-87C665DD5E58}"/>
              </a:ext>
            </a:extLst>
          </p:cNvPr>
          <p:cNvSpPr>
            <a:spLocks noGrp="1"/>
          </p:cNvSpPr>
          <p:nvPr>
            <p:ph type="ftr" sz="quarter" idx="11"/>
          </p:nvPr>
        </p:nvSpPr>
        <p:spPr/>
        <p:txBody>
          <a:bodyPr/>
          <a:lstStyle/>
          <a:p>
            <a:r>
              <a:rPr lang="en-US"/>
              <a:t>Add a footer</a:t>
            </a:r>
            <a:endParaRPr lang="en-US" dirty="0"/>
          </a:p>
        </p:txBody>
      </p:sp>
      <p:pic>
        <p:nvPicPr>
          <p:cNvPr id="5" name="Picture 4" descr="Text, letter&#10;&#10;Description automatically generated">
            <a:extLst>
              <a:ext uri="{FF2B5EF4-FFF2-40B4-BE49-F238E27FC236}">
                <a16:creationId xmlns:a16="http://schemas.microsoft.com/office/drawing/2014/main" id="{974124AA-D998-4DBA-BAF1-1A4C1D041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34" y="-205482"/>
            <a:ext cx="10142356" cy="7606766"/>
          </a:xfrm>
          <a:prstGeom prst="rect">
            <a:avLst/>
          </a:prstGeom>
        </p:spPr>
      </p:pic>
    </p:spTree>
    <p:extLst>
      <p:ext uri="{BB962C8B-B14F-4D97-AF65-F5344CB8AC3E}">
        <p14:creationId xmlns:p14="http://schemas.microsoft.com/office/powerpoint/2010/main" val="249733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54F77-4581-4105-9CEF-6EC8913D10B1}"/>
              </a:ext>
            </a:extLst>
          </p:cNvPr>
          <p:cNvSpPr>
            <a:spLocks noGrp="1"/>
          </p:cNvSpPr>
          <p:nvPr>
            <p:ph type="sldNum" sz="quarter" idx="12"/>
          </p:nvPr>
        </p:nvSpPr>
        <p:spPr/>
        <p:txBody>
          <a:bodyPr/>
          <a:lstStyle/>
          <a:p>
            <a:fld id="{9CD8D479-8942-46E8-A226-A4E01F7A105C}" type="slidenum">
              <a:rPr lang="en-GB" smtClean="0"/>
              <a:t>12</a:t>
            </a:fld>
            <a:endParaRPr lang="en-GB"/>
          </a:p>
        </p:txBody>
      </p:sp>
      <p:sp>
        <p:nvSpPr>
          <p:cNvPr id="3" name="Date Placeholder 2">
            <a:extLst>
              <a:ext uri="{FF2B5EF4-FFF2-40B4-BE49-F238E27FC236}">
                <a16:creationId xmlns:a16="http://schemas.microsoft.com/office/drawing/2014/main" id="{D72C6A06-4226-400E-A0C6-1F1CF92B32CA}"/>
              </a:ext>
            </a:extLst>
          </p:cNvPr>
          <p:cNvSpPr>
            <a:spLocks noGrp="1"/>
          </p:cNvSpPr>
          <p:nvPr>
            <p:ph type="dt" sz="half" idx="10"/>
          </p:nvPr>
        </p:nvSpPr>
        <p:spPr/>
        <p:txBody>
          <a:bodyPr/>
          <a:lstStyle/>
          <a:p>
            <a:fld id="{C81B9673-AC7F-4F1F-84E4-F0E5EAAE106D}" type="datetime1">
              <a:rPr lang="en-US" smtClean="0"/>
              <a:pPr/>
              <a:t>11/15/2021</a:t>
            </a:fld>
            <a:endParaRPr lang="en-US" dirty="0"/>
          </a:p>
        </p:txBody>
      </p:sp>
      <p:sp>
        <p:nvSpPr>
          <p:cNvPr id="4" name="Footer Placeholder 3">
            <a:extLst>
              <a:ext uri="{FF2B5EF4-FFF2-40B4-BE49-F238E27FC236}">
                <a16:creationId xmlns:a16="http://schemas.microsoft.com/office/drawing/2014/main" id="{18B52D1D-7F1B-41EF-BCD6-777F1E38B667}"/>
              </a:ext>
            </a:extLst>
          </p:cNvPr>
          <p:cNvSpPr>
            <a:spLocks noGrp="1"/>
          </p:cNvSpPr>
          <p:nvPr>
            <p:ph type="ftr" sz="quarter" idx="11"/>
          </p:nvPr>
        </p:nvSpPr>
        <p:spPr/>
        <p:txBody>
          <a:bodyPr/>
          <a:lstStyle/>
          <a:p>
            <a:r>
              <a:rPr lang="en-US"/>
              <a:t>Add a footer</a:t>
            </a:r>
            <a:endParaRPr lang="en-US" dirty="0"/>
          </a:p>
        </p:txBody>
      </p:sp>
      <p:pic>
        <p:nvPicPr>
          <p:cNvPr id="5" name="Picture 4">
            <a:extLst>
              <a:ext uri="{FF2B5EF4-FFF2-40B4-BE49-F238E27FC236}">
                <a16:creationId xmlns:a16="http://schemas.microsoft.com/office/drawing/2014/main" id="{30B401AD-2E41-446E-A5E1-ADF0AB0C3B26}"/>
              </a:ext>
            </a:extLst>
          </p:cNvPr>
          <p:cNvPicPr>
            <a:picLocks noChangeAspect="1"/>
          </p:cNvPicPr>
          <p:nvPr/>
        </p:nvPicPr>
        <p:blipFill>
          <a:blip r:embed="rId2"/>
          <a:stretch>
            <a:fillRect/>
          </a:stretch>
        </p:blipFill>
        <p:spPr>
          <a:xfrm>
            <a:off x="2271781" y="-43582"/>
            <a:ext cx="7478394" cy="6945164"/>
          </a:xfrm>
          <a:prstGeom prst="rect">
            <a:avLst/>
          </a:prstGeom>
        </p:spPr>
      </p:pic>
    </p:spTree>
    <p:extLst>
      <p:ext uri="{BB962C8B-B14F-4D97-AF65-F5344CB8AC3E}">
        <p14:creationId xmlns:p14="http://schemas.microsoft.com/office/powerpoint/2010/main" val="33988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EBA4-DCB3-4361-9D0E-09C68A0F6679}"/>
              </a:ext>
            </a:extLst>
          </p:cNvPr>
          <p:cNvSpPr>
            <a:spLocks noGrp="1"/>
          </p:cNvSpPr>
          <p:nvPr>
            <p:ph type="title"/>
          </p:nvPr>
        </p:nvSpPr>
        <p:spPr>
          <a:xfrm>
            <a:off x="6682435" y="919616"/>
            <a:ext cx="4155622" cy="2532888"/>
          </a:xfrm>
        </p:spPr>
        <p:txBody>
          <a:bodyPr anchor="b">
            <a:normAutofit/>
          </a:bodyPr>
          <a:lstStyle/>
          <a:p>
            <a:r>
              <a:rPr lang="en-GB" dirty="0"/>
              <a:t>Thank you!</a:t>
            </a:r>
          </a:p>
        </p:txBody>
      </p:sp>
      <p:pic>
        <p:nvPicPr>
          <p:cNvPr id="9" name="Content Placeholder 8" descr="A picture containing text, fabric&#10;&#10;Description automatically generated">
            <a:extLst>
              <a:ext uri="{FF2B5EF4-FFF2-40B4-BE49-F238E27FC236}">
                <a16:creationId xmlns:a16="http://schemas.microsoft.com/office/drawing/2014/main" id="{C8036E5B-9FEA-4553-A683-81A2A53A7F9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90"/>
          <a:stretch/>
        </p:blipFill>
        <p:spPr>
          <a:xfrm rot="16200000">
            <a:off x="780450" y="135472"/>
            <a:ext cx="5065776" cy="6626677"/>
          </a:xfrm>
          <a:noFill/>
        </p:spPr>
      </p:pic>
      <p:sp>
        <p:nvSpPr>
          <p:cNvPr id="4" name="Text Placeholder 3">
            <a:extLst>
              <a:ext uri="{FF2B5EF4-FFF2-40B4-BE49-F238E27FC236}">
                <a16:creationId xmlns:a16="http://schemas.microsoft.com/office/drawing/2014/main" id="{A6088307-F736-4CED-B007-0079026470E8}"/>
              </a:ext>
            </a:extLst>
          </p:cNvPr>
          <p:cNvSpPr>
            <a:spLocks noGrp="1"/>
          </p:cNvSpPr>
          <p:nvPr>
            <p:ph type="body" sz="half" idx="2"/>
          </p:nvPr>
        </p:nvSpPr>
        <p:spPr>
          <a:xfrm>
            <a:off x="6682435" y="3502152"/>
            <a:ext cx="4155622" cy="2479547"/>
          </a:xfrm>
        </p:spPr>
        <p:txBody>
          <a:bodyPr>
            <a:normAutofit/>
          </a:bodyPr>
          <a:lstStyle/>
          <a:p>
            <a:r>
              <a:rPr lang="en-GB"/>
              <a:t>Any questions?</a:t>
            </a:r>
          </a:p>
        </p:txBody>
      </p:sp>
      <p:sp>
        <p:nvSpPr>
          <p:cNvPr id="5" name="Slide Number Placeholder 4">
            <a:extLst>
              <a:ext uri="{FF2B5EF4-FFF2-40B4-BE49-F238E27FC236}">
                <a16:creationId xmlns:a16="http://schemas.microsoft.com/office/drawing/2014/main" id="{FE7B4731-0893-44D3-9391-678C223E9CF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GB" sz="1000" smtClean="0"/>
              <a:pPr>
                <a:lnSpc>
                  <a:spcPct val="90000"/>
                </a:lnSpc>
                <a:spcAft>
                  <a:spcPts val="600"/>
                </a:spcAft>
              </a:pPr>
              <a:t>13</a:t>
            </a:fld>
            <a:endParaRPr lang="en-GB" sz="1000"/>
          </a:p>
        </p:txBody>
      </p:sp>
      <p:sp>
        <p:nvSpPr>
          <p:cNvPr id="6" name="Date Placeholder 5">
            <a:extLst>
              <a:ext uri="{FF2B5EF4-FFF2-40B4-BE49-F238E27FC236}">
                <a16:creationId xmlns:a16="http://schemas.microsoft.com/office/drawing/2014/main" id="{54E84075-8906-4053-BBB9-6A75DA3261F9}"/>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BA2A3310-D664-4933-9402-AB5DB0887727}" type="datetime1">
              <a:rPr lang="en-US" sz="1000" smtClean="0"/>
              <a:pPr>
                <a:lnSpc>
                  <a:spcPct val="90000"/>
                </a:lnSpc>
                <a:spcAft>
                  <a:spcPts val="600"/>
                </a:spcAft>
              </a:pPr>
              <a:t>11/15/2021</a:t>
            </a:fld>
            <a:endParaRPr lang="en-US" sz="1000"/>
          </a:p>
        </p:txBody>
      </p:sp>
      <p:sp>
        <p:nvSpPr>
          <p:cNvPr id="7" name="Footer Placeholder 6">
            <a:extLst>
              <a:ext uri="{FF2B5EF4-FFF2-40B4-BE49-F238E27FC236}">
                <a16:creationId xmlns:a16="http://schemas.microsoft.com/office/drawing/2014/main" id="{A8772C8D-7FC5-4F1E-85DE-7B7EBFBB1E04}"/>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22292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8493-E15B-4DE8-9C5A-A64B5039877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66B5ECE-2BDC-41AF-8ACE-CF0E1B0F17AD}"/>
              </a:ext>
            </a:extLst>
          </p:cNvPr>
          <p:cNvSpPr>
            <a:spLocks noGrp="1"/>
          </p:cNvSpPr>
          <p:nvPr>
            <p:ph idx="1"/>
          </p:nvPr>
        </p:nvSpPr>
        <p:spPr/>
        <p:txBody>
          <a:bodyPr>
            <a:normAutofit fontScale="85000" lnSpcReduction="20000"/>
          </a:bodyPr>
          <a:lstStyle/>
          <a:p>
            <a:r>
              <a:rPr lang="en-GB" sz="1800" dirty="0" err="1">
                <a:solidFill>
                  <a:srgbClr val="333333"/>
                </a:solidFill>
                <a:effectLst/>
                <a:latin typeface="Arial" panose="020B0604020202020204" pitchFamily="34" charset="0"/>
                <a:ea typeface="SimSun" panose="02010600030101010101" pitchFamily="2" charset="-122"/>
              </a:rPr>
              <a:t>Berat</a:t>
            </a:r>
            <a:r>
              <a:rPr lang="en-GB" sz="1800" dirty="0">
                <a:solidFill>
                  <a:srgbClr val="333333"/>
                </a:solidFill>
                <a:effectLst/>
                <a:latin typeface="Arial" panose="020B0604020202020204" pitchFamily="34" charset="0"/>
                <a:ea typeface="SimSun" panose="02010600030101010101" pitchFamily="2" charset="-122"/>
              </a:rPr>
              <a:t> Ahi &amp; Volkan </a:t>
            </a:r>
            <a:r>
              <a:rPr lang="en-GB" sz="1800" dirty="0" err="1">
                <a:solidFill>
                  <a:srgbClr val="333333"/>
                </a:solidFill>
                <a:effectLst/>
                <a:latin typeface="Arial" panose="020B0604020202020204" pitchFamily="34" charset="0"/>
                <a:ea typeface="SimSun" panose="02010600030101010101" pitchFamily="2" charset="-122"/>
              </a:rPr>
              <a:t>Atasoy</a:t>
            </a:r>
            <a:r>
              <a:rPr lang="en-GB" sz="1800" dirty="0">
                <a:solidFill>
                  <a:srgbClr val="333333"/>
                </a:solidFill>
                <a:effectLst/>
                <a:latin typeface="Arial" panose="020B0604020202020204" pitchFamily="34" charset="0"/>
                <a:ea typeface="SimSun" panose="02010600030101010101" pitchFamily="2" charset="-122"/>
              </a:rPr>
              <a:t> (2019) A </a:t>
            </a:r>
            <a:r>
              <a:rPr lang="en-GB" sz="1800" dirty="0" err="1">
                <a:solidFill>
                  <a:srgbClr val="333333"/>
                </a:solidFill>
                <a:effectLst/>
                <a:latin typeface="Arial" panose="020B0604020202020204" pitchFamily="34" charset="0"/>
                <a:ea typeface="SimSun" panose="02010600030101010101" pitchFamily="2" charset="-122"/>
              </a:rPr>
              <a:t>phenomenographic</a:t>
            </a:r>
            <a:r>
              <a:rPr lang="en-GB" sz="1800" dirty="0">
                <a:solidFill>
                  <a:srgbClr val="333333"/>
                </a:solidFill>
                <a:effectLst/>
                <a:latin typeface="Arial" panose="020B0604020202020204" pitchFamily="34" charset="0"/>
                <a:ea typeface="SimSun" panose="02010600030101010101" pitchFamily="2" charset="-122"/>
              </a:rPr>
              <a:t> investigation into preschool children’s relationships with nature through drawings, International Research in Geographical and Environmental Education, 28:4, 281-295.</a:t>
            </a:r>
            <a:endParaRPr lang="en-GB" sz="1800" dirty="0">
              <a:effectLst/>
              <a:latin typeface="Times New Roman" panose="02020603050405020304" pitchFamily="18" charset="0"/>
              <a:ea typeface="SimSun" panose="02010600030101010101" pitchFamily="2" charset="-122"/>
            </a:endParaRPr>
          </a:p>
          <a:p>
            <a:r>
              <a:rPr lang="en-GB" sz="1800" dirty="0">
                <a:solidFill>
                  <a:srgbClr val="333333"/>
                </a:solidFill>
                <a:effectLst/>
                <a:latin typeface="Arial" panose="020B0604020202020204" pitchFamily="34" charset="0"/>
                <a:ea typeface="SimSun" panose="02010600030101010101" pitchFamily="2" charset="-122"/>
              </a:rPr>
              <a:t> </a:t>
            </a:r>
            <a:endParaRPr lang="en-GB" sz="1800" dirty="0">
              <a:effectLst/>
              <a:latin typeface="Times New Roman" panose="02020603050405020304" pitchFamily="18" charset="0"/>
              <a:ea typeface="SimSun" panose="02010600030101010101" pitchFamily="2" charset="-122"/>
            </a:endParaRPr>
          </a:p>
          <a:p>
            <a:r>
              <a:rPr lang="en-GB" sz="1800" dirty="0">
                <a:solidFill>
                  <a:srgbClr val="333333"/>
                </a:solidFill>
                <a:effectLst/>
                <a:latin typeface="Arial" panose="020B0604020202020204" pitchFamily="34" charset="0"/>
                <a:ea typeface="SimSun" panose="02010600030101010101" pitchFamily="2" charset="-122"/>
              </a:rPr>
              <a:t>LAURA BARRAZA (1999) Children's Drawings About the Environment, Environmental Education Research, 5:1, 49-66,</a:t>
            </a:r>
            <a:endParaRPr lang="en-GB" sz="1800" dirty="0">
              <a:effectLst/>
              <a:latin typeface="Times New Roman" panose="02020603050405020304" pitchFamily="18" charset="0"/>
              <a:ea typeface="SimSun" panose="02010600030101010101" pitchFamily="2" charset="-122"/>
            </a:endParaRPr>
          </a:p>
          <a:p>
            <a:r>
              <a:rPr lang="en-GB" sz="1800" dirty="0">
                <a:solidFill>
                  <a:srgbClr val="333333"/>
                </a:solidFill>
                <a:effectLst/>
                <a:latin typeface="Arial" panose="020B0604020202020204" pitchFamily="34" charset="0"/>
                <a:ea typeface="SimSun" panose="02010600030101010101" pitchFamily="2" charset="-122"/>
              </a:rPr>
              <a:t> </a:t>
            </a:r>
            <a:endParaRPr lang="en-GB" sz="1800" dirty="0">
              <a:effectLst/>
              <a:latin typeface="Times New Roman" panose="02020603050405020304" pitchFamily="18" charset="0"/>
              <a:ea typeface="SimSun" panose="02010600030101010101" pitchFamily="2" charset="-122"/>
            </a:endParaRPr>
          </a:p>
          <a:p>
            <a:r>
              <a:rPr lang="en-GB" sz="1800" dirty="0">
                <a:solidFill>
                  <a:srgbClr val="333333"/>
                </a:solidFill>
                <a:effectLst/>
                <a:latin typeface="Arial" panose="020B0604020202020204" pitchFamily="34" charset="0"/>
                <a:ea typeface="SimSun" panose="02010600030101010101" pitchFamily="2" charset="-122"/>
              </a:rPr>
              <a:t>Darius </a:t>
            </a:r>
            <a:r>
              <a:rPr lang="en-GB" sz="1800" dirty="0" err="1">
                <a:solidFill>
                  <a:srgbClr val="333333"/>
                </a:solidFill>
                <a:effectLst/>
                <a:latin typeface="Arial" panose="020B0604020202020204" pitchFamily="34" charset="0"/>
                <a:ea typeface="SimSun" panose="02010600030101010101" pitchFamily="2" charset="-122"/>
              </a:rPr>
              <a:t>Kalvaitis</a:t>
            </a:r>
            <a:r>
              <a:rPr lang="en-GB" sz="1800" dirty="0">
                <a:solidFill>
                  <a:srgbClr val="333333"/>
                </a:solidFill>
                <a:effectLst/>
                <a:latin typeface="Arial" panose="020B0604020202020204" pitchFamily="34" charset="0"/>
                <a:ea typeface="SimSun" panose="02010600030101010101" pitchFamily="2" charset="-122"/>
              </a:rPr>
              <a:t> &amp; Rebecca M. </a:t>
            </a:r>
            <a:r>
              <a:rPr lang="en-GB" sz="1800" dirty="0" err="1">
                <a:solidFill>
                  <a:srgbClr val="333333"/>
                </a:solidFill>
                <a:effectLst/>
                <a:latin typeface="Arial" panose="020B0604020202020204" pitchFamily="34" charset="0"/>
                <a:ea typeface="SimSun" panose="02010600030101010101" pitchFamily="2" charset="-122"/>
              </a:rPr>
              <a:t>Monhardt</a:t>
            </a:r>
            <a:r>
              <a:rPr lang="en-GB" sz="1800" dirty="0">
                <a:solidFill>
                  <a:srgbClr val="333333"/>
                </a:solidFill>
                <a:effectLst/>
                <a:latin typeface="Arial" panose="020B0604020202020204" pitchFamily="34" charset="0"/>
                <a:ea typeface="SimSun" panose="02010600030101010101" pitchFamily="2" charset="-122"/>
              </a:rPr>
              <a:t> (2012) The architecture of children’s relationships with nature: a </a:t>
            </a:r>
            <a:r>
              <a:rPr lang="en-GB" sz="1800" dirty="0" err="1">
                <a:solidFill>
                  <a:srgbClr val="333333"/>
                </a:solidFill>
                <a:effectLst/>
                <a:latin typeface="Arial" panose="020B0604020202020204" pitchFamily="34" charset="0"/>
                <a:ea typeface="SimSun" panose="02010600030101010101" pitchFamily="2" charset="-122"/>
              </a:rPr>
              <a:t>phenomenographic</a:t>
            </a:r>
            <a:r>
              <a:rPr lang="en-GB" sz="1800" dirty="0">
                <a:solidFill>
                  <a:srgbClr val="333333"/>
                </a:solidFill>
                <a:effectLst/>
                <a:latin typeface="Arial" panose="020B0604020202020204" pitchFamily="34" charset="0"/>
                <a:ea typeface="SimSun" panose="02010600030101010101" pitchFamily="2" charset="-122"/>
              </a:rPr>
              <a:t> investigation seen through drawings and written narratives of elementary students, Environmental Education Research, 18:2, 209-227.</a:t>
            </a:r>
            <a:endParaRPr lang="en-GB" sz="1800" dirty="0">
              <a:effectLst/>
              <a:latin typeface="Times New Roman" panose="02020603050405020304" pitchFamily="18" charset="0"/>
              <a:ea typeface="SimSun" panose="02010600030101010101" pitchFamily="2" charset="-122"/>
            </a:endParaRPr>
          </a:p>
          <a:p>
            <a:r>
              <a:rPr lang="en-GB" sz="1800" dirty="0">
                <a:solidFill>
                  <a:srgbClr val="333333"/>
                </a:solidFill>
                <a:effectLst/>
                <a:latin typeface="Arial" panose="020B0604020202020204" pitchFamily="34" charset="0"/>
                <a:ea typeface="SimSun" panose="02010600030101010101" pitchFamily="2" charset="-122"/>
              </a:rPr>
              <a:t> </a:t>
            </a:r>
            <a:endParaRPr lang="en-GB" sz="1800" dirty="0">
              <a:effectLst/>
              <a:latin typeface="Times New Roman" panose="02020603050405020304" pitchFamily="18" charset="0"/>
              <a:ea typeface="SimSun" panose="02010600030101010101" pitchFamily="2" charset="-122"/>
            </a:endParaRPr>
          </a:p>
          <a:p>
            <a:r>
              <a:rPr lang="en-GB" sz="1800" dirty="0">
                <a:solidFill>
                  <a:srgbClr val="333333"/>
                </a:solidFill>
                <a:effectLst/>
                <a:latin typeface="Arial" panose="020B0604020202020204" pitchFamily="34" charset="0"/>
                <a:ea typeface="SimSun" panose="02010600030101010101" pitchFamily="2" charset="-122"/>
              </a:rPr>
              <a:t>Clementina Rios &amp; Isabel Menezes (2017) ‘I saw a magical garden with flowers that people could not damage!’: children’s visions of nature and of learning about nature in and out of school, Environmental Education Research, 23:10, 1402-1413.</a:t>
            </a:r>
            <a:endParaRPr lang="en-GB" sz="1800" dirty="0">
              <a:effectLst/>
              <a:latin typeface="Times New Roman" panose="02020603050405020304" pitchFamily="18" charset="0"/>
              <a:ea typeface="SimSun" panose="02010600030101010101" pitchFamily="2" charset="-122"/>
            </a:endParaRPr>
          </a:p>
          <a:p>
            <a:r>
              <a:rPr lang="en-GB" sz="1800" dirty="0">
                <a:effectLst/>
                <a:latin typeface="Arial" panose="020B0604020202020204" pitchFamily="34" charset="0"/>
                <a:ea typeface="SimSun" panose="02010600030101010101" pitchFamily="2" charset="-122"/>
              </a:rPr>
              <a:t> </a:t>
            </a:r>
            <a:endParaRPr lang="en-GB" sz="1800" dirty="0">
              <a:effectLst/>
              <a:latin typeface="Times New Roman" panose="02020603050405020304" pitchFamily="18" charset="0"/>
              <a:ea typeface="SimSun" panose="02010600030101010101" pitchFamily="2" charset="-122"/>
            </a:endParaRPr>
          </a:p>
          <a:p>
            <a:r>
              <a:rPr lang="en-GB" sz="1800" dirty="0" err="1">
                <a:solidFill>
                  <a:srgbClr val="333333"/>
                </a:solidFill>
                <a:effectLst/>
                <a:latin typeface="Arial" panose="020B0604020202020204" pitchFamily="34" charset="0"/>
                <a:ea typeface="SimSun" panose="02010600030101010101" pitchFamily="2" charset="-122"/>
              </a:rPr>
              <a:t>Simge</a:t>
            </a:r>
            <a:r>
              <a:rPr lang="en-GB" sz="1800" dirty="0">
                <a:solidFill>
                  <a:srgbClr val="333333"/>
                </a:solidFill>
                <a:effectLst/>
                <a:latin typeface="Arial" panose="020B0604020202020204" pitchFamily="34" charset="0"/>
                <a:ea typeface="SimSun" panose="02010600030101010101" pitchFamily="2" charset="-122"/>
              </a:rPr>
              <a:t> </a:t>
            </a:r>
            <a:r>
              <a:rPr lang="en-GB" sz="1800" dirty="0" err="1">
                <a:solidFill>
                  <a:srgbClr val="333333"/>
                </a:solidFill>
                <a:effectLst/>
                <a:latin typeface="Arial" panose="020B0604020202020204" pitchFamily="34" charset="0"/>
                <a:ea typeface="SimSun" panose="02010600030101010101" pitchFamily="2" charset="-122"/>
              </a:rPr>
              <a:t>Yılmaz</a:t>
            </a:r>
            <a:r>
              <a:rPr lang="en-GB" sz="1800" dirty="0">
                <a:solidFill>
                  <a:srgbClr val="333333"/>
                </a:solidFill>
                <a:effectLst/>
                <a:latin typeface="Arial" panose="020B0604020202020204" pitchFamily="34" charset="0"/>
                <a:ea typeface="SimSun" panose="02010600030101010101" pitchFamily="2" charset="-122"/>
              </a:rPr>
              <a:t>, Zeynep </a:t>
            </a:r>
            <a:r>
              <a:rPr lang="en-GB" sz="1800" dirty="0" err="1">
                <a:solidFill>
                  <a:srgbClr val="333333"/>
                </a:solidFill>
                <a:effectLst/>
                <a:latin typeface="Arial" panose="020B0604020202020204" pitchFamily="34" charset="0"/>
                <a:ea typeface="SimSun" panose="02010600030101010101" pitchFamily="2" charset="-122"/>
              </a:rPr>
              <a:t>Temiz</a:t>
            </a:r>
            <a:r>
              <a:rPr lang="en-GB" sz="1800" dirty="0">
                <a:solidFill>
                  <a:srgbClr val="333333"/>
                </a:solidFill>
                <a:effectLst/>
                <a:latin typeface="Arial" panose="020B0604020202020204" pitchFamily="34" charset="0"/>
                <a:ea typeface="SimSun" panose="02010600030101010101" pitchFamily="2" charset="-122"/>
              </a:rPr>
              <a:t> &amp; </a:t>
            </a:r>
            <a:r>
              <a:rPr lang="en-GB" sz="1800" dirty="0" err="1">
                <a:solidFill>
                  <a:srgbClr val="333333"/>
                </a:solidFill>
                <a:effectLst/>
                <a:latin typeface="Arial" panose="020B0604020202020204" pitchFamily="34" charset="0"/>
                <a:ea typeface="SimSun" panose="02010600030101010101" pitchFamily="2" charset="-122"/>
              </a:rPr>
              <a:t>Güliz</a:t>
            </a:r>
            <a:r>
              <a:rPr lang="en-GB" sz="1800" dirty="0">
                <a:solidFill>
                  <a:srgbClr val="333333"/>
                </a:solidFill>
                <a:effectLst/>
                <a:latin typeface="Arial" panose="020B0604020202020204" pitchFamily="34" charset="0"/>
                <a:ea typeface="SimSun" panose="02010600030101010101" pitchFamily="2" charset="-122"/>
              </a:rPr>
              <a:t> </a:t>
            </a:r>
            <a:r>
              <a:rPr lang="en-GB" sz="1800" dirty="0" err="1">
                <a:solidFill>
                  <a:srgbClr val="333333"/>
                </a:solidFill>
                <a:effectLst/>
                <a:latin typeface="Arial" panose="020B0604020202020204" pitchFamily="34" charset="0"/>
                <a:ea typeface="SimSun" panose="02010600030101010101" pitchFamily="2" charset="-122"/>
              </a:rPr>
              <a:t>Karaarslan</a:t>
            </a:r>
            <a:r>
              <a:rPr lang="en-GB" sz="1800" dirty="0">
                <a:solidFill>
                  <a:srgbClr val="333333"/>
                </a:solidFill>
                <a:effectLst/>
                <a:latin typeface="Arial" panose="020B0604020202020204" pitchFamily="34" charset="0"/>
                <a:ea typeface="SimSun" panose="02010600030101010101" pitchFamily="2" charset="-122"/>
              </a:rPr>
              <a:t> </a:t>
            </a:r>
            <a:r>
              <a:rPr lang="en-GB" sz="1800" dirty="0" err="1">
                <a:solidFill>
                  <a:srgbClr val="333333"/>
                </a:solidFill>
                <a:effectLst/>
                <a:latin typeface="Arial" panose="020B0604020202020204" pitchFamily="34" charset="0"/>
                <a:ea typeface="SimSun" panose="02010600030101010101" pitchFamily="2" charset="-122"/>
              </a:rPr>
              <a:t>Semiz</a:t>
            </a:r>
            <a:r>
              <a:rPr lang="en-GB" sz="1800" dirty="0">
                <a:solidFill>
                  <a:srgbClr val="333333"/>
                </a:solidFill>
                <a:effectLst/>
                <a:latin typeface="Arial" panose="020B0604020202020204" pitchFamily="34" charset="0"/>
                <a:ea typeface="SimSun" panose="02010600030101010101" pitchFamily="2" charset="-122"/>
              </a:rPr>
              <a:t> (2020) Children's understanding of human–nature interaction after a folk storytelling session, Applied Environmental Education &amp; Communication, 19:1, 88-100.</a:t>
            </a:r>
          </a:p>
          <a:p>
            <a:r>
              <a:rPr lang="en-GB" sz="1800" dirty="0" err="1">
                <a:solidFill>
                  <a:srgbClr val="333333"/>
                </a:solidFill>
                <a:latin typeface="Arial" panose="020B0604020202020204" pitchFamily="34" charset="0"/>
                <a:ea typeface="SimSun" panose="02010600030101010101" pitchFamily="2" charset="-122"/>
              </a:rPr>
              <a:t>Stibe</a:t>
            </a:r>
            <a:r>
              <a:rPr lang="en-GB" sz="1800" dirty="0">
                <a:solidFill>
                  <a:srgbClr val="333333"/>
                </a:solidFill>
                <a:latin typeface="Arial" panose="020B0604020202020204" pitchFamily="34" charset="0"/>
                <a:ea typeface="SimSun" panose="02010600030101010101" pitchFamily="2" charset="-122"/>
              </a:rPr>
              <a:t> Aaron (2021). </a:t>
            </a:r>
            <a:endParaRPr lang="en-GB" sz="1800" dirty="0">
              <a:effectLst/>
              <a:latin typeface="Times New Roman" panose="02020603050405020304" pitchFamily="18" charset="0"/>
              <a:ea typeface="SimSun" panose="02010600030101010101" pitchFamily="2" charset="-122"/>
            </a:endParaRPr>
          </a:p>
          <a:p>
            <a:endParaRPr lang="en-GB" dirty="0"/>
          </a:p>
        </p:txBody>
      </p:sp>
      <p:sp>
        <p:nvSpPr>
          <p:cNvPr id="4" name="Slide Number Placeholder 3">
            <a:extLst>
              <a:ext uri="{FF2B5EF4-FFF2-40B4-BE49-F238E27FC236}">
                <a16:creationId xmlns:a16="http://schemas.microsoft.com/office/drawing/2014/main" id="{D3DB09A6-22C5-4D61-AA68-0A6171802A2B}"/>
              </a:ext>
            </a:extLst>
          </p:cNvPr>
          <p:cNvSpPr>
            <a:spLocks noGrp="1"/>
          </p:cNvSpPr>
          <p:nvPr>
            <p:ph type="sldNum" sz="quarter" idx="12"/>
          </p:nvPr>
        </p:nvSpPr>
        <p:spPr/>
        <p:txBody>
          <a:bodyPr/>
          <a:lstStyle/>
          <a:p>
            <a:fld id="{9CD8D479-8942-46E8-A226-A4E01F7A105C}" type="slidenum">
              <a:rPr lang="en-GB" smtClean="0"/>
              <a:t>14</a:t>
            </a:fld>
            <a:endParaRPr lang="en-GB"/>
          </a:p>
        </p:txBody>
      </p:sp>
      <p:sp>
        <p:nvSpPr>
          <p:cNvPr id="5" name="Date Placeholder 4">
            <a:extLst>
              <a:ext uri="{FF2B5EF4-FFF2-40B4-BE49-F238E27FC236}">
                <a16:creationId xmlns:a16="http://schemas.microsoft.com/office/drawing/2014/main" id="{B08DDB0A-3984-4072-9E32-B9F695F298E3}"/>
              </a:ext>
            </a:extLst>
          </p:cNvPr>
          <p:cNvSpPr>
            <a:spLocks noGrp="1"/>
          </p:cNvSpPr>
          <p:nvPr>
            <p:ph type="dt" sz="half" idx="10"/>
          </p:nvPr>
        </p:nvSpPr>
        <p:spPr/>
        <p:txBody>
          <a:bodyPr/>
          <a:lstStyle/>
          <a:p>
            <a:fld id="{6DD1B487-36FD-4CED-B07A-1A81FC6540B1}" type="datetime1">
              <a:rPr lang="en-US" smtClean="0"/>
              <a:pPr/>
              <a:t>11/15/2021</a:t>
            </a:fld>
            <a:endParaRPr lang="en-US" dirty="0"/>
          </a:p>
        </p:txBody>
      </p:sp>
      <p:sp>
        <p:nvSpPr>
          <p:cNvPr id="6" name="Footer Placeholder 5">
            <a:extLst>
              <a:ext uri="{FF2B5EF4-FFF2-40B4-BE49-F238E27FC236}">
                <a16:creationId xmlns:a16="http://schemas.microsoft.com/office/drawing/2014/main" id="{AA833BB4-E783-4FC6-834A-F475858A763B}"/>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1702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nchor="b">
            <a:normAutofit/>
          </a:bodyPr>
          <a:lstStyle/>
          <a:p>
            <a:r>
              <a:rPr lang="fr-FR" dirty="0" err="1"/>
              <a:t>Context</a:t>
            </a:r>
            <a:r>
              <a:rPr lang="fr-FR" dirty="0"/>
              <a:t> for </a:t>
            </a:r>
            <a:r>
              <a:rPr lang="fr-FR" dirty="0" err="1"/>
              <a:t>this</a:t>
            </a:r>
            <a:r>
              <a:rPr lang="fr-FR" dirty="0"/>
              <a:t> </a:t>
            </a:r>
            <a:r>
              <a:rPr lang="fr-FR" dirty="0" err="1"/>
              <a:t>study</a:t>
            </a:r>
            <a:r>
              <a:rPr lang="fr-FR" dirty="0"/>
              <a:t> of </a:t>
            </a:r>
            <a:r>
              <a:rPr lang="fr-FR" dirty="0" err="1"/>
              <a:t>children’s</a:t>
            </a:r>
            <a:r>
              <a:rPr lang="fr-FR" dirty="0"/>
              <a:t> </a:t>
            </a:r>
            <a:r>
              <a:rPr lang="fr-FR" dirty="0" err="1"/>
              <a:t>writings</a:t>
            </a:r>
            <a:endParaRPr lang="en-US" dirty="0"/>
          </a:p>
        </p:txBody>
      </p:sp>
      <p:sp>
        <p:nvSpPr>
          <p:cNvPr id="3" name="Content Placeholder 2"/>
          <p:cNvSpPr>
            <a:spLocks noGrp="1"/>
          </p:cNvSpPr>
          <p:nvPr>
            <p:ph sz="half" idx="1"/>
          </p:nvPr>
        </p:nvSpPr>
        <p:spPr>
          <a:xfrm>
            <a:off x="1409700" y="1556281"/>
            <a:ext cx="4610099" cy="4620682"/>
          </a:xfrm>
        </p:spPr>
        <p:txBody>
          <a:bodyPr>
            <a:normAutofit/>
          </a:bodyPr>
          <a:lstStyle/>
          <a:p>
            <a:pPr marL="0" indent="0">
              <a:buNone/>
            </a:pPr>
            <a:r>
              <a:rPr lang="en-US" dirty="0" err="1"/>
              <a:t>Ecolinguistics</a:t>
            </a:r>
            <a:r>
              <a:rPr lang="en-US" dirty="0"/>
              <a:t> (</a:t>
            </a:r>
            <a:r>
              <a:rPr lang="en-US" dirty="0" err="1"/>
              <a:t>Stibbe</a:t>
            </a:r>
            <a:r>
              <a:rPr lang="en-US" dirty="0"/>
              <a:t> 2015; 2021) – a search for new stories-to-live-by:</a:t>
            </a:r>
          </a:p>
          <a:p>
            <a:r>
              <a:rPr lang="en-US" dirty="0"/>
              <a:t>New Economics</a:t>
            </a:r>
          </a:p>
          <a:p>
            <a:r>
              <a:rPr lang="en-US" dirty="0"/>
              <a:t>Stories that are not ‘new’</a:t>
            </a:r>
          </a:p>
          <a:p>
            <a:r>
              <a:rPr lang="en-US" dirty="0"/>
              <a:t>But what about the youngest generation?</a:t>
            </a:r>
          </a:p>
          <a:p>
            <a:endParaRPr lang="en-US" dirty="0"/>
          </a:p>
        </p:txBody>
      </p:sp>
      <p:pic>
        <p:nvPicPr>
          <p:cNvPr id="10" name="Picture 9" descr="A plant growing in the gaps of a path">
            <a:extLst>
              <a:ext uri="{FF2B5EF4-FFF2-40B4-BE49-F238E27FC236}">
                <a16:creationId xmlns:a16="http://schemas.microsoft.com/office/drawing/2014/main" id="{C2AC39A5-5014-4E0C-81E5-AAFC461ED1DC}"/>
              </a:ext>
            </a:extLst>
          </p:cNvPr>
          <p:cNvPicPr>
            <a:picLocks noChangeAspect="1"/>
          </p:cNvPicPr>
          <p:nvPr/>
        </p:nvPicPr>
        <p:blipFill rotWithShape="1">
          <a:blip r:embed="rId3">
            <a:extLst>
              <a:ext uri="{28A0092B-C50C-407E-A947-70E740481C1C}">
                <a14:useLocalDpi xmlns:a14="http://schemas.microsoft.com/office/drawing/2010/main" val="0"/>
              </a:ext>
            </a:extLst>
          </a:blip>
          <a:srcRect l="22470" r="11935" b="-1"/>
          <a:stretch/>
        </p:blipFill>
        <p:spPr>
          <a:xfrm>
            <a:off x="6172200" y="1556281"/>
            <a:ext cx="4609775" cy="4620682"/>
          </a:xfrm>
          <a:prstGeom prst="rect">
            <a:avLst/>
          </a:prstGeom>
          <a:noFill/>
        </p:spPr>
      </p:pic>
      <p:sp>
        <p:nvSpPr>
          <p:cNvPr id="4" name="Slide Number Placeholder 3"/>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a:t>
            </a:fld>
            <a:endParaRPr lang="en-US" sz="1000"/>
          </a:p>
        </p:txBody>
      </p:sp>
      <p:sp>
        <p:nvSpPr>
          <p:cNvPr id="5" name="Date Placeholder 4"/>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11/15/2021</a:t>
            </a:fld>
            <a:endParaRPr lang="en-US" sz="1000"/>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E353-A95A-4B93-9793-DC7BBEA44DE6}"/>
              </a:ext>
            </a:extLst>
          </p:cNvPr>
          <p:cNvSpPr>
            <a:spLocks noGrp="1"/>
          </p:cNvSpPr>
          <p:nvPr>
            <p:ph type="title"/>
          </p:nvPr>
        </p:nvSpPr>
        <p:spPr/>
        <p:txBody>
          <a:bodyPr/>
          <a:lstStyle/>
          <a:p>
            <a:r>
              <a:rPr lang="en-GB" dirty="0"/>
              <a:t>Research with children on the climate emergency</a:t>
            </a:r>
          </a:p>
        </p:txBody>
      </p:sp>
      <p:sp>
        <p:nvSpPr>
          <p:cNvPr id="3" name="Content Placeholder 2">
            <a:extLst>
              <a:ext uri="{FF2B5EF4-FFF2-40B4-BE49-F238E27FC236}">
                <a16:creationId xmlns:a16="http://schemas.microsoft.com/office/drawing/2014/main" id="{B7BABA51-8E45-477C-907B-88F7B08FACF5}"/>
              </a:ext>
            </a:extLst>
          </p:cNvPr>
          <p:cNvSpPr>
            <a:spLocks noGrp="1"/>
          </p:cNvSpPr>
          <p:nvPr>
            <p:ph idx="1"/>
          </p:nvPr>
        </p:nvSpPr>
        <p:spPr>
          <a:xfrm>
            <a:off x="1410027" y="1566001"/>
            <a:ext cx="4685973" cy="4620682"/>
          </a:xfrm>
        </p:spPr>
        <p:txBody>
          <a:bodyPr/>
          <a:lstStyle/>
          <a:p>
            <a:r>
              <a:rPr lang="en-GB" sz="1800" dirty="0">
                <a:latin typeface="Arial" panose="020B0604020202020204" pitchFamily="34" charset="0"/>
                <a:ea typeface="SimSun" panose="02010600030101010101" pitchFamily="2" charset="-122"/>
              </a:rPr>
              <a:t>a</a:t>
            </a:r>
            <a:r>
              <a:rPr lang="en-GB" sz="1800" dirty="0">
                <a:effectLst/>
                <a:latin typeface="Arial" panose="020B0604020202020204" pitchFamily="34" charset="0"/>
                <a:ea typeface="SimSun" panose="02010600030101010101" pitchFamily="2" charset="-122"/>
              </a:rPr>
              <a:t>nalysis of children’s drawings about the environment (Ahi and </a:t>
            </a:r>
            <a:r>
              <a:rPr lang="en-GB" sz="1800" dirty="0" err="1">
                <a:effectLst/>
                <a:latin typeface="Arial" panose="020B0604020202020204" pitchFamily="34" charset="0"/>
                <a:ea typeface="SimSun" panose="02010600030101010101" pitchFamily="2" charset="-122"/>
              </a:rPr>
              <a:t>Atasoy</a:t>
            </a:r>
            <a:r>
              <a:rPr lang="en-GB" sz="1800" dirty="0">
                <a:effectLst/>
                <a:latin typeface="Arial" panose="020B0604020202020204" pitchFamily="34" charset="0"/>
                <a:ea typeface="SimSun" panose="02010600030101010101" pitchFamily="2" charset="-122"/>
              </a:rPr>
              <a:t>, 2019; </a:t>
            </a:r>
            <a:r>
              <a:rPr lang="en-GB" sz="1800" dirty="0" err="1">
                <a:effectLst/>
                <a:latin typeface="Arial" panose="020B0604020202020204" pitchFamily="34" charset="0"/>
                <a:ea typeface="SimSun" panose="02010600030101010101" pitchFamily="2" charset="-122"/>
              </a:rPr>
              <a:t>Barazza</a:t>
            </a:r>
            <a:r>
              <a:rPr lang="en-GB" sz="1800" dirty="0">
                <a:effectLst/>
                <a:latin typeface="Arial" panose="020B0604020202020204" pitchFamily="34" charset="0"/>
                <a:ea typeface="SimSun" panose="02010600030101010101" pitchFamily="2" charset="-122"/>
              </a:rPr>
              <a:t>, 1999)</a:t>
            </a:r>
          </a:p>
          <a:p>
            <a:r>
              <a:rPr lang="en-GB" sz="1800" dirty="0">
                <a:latin typeface="Arial" panose="020B0604020202020204" pitchFamily="34" charset="0"/>
                <a:ea typeface="SimSun" panose="02010600030101010101" pitchFamily="2" charset="-122"/>
              </a:rPr>
              <a:t>‘interviews’ and </a:t>
            </a:r>
            <a:r>
              <a:rPr lang="en-GB" sz="1800" dirty="0">
                <a:effectLst/>
                <a:latin typeface="Arial" panose="020B0604020202020204" pitchFamily="34" charset="0"/>
                <a:ea typeface="SimSun" panose="02010600030101010101" pitchFamily="2" charset="-122"/>
              </a:rPr>
              <a:t>discussions about nature (Rios and Menezes, 2017)</a:t>
            </a:r>
          </a:p>
          <a:p>
            <a:r>
              <a:rPr lang="en-GB" sz="1800" dirty="0">
                <a:effectLst/>
                <a:latin typeface="Arial" panose="020B0604020202020204" pitchFamily="34" charset="0"/>
                <a:ea typeface="SimSun" panose="02010600030101010101" pitchFamily="2" charset="-122"/>
              </a:rPr>
              <a:t>capturing reactions to environmental story-telling (Yilmaz, </a:t>
            </a:r>
            <a:r>
              <a:rPr lang="en-GB" sz="1800" dirty="0" err="1">
                <a:effectLst/>
                <a:latin typeface="Arial" panose="020B0604020202020204" pitchFamily="34" charset="0"/>
                <a:ea typeface="SimSun" panose="02010600030101010101" pitchFamily="2" charset="-122"/>
              </a:rPr>
              <a:t>Temiz</a:t>
            </a:r>
            <a:r>
              <a:rPr lang="en-GB" sz="1800" dirty="0">
                <a:effectLst/>
                <a:latin typeface="Arial" panose="020B0604020202020204" pitchFamily="34" charset="0"/>
                <a:ea typeface="SimSun" panose="02010600030101010101" pitchFamily="2" charset="-122"/>
              </a:rPr>
              <a:t> and </a:t>
            </a:r>
            <a:r>
              <a:rPr lang="en-GB" sz="1800" dirty="0" err="1">
                <a:effectLst/>
                <a:latin typeface="Arial" panose="020B0604020202020204" pitchFamily="34" charset="0"/>
                <a:ea typeface="SimSun" panose="02010600030101010101" pitchFamily="2" charset="-122"/>
              </a:rPr>
              <a:t>Karaarslan</a:t>
            </a:r>
            <a:r>
              <a:rPr lang="en-GB" sz="1800" dirty="0">
                <a:effectLst/>
                <a:latin typeface="Arial" panose="020B0604020202020204" pitchFamily="34" charset="0"/>
                <a:ea typeface="SimSun" panose="02010600030101010101" pitchFamily="2" charset="-122"/>
              </a:rPr>
              <a:t> </a:t>
            </a:r>
            <a:r>
              <a:rPr lang="en-GB" sz="1800" dirty="0" err="1">
                <a:effectLst/>
                <a:latin typeface="Arial" panose="020B0604020202020204" pitchFamily="34" charset="0"/>
                <a:ea typeface="SimSun" panose="02010600030101010101" pitchFamily="2" charset="-122"/>
              </a:rPr>
              <a:t>Semiz</a:t>
            </a:r>
            <a:r>
              <a:rPr lang="en-GB" sz="1800" dirty="0">
                <a:effectLst/>
                <a:latin typeface="Arial" panose="020B0604020202020204" pitchFamily="34" charset="0"/>
                <a:ea typeface="SimSun" panose="02010600030101010101" pitchFamily="2" charset="-122"/>
              </a:rPr>
              <a:t>, 2020) </a:t>
            </a:r>
          </a:p>
          <a:p>
            <a:r>
              <a:rPr lang="en-GB" sz="1800" dirty="0">
                <a:effectLst/>
                <a:latin typeface="Arial" panose="020B0604020202020204" pitchFamily="34" charset="0"/>
                <a:ea typeface="SimSun" panose="02010600030101010101" pitchFamily="2" charset="-122"/>
              </a:rPr>
              <a:t>asking children to write about their drawings about nature (</a:t>
            </a:r>
            <a:r>
              <a:rPr lang="en-GB" sz="1800" dirty="0" err="1">
                <a:effectLst/>
                <a:latin typeface="Arial" panose="020B0604020202020204" pitchFamily="34" charset="0"/>
                <a:ea typeface="SimSun" panose="02010600030101010101" pitchFamily="2" charset="-122"/>
              </a:rPr>
              <a:t>Kalvaitis</a:t>
            </a:r>
            <a:r>
              <a:rPr lang="en-GB" sz="1800" dirty="0">
                <a:effectLst/>
                <a:latin typeface="Arial" panose="020B0604020202020204" pitchFamily="34" charset="0"/>
                <a:ea typeface="SimSun" panose="02010600030101010101" pitchFamily="2" charset="-122"/>
              </a:rPr>
              <a:t> and </a:t>
            </a:r>
            <a:r>
              <a:rPr lang="en-GB" sz="1800" dirty="0" err="1">
                <a:effectLst/>
                <a:latin typeface="Arial" panose="020B0604020202020204" pitchFamily="34" charset="0"/>
                <a:ea typeface="SimSun" panose="02010600030101010101" pitchFamily="2" charset="-122"/>
              </a:rPr>
              <a:t>Monhardt</a:t>
            </a:r>
            <a:r>
              <a:rPr lang="en-GB" sz="1800" dirty="0">
                <a:effectLst/>
                <a:latin typeface="Arial" panose="020B0604020202020204" pitchFamily="34" charset="0"/>
                <a:ea typeface="SimSun" panose="02010600030101010101" pitchFamily="2" charset="-122"/>
              </a:rPr>
              <a:t>, 2012)</a:t>
            </a:r>
          </a:p>
          <a:p>
            <a:pPr marL="0" indent="0">
              <a:buNone/>
            </a:pPr>
            <a:r>
              <a:rPr lang="en-GB" sz="1800" dirty="0">
                <a:effectLst/>
                <a:latin typeface="Arial" panose="020B0604020202020204" pitchFamily="34" charset="0"/>
                <a:ea typeface="SimSun" panose="02010600030101010101" pitchFamily="2" charset="-122"/>
              </a:rPr>
              <a:t>However, research based purely on children’s writings about nature </a:t>
            </a:r>
            <a:r>
              <a:rPr lang="en-GB" sz="1800" dirty="0">
                <a:latin typeface="Arial" panose="020B0604020202020204" pitchFamily="34" charset="0"/>
                <a:ea typeface="SimSun" panose="02010600030101010101" pitchFamily="2" charset="-122"/>
              </a:rPr>
              <a:t>is</a:t>
            </a:r>
            <a:r>
              <a:rPr lang="en-GB" sz="1800" dirty="0">
                <a:effectLst/>
                <a:latin typeface="Arial" panose="020B0604020202020204" pitchFamily="34" charset="0"/>
                <a:ea typeface="SimSun" panose="02010600030101010101" pitchFamily="2" charset="-122"/>
              </a:rPr>
              <a:t> scarce</a:t>
            </a:r>
            <a:endParaRPr lang="en-GB" sz="1800" dirty="0">
              <a:effectLst/>
              <a:latin typeface="Times New Roman" panose="02020603050405020304" pitchFamily="18" charset="0"/>
              <a:ea typeface="SimSun" panose="02010600030101010101" pitchFamily="2" charset="-122"/>
            </a:endParaRPr>
          </a:p>
          <a:p>
            <a:endParaRPr lang="en-GB" dirty="0"/>
          </a:p>
        </p:txBody>
      </p:sp>
      <p:sp>
        <p:nvSpPr>
          <p:cNvPr id="4" name="Slide Number Placeholder 3">
            <a:extLst>
              <a:ext uri="{FF2B5EF4-FFF2-40B4-BE49-F238E27FC236}">
                <a16:creationId xmlns:a16="http://schemas.microsoft.com/office/drawing/2014/main" id="{86CBDADB-931C-48A1-AC2E-7E7197291781}"/>
              </a:ext>
            </a:extLst>
          </p:cNvPr>
          <p:cNvSpPr>
            <a:spLocks noGrp="1"/>
          </p:cNvSpPr>
          <p:nvPr>
            <p:ph type="sldNum" sz="quarter" idx="12"/>
          </p:nvPr>
        </p:nvSpPr>
        <p:spPr/>
        <p:txBody>
          <a:bodyPr/>
          <a:lstStyle/>
          <a:p>
            <a:fld id="{9CD8D479-8942-46E8-A226-A4E01F7A105C}" type="slidenum">
              <a:rPr lang="en-GB" smtClean="0"/>
              <a:t>3</a:t>
            </a:fld>
            <a:endParaRPr lang="en-GB"/>
          </a:p>
        </p:txBody>
      </p:sp>
      <p:sp>
        <p:nvSpPr>
          <p:cNvPr id="5" name="Date Placeholder 4">
            <a:extLst>
              <a:ext uri="{FF2B5EF4-FFF2-40B4-BE49-F238E27FC236}">
                <a16:creationId xmlns:a16="http://schemas.microsoft.com/office/drawing/2014/main" id="{E9A04555-6857-485C-9E00-3ADC0B5F2D2D}"/>
              </a:ext>
            </a:extLst>
          </p:cNvPr>
          <p:cNvSpPr>
            <a:spLocks noGrp="1"/>
          </p:cNvSpPr>
          <p:nvPr>
            <p:ph type="dt" sz="half" idx="10"/>
          </p:nvPr>
        </p:nvSpPr>
        <p:spPr/>
        <p:txBody>
          <a:bodyPr/>
          <a:lstStyle/>
          <a:p>
            <a:fld id="{6DD1B487-36FD-4CED-B07A-1A81FC6540B1}" type="datetime1">
              <a:rPr lang="en-US" smtClean="0"/>
              <a:pPr/>
              <a:t>11/15/2021</a:t>
            </a:fld>
            <a:endParaRPr lang="en-US" dirty="0"/>
          </a:p>
        </p:txBody>
      </p:sp>
      <p:sp>
        <p:nvSpPr>
          <p:cNvPr id="6" name="Footer Placeholder 5">
            <a:extLst>
              <a:ext uri="{FF2B5EF4-FFF2-40B4-BE49-F238E27FC236}">
                <a16:creationId xmlns:a16="http://schemas.microsoft.com/office/drawing/2014/main" id="{2816E4B3-1C9A-42CD-985F-19A3E1237DD5}"/>
              </a:ext>
            </a:extLst>
          </p:cNvPr>
          <p:cNvSpPr>
            <a:spLocks noGrp="1"/>
          </p:cNvSpPr>
          <p:nvPr>
            <p:ph type="ftr" sz="quarter" idx="11"/>
          </p:nvPr>
        </p:nvSpPr>
        <p:spPr/>
        <p:txBody>
          <a:bodyPr/>
          <a:lstStyle/>
          <a:p>
            <a:r>
              <a:rPr lang="en-US"/>
              <a:t>Add a footer</a:t>
            </a:r>
            <a:endParaRPr lang="en-US" dirty="0"/>
          </a:p>
        </p:txBody>
      </p:sp>
      <p:pic>
        <p:nvPicPr>
          <p:cNvPr id="8" name="Picture 7" descr="Frog on floating log">
            <a:extLst>
              <a:ext uri="{FF2B5EF4-FFF2-40B4-BE49-F238E27FC236}">
                <a16:creationId xmlns:a16="http://schemas.microsoft.com/office/drawing/2014/main" id="{8CC31180-F126-4C65-9262-DE967008A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66001"/>
            <a:ext cx="5364761" cy="3576507"/>
          </a:xfrm>
          <a:prstGeom prst="rect">
            <a:avLst/>
          </a:prstGeom>
        </p:spPr>
      </p:pic>
    </p:spTree>
    <p:extLst>
      <p:ext uri="{BB962C8B-B14F-4D97-AF65-F5344CB8AC3E}">
        <p14:creationId xmlns:p14="http://schemas.microsoft.com/office/powerpoint/2010/main" val="194719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95D51-6DC7-4030-B987-5266B2C7C2D2}"/>
              </a:ext>
            </a:extLst>
          </p:cNvPr>
          <p:cNvSpPr>
            <a:spLocks noGrp="1"/>
          </p:cNvSpPr>
          <p:nvPr>
            <p:ph type="title"/>
          </p:nvPr>
        </p:nvSpPr>
        <p:spPr>
          <a:xfrm>
            <a:off x="8219325" y="914092"/>
            <a:ext cx="2562973" cy="1613351"/>
          </a:xfrm>
        </p:spPr>
        <p:txBody>
          <a:bodyPr anchor="b">
            <a:normAutofit/>
          </a:bodyPr>
          <a:lstStyle/>
          <a:p>
            <a:r>
              <a:rPr lang="en-GB" dirty="0"/>
              <a:t>My study</a:t>
            </a:r>
          </a:p>
        </p:txBody>
      </p:sp>
      <p:pic>
        <p:nvPicPr>
          <p:cNvPr id="7" name="Picture 6" descr="Map&#10;&#10;Description automatically generated">
            <a:extLst>
              <a:ext uri="{FF2B5EF4-FFF2-40B4-BE49-F238E27FC236}">
                <a16:creationId xmlns:a16="http://schemas.microsoft.com/office/drawing/2014/main" id="{E4A8F5DD-8C86-4330-94B8-97D2A5B4A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22"/>
            <a:ext cx="8116584" cy="5722194"/>
          </a:xfrm>
          <a:prstGeom prst="rect">
            <a:avLst/>
          </a:prstGeom>
          <a:noFill/>
        </p:spPr>
      </p:pic>
      <p:sp>
        <p:nvSpPr>
          <p:cNvPr id="12" name="Text Placeholder 3">
            <a:extLst>
              <a:ext uri="{FF2B5EF4-FFF2-40B4-BE49-F238E27FC236}">
                <a16:creationId xmlns:a16="http://schemas.microsoft.com/office/drawing/2014/main" id="{B588D413-38E8-47C3-98BF-430FDF672323}"/>
              </a:ext>
            </a:extLst>
          </p:cNvPr>
          <p:cNvSpPr>
            <a:spLocks noGrp="1"/>
          </p:cNvSpPr>
          <p:nvPr>
            <p:ph type="body" sz="half" idx="2"/>
          </p:nvPr>
        </p:nvSpPr>
        <p:spPr>
          <a:xfrm>
            <a:off x="8219325" y="2608300"/>
            <a:ext cx="3637050" cy="2878100"/>
          </a:xfrm>
        </p:spPr>
        <p:txBody>
          <a:bodyPr>
            <a:noAutofit/>
          </a:bodyPr>
          <a:lstStyle/>
          <a:p>
            <a:r>
              <a:rPr lang="en-US" sz="2000" dirty="0"/>
              <a:t>40 stories from 37 primary-aged children (March-July 2021)</a:t>
            </a:r>
          </a:p>
          <a:p>
            <a:r>
              <a:rPr lang="en-US" sz="2000" dirty="0"/>
              <a:t>Gathered through Microsoft Forms (demographic information and consent)</a:t>
            </a:r>
          </a:p>
          <a:p>
            <a:r>
              <a:rPr lang="en-US" sz="2000" dirty="0"/>
              <a:t>Map used as a stimulus</a:t>
            </a:r>
          </a:p>
          <a:p>
            <a:r>
              <a:rPr lang="en-US" sz="2000" dirty="0"/>
              <a:t>Parents and after-school club leader as facilitators</a:t>
            </a:r>
          </a:p>
          <a:p>
            <a:r>
              <a:rPr lang="en-US" sz="2000" dirty="0"/>
              <a:t>Incentives given to a proportion (20x £10 voucher)</a:t>
            </a:r>
          </a:p>
        </p:txBody>
      </p:sp>
      <p:sp>
        <p:nvSpPr>
          <p:cNvPr id="3" name="Slide Number Placeholder 2">
            <a:extLst>
              <a:ext uri="{FF2B5EF4-FFF2-40B4-BE49-F238E27FC236}">
                <a16:creationId xmlns:a16="http://schemas.microsoft.com/office/drawing/2014/main" id="{775233EF-76F4-4B32-AA10-9EE02AC48EF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GB" sz="1000" smtClean="0"/>
              <a:pPr>
                <a:lnSpc>
                  <a:spcPct val="90000"/>
                </a:lnSpc>
                <a:spcAft>
                  <a:spcPts val="600"/>
                </a:spcAft>
              </a:pPr>
              <a:t>4</a:t>
            </a:fld>
            <a:endParaRPr lang="en-GB" sz="1000"/>
          </a:p>
        </p:txBody>
      </p:sp>
      <p:sp>
        <p:nvSpPr>
          <p:cNvPr id="4" name="Date Placeholder 3">
            <a:extLst>
              <a:ext uri="{FF2B5EF4-FFF2-40B4-BE49-F238E27FC236}">
                <a16:creationId xmlns:a16="http://schemas.microsoft.com/office/drawing/2014/main" id="{DCEB219F-2EE9-41AD-B637-8C86F87CDAEF}"/>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9386AC23-C97B-41FB-9B89-C7FE0FB631CA}" type="datetime1">
              <a:rPr lang="en-US" sz="1000" smtClean="0"/>
              <a:pPr>
                <a:lnSpc>
                  <a:spcPct val="90000"/>
                </a:lnSpc>
                <a:spcAft>
                  <a:spcPts val="600"/>
                </a:spcAft>
              </a:pPr>
              <a:t>11/15/2021</a:t>
            </a:fld>
            <a:endParaRPr lang="en-US" sz="1000"/>
          </a:p>
        </p:txBody>
      </p:sp>
      <p:sp>
        <p:nvSpPr>
          <p:cNvPr id="5" name="Footer Placeholder 4">
            <a:extLst>
              <a:ext uri="{FF2B5EF4-FFF2-40B4-BE49-F238E27FC236}">
                <a16:creationId xmlns:a16="http://schemas.microsoft.com/office/drawing/2014/main" id="{9C31353D-62FE-473D-8BDC-CA8BCD91300F}"/>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146011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12C8-C80E-42ED-AE68-BF9C14A5D9A8}"/>
              </a:ext>
            </a:extLst>
          </p:cNvPr>
          <p:cNvSpPr>
            <a:spLocks noGrp="1"/>
          </p:cNvSpPr>
          <p:nvPr>
            <p:ph type="title"/>
          </p:nvPr>
        </p:nvSpPr>
        <p:spPr>
          <a:xfrm>
            <a:off x="6682435" y="919616"/>
            <a:ext cx="4155622" cy="2532888"/>
          </a:xfrm>
        </p:spPr>
        <p:txBody>
          <a:bodyPr anchor="b">
            <a:normAutofit/>
          </a:bodyPr>
          <a:lstStyle/>
          <a:p>
            <a:r>
              <a:rPr lang="en-GB" dirty="0"/>
              <a:t>Some demographics</a:t>
            </a:r>
          </a:p>
        </p:txBody>
      </p:sp>
      <p:pic>
        <p:nvPicPr>
          <p:cNvPr id="9" name="Picture 8">
            <a:extLst>
              <a:ext uri="{FF2B5EF4-FFF2-40B4-BE49-F238E27FC236}">
                <a16:creationId xmlns:a16="http://schemas.microsoft.com/office/drawing/2014/main" id="{04B8169A-E5DF-4951-A192-E76DB3CD1090}"/>
              </a:ext>
            </a:extLst>
          </p:cNvPr>
          <p:cNvPicPr>
            <a:picLocks noChangeAspect="1"/>
          </p:cNvPicPr>
          <p:nvPr/>
        </p:nvPicPr>
        <p:blipFill rotWithShape="1">
          <a:blip r:embed="rId3"/>
          <a:srcRect l="1891"/>
          <a:stretch/>
        </p:blipFill>
        <p:spPr>
          <a:xfrm>
            <a:off x="20" y="915923"/>
            <a:ext cx="6626657" cy="5065776"/>
          </a:xfrm>
          <a:prstGeom prst="rect">
            <a:avLst/>
          </a:prstGeom>
          <a:noFill/>
        </p:spPr>
      </p:pic>
      <p:sp>
        <p:nvSpPr>
          <p:cNvPr id="3" name="Content Placeholder 2">
            <a:extLst>
              <a:ext uri="{FF2B5EF4-FFF2-40B4-BE49-F238E27FC236}">
                <a16:creationId xmlns:a16="http://schemas.microsoft.com/office/drawing/2014/main" id="{046CE96D-22DB-4659-8DDD-033EE2493AC4}"/>
              </a:ext>
            </a:extLst>
          </p:cNvPr>
          <p:cNvSpPr>
            <a:spLocks noGrp="1"/>
          </p:cNvSpPr>
          <p:nvPr>
            <p:ph type="body" sz="half" idx="2"/>
          </p:nvPr>
        </p:nvSpPr>
        <p:spPr>
          <a:xfrm>
            <a:off x="6682435" y="3502152"/>
            <a:ext cx="4155622" cy="2479547"/>
          </a:xfrm>
        </p:spPr>
        <p:txBody>
          <a:bodyPr>
            <a:normAutofit/>
          </a:bodyPr>
          <a:lstStyle/>
          <a:p>
            <a:r>
              <a:rPr lang="en-GB" sz="2000" dirty="0"/>
              <a:t>Ten aged 6 or under</a:t>
            </a:r>
          </a:p>
          <a:p>
            <a:r>
              <a:rPr lang="en-GB" sz="2000" dirty="0"/>
              <a:t>Nine aged 7</a:t>
            </a:r>
          </a:p>
          <a:p>
            <a:r>
              <a:rPr lang="en-GB" sz="2000" dirty="0"/>
              <a:t>Six aged 8</a:t>
            </a:r>
          </a:p>
          <a:p>
            <a:r>
              <a:rPr lang="en-GB" sz="2000" dirty="0"/>
              <a:t>Three aged 9</a:t>
            </a:r>
          </a:p>
          <a:p>
            <a:r>
              <a:rPr lang="en-GB" sz="2000" dirty="0"/>
              <a:t>Nine aged 10 or 11</a:t>
            </a:r>
          </a:p>
          <a:p>
            <a:endParaRPr lang="en-GB" dirty="0"/>
          </a:p>
        </p:txBody>
      </p:sp>
      <p:sp>
        <p:nvSpPr>
          <p:cNvPr id="4" name="Slide Number Placeholder 3">
            <a:extLst>
              <a:ext uri="{FF2B5EF4-FFF2-40B4-BE49-F238E27FC236}">
                <a16:creationId xmlns:a16="http://schemas.microsoft.com/office/drawing/2014/main" id="{9863AA06-B653-4CA8-8E08-A029E8AF8C5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GB" sz="1000" smtClean="0"/>
              <a:pPr>
                <a:lnSpc>
                  <a:spcPct val="90000"/>
                </a:lnSpc>
                <a:spcAft>
                  <a:spcPts val="600"/>
                </a:spcAft>
              </a:pPr>
              <a:t>5</a:t>
            </a:fld>
            <a:endParaRPr lang="en-GB" sz="1000"/>
          </a:p>
        </p:txBody>
      </p:sp>
      <p:sp>
        <p:nvSpPr>
          <p:cNvPr id="5" name="Date Placeholder 4">
            <a:extLst>
              <a:ext uri="{FF2B5EF4-FFF2-40B4-BE49-F238E27FC236}">
                <a16:creationId xmlns:a16="http://schemas.microsoft.com/office/drawing/2014/main" id="{EF1C14F9-5135-4C79-AC89-00B947AA2AFC}"/>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11/15/2021</a:t>
            </a:fld>
            <a:endParaRPr lang="en-US" sz="1000"/>
          </a:p>
        </p:txBody>
      </p:sp>
      <p:sp>
        <p:nvSpPr>
          <p:cNvPr id="6" name="Footer Placeholder 5">
            <a:extLst>
              <a:ext uri="{FF2B5EF4-FFF2-40B4-BE49-F238E27FC236}">
                <a16:creationId xmlns:a16="http://schemas.microsoft.com/office/drawing/2014/main" id="{127EFD7C-8E72-4149-910A-DC289F4F990D}"/>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Tree>
    <p:extLst>
      <p:ext uri="{BB962C8B-B14F-4D97-AF65-F5344CB8AC3E}">
        <p14:creationId xmlns:p14="http://schemas.microsoft.com/office/powerpoint/2010/main" val="13164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B4EC-06EB-4E5E-A383-09C896210EAA}"/>
              </a:ext>
            </a:extLst>
          </p:cNvPr>
          <p:cNvSpPr>
            <a:spLocks noGrp="1"/>
          </p:cNvSpPr>
          <p:nvPr>
            <p:ph type="title"/>
          </p:nvPr>
        </p:nvSpPr>
        <p:spPr/>
        <p:txBody>
          <a:bodyPr/>
          <a:lstStyle/>
          <a:p>
            <a:r>
              <a:rPr lang="en-GB" dirty="0"/>
              <a:t>Story titles and overview</a:t>
            </a:r>
          </a:p>
        </p:txBody>
      </p:sp>
      <p:sp>
        <p:nvSpPr>
          <p:cNvPr id="3" name="Content Placeholder 2">
            <a:extLst>
              <a:ext uri="{FF2B5EF4-FFF2-40B4-BE49-F238E27FC236}">
                <a16:creationId xmlns:a16="http://schemas.microsoft.com/office/drawing/2014/main" id="{73C35906-01CC-4A37-A989-DA0AD437E689}"/>
              </a:ext>
            </a:extLst>
          </p:cNvPr>
          <p:cNvSpPr>
            <a:spLocks noGrp="1"/>
          </p:cNvSpPr>
          <p:nvPr>
            <p:ph idx="1"/>
          </p:nvPr>
        </p:nvSpPr>
        <p:spPr/>
        <p:txBody>
          <a:bodyPr/>
          <a:lstStyle/>
          <a:p>
            <a:pPr marL="0" indent="0">
              <a:buNone/>
            </a:pPr>
            <a:r>
              <a:rPr lang="en-GB" i="1" dirty="0"/>
              <a:t>The classic fairy tale style:</a:t>
            </a:r>
            <a:endParaRPr lang="en-GB" dirty="0"/>
          </a:p>
          <a:p>
            <a:r>
              <a:rPr lang="en-GB" dirty="0"/>
              <a:t>The town of the Big</a:t>
            </a:r>
          </a:p>
          <a:p>
            <a:r>
              <a:rPr lang="en-GB" dirty="0"/>
              <a:t>The camel who knew</a:t>
            </a:r>
          </a:p>
          <a:p>
            <a:r>
              <a:rPr lang="en-GB" dirty="0"/>
              <a:t>The tale of the whale</a:t>
            </a:r>
          </a:p>
          <a:p>
            <a:pPr marL="0" indent="0">
              <a:buNone/>
            </a:pPr>
            <a:r>
              <a:rPr lang="en-GB" dirty="0"/>
              <a:t>Lots of references to ‘saving’</a:t>
            </a:r>
          </a:p>
          <a:p>
            <a:pPr marL="0" indent="0">
              <a:buNone/>
            </a:pPr>
            <a:r>
              <a:rPr lang="en-GB" dirty="0"/>
              <a:t>Lots of one-word titles, focusing on particular features: Swamp, Beach, Forest, Frog</a:t>
            </a:r>
          </a:p>
          <a:p>
            <a:endParaRPr lang="en-GB" dirty="0"/>
          </a:p>
          <a:p>
            <a:pPr marL="0" indent="0">
              <a:buNone/>
            </a:pPr>
            <a:r>
              <a:rPr lang="en-GB" dirty="0"/>
              <a:t>A mixture of dramatic fiction, observations and calls to action/ factual narratives</a:t>
            </a:r>
          </a:p>
        </p:txBody>
      </p:sp>
      <p:sp>
        <p:nvSpPr>
          <p:cNvPr id="4" name="Slide Number Placeholder 3">
            <a:extLst>
              <a:ext uri="{FF2B5EF4-FFF2-40B4-BE49-F238E27FC236}">
                <a16:creationId xmlns:a16="http://schemas.microsoft.com/office/drawing/2014/main" id="{43E845AD-6296-4306-A922-761D80DA605A}"/>
              </a:ext>
            </a:extLst>
          </p:cNvPr>
          <p:cNvSpPr>
            <a:spLocks noGrp="1"/>
          </p:cNvSpPr>
          <p:nvPr>
            <p:ph type="sldNum" sz="quarter" idx="12"/>
          </p:nvPr>
        </p:nvSpPr>
        <p:spPr/>
        <p:txBody>
          <a:bodyPr/>
          <a:lstStyle/>
          <a:p>
            <a:fld id="{9CD8D479-8942-46E8-A226-A4E01F7A105C}" type="slidenum">
              <a:rPr lang="en-GB" smtClean="0"/>
              <a:t>6</a:t>
            </a:fld>
            <a:endParaRPr lang="en-GB"/>
          </a:p>
        </p:txBody>
      </p:sp>
      <p:sp>
        <p:nvSpPr>
          <p:cNvPr id="5" name="Date Placeholder 4">
            <a:extLst>
              <a:ext uri="{FF2B5EF4-FFF2-40B4-BE49-F238E27FC236}">
                <a16:creationId xmlns:a16="http://schemas.microsoft.com/office/drawing/2014/main" id="{31BA812D-D597-4032-A1F9-A94B99CAE500}"/>
              </a:ext>
            </a:extLst>
          </p:cNvPr>
          <p:cNvSpPr>
            <a:spLocks noGrp="1"/>
          </p:cNvSpPr>
          <p:nvPr>
            <p:ph type="dt" sz="half" idx="10"/>
          </p:nvPr>
        </p:nvSpPr>
        <p:spPr/>
        <p:txBody>
          <a:bodyPr/>
          <a:lstStyle/>
          <a:p>
            <a:fld id="{6DD1B487-36FD-4CED-B07A-1A81FC6540B1}" type="datetime1">
              <a:rPr lang="en-US" smtClean="0"/>
              <a:pPr/>
              <a:t>11/15/2021</a:t>
            </a:fld>
            <a:endParaRPr lang="en-US" dirty="0"/>
          </a:p>
        </p:txBody>
      </p:sp>
      <p:sp>
        <p:nvSpPr>
          <p:cNvPr id="6" name="Footer Placeholder 5">
            <a:extLst>
              <a:ext uri="{FF2B5EF4-FFF2-40B4-BE49-F238E27FC236}">
                <a16:creationId xmlns:a16="http://schemas.microsoft.com/office/drawing/2014/main" id="{13833656-19DE-4335-A03C-D5ED7D4C9D8D}"/>
              </a:ext>
            </a:extLst>
          </p:cNvPr>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410343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12C8-C80E-42ED-AE68-BF9C14A5D9A8}"/>
              </a:ext>
            </a:extLst>
          </p:cNvPr>
          <p:cNvSpPr>
            <a:spLocks noGrp="1"/>
          </p:cNvSpPr>
          <p:nvPr>
            <p:ph type="title"/>
          </p:nvPr>
        </p:nvSpPr>
        <p:spPr/>
        <p:txBody>
          <a:bodyPr/>
          <a:lstStyle/>
          <a:p>
            <a:r>
              <a:rPr lang="en-GB" dirty="0"/>
              <a:t>The younger group</a:t>
            </a:r>
          </a:p>
        </p:txBody>
      </p:sp>
      <p:sp>
        <p:nvSpPr>
          <p:cNvPr id="3" name="Content Placeholder 2">
            <a:extLst>
              <a:ext uri="{FF2B5EF4-FFF2-40B4-BE49-F238E27FC236}">
                <a16:creationId xmlns:a16="http://schemas.microsoft.com/office/drawing/2014/main" id="{046CE96D-22DB-4659-8DDD-033EE2493AC4}"/>
              </a:ext>
            </a:extLst>
          </p:cNvPr>
          <p:cNvSpPr>
            <a:spLocks noGrp="1"/>
          </p:cNvSpPr>
          <p:nvPr>
            <p:ph idx="1"/>
          </p:nvPr>
        </p:nvSpPr>
        <p:spPr/>
        <p:txBody>
          <a:bodyPr/>
          <a:lstStyle/>
          <a:p>
            <a:pPr marL="0" indent="0">
              <a:buNone/>
            </a:pPr>
            <a:r>
              <a:rPr lang="en-GB" dirty="0"/>
              <a:t>Ten aged 6 or under</a:t>
            </a:r>
          </a:p>
          <a:p>
            <a:endParaRPr lang="en-GB" dirty="0"/>
          </a:p>
        </p:txBody>
      </p:sp>
      <p:sp>
        <p:nvSpPr>
          <p:cNvPr id="4" name="Slide Number Placeholder 3">
            <a:extLst>
              <a:ext uri="{FF2B5EF4-FFF2-40B4-BE49-F238E27FC236}">
                <a16:creationId xmlns:a16="http://schemas.microsoft.com/office/drawing/2014/main" id="{9863AA06-B653-4CA8-8E08-A029E8AF8C53}"/>
              </a:ext>
            </a:extLst>
          </p:cNvPr>
          <p:cNvSpPr>
            <a:spLocks noGrp="1"/>
          </p:cNvSpPr>
          <p:nvPr>
            <p:ph type="sldNum" sz="quarter" idx="12"/>
          </p:nvPr>
        </p:nvSpPr>
        <p:spPr/>
        <p:txBody>
          <a:bodyPr/>
          <a:lstStyle/>
          <a:p>
            <a:fld id="{9CD8D479-8942-46E8-A226-A4E01F7A105C}" type="slidenum">
              <a:rPr lang="en-GB" smtClean="0"/>
              <a:t>7</a:t>
            </a:fld>
            <a:endParaRPr lang="en-GB"/>
          </a:p>
        </p:txBody>
      </p:sp>
      <p:sp>
        <p:nvSpPr>
          <p:cNvPr id="5" name="Date Placeholder 4">
            <a:extLst>
              <a:ext uri="{FF2B5EF4-FFF2-40B4-BE49-F238E27FC236}">
                <a16:creationId xmlns:a16="http://schemas.microsoft.com/office/drawing/2014/main" id="{EF1C14F9-5135-4C79-AC89-00B947AA2AFC}"/>
              </a:ext>
            </a:extLst>
          </p:cNvPr>
          <p:cNvSpPr>
            <a:spLocks noGrp="1"/>
          </p:cNvSpPr>
          <p:nvPr>
            <p:ph type="dt" sz="half" idx="10"/>
          </p:nvPr>
        </p:nvSpPr>
        <p:spPr/>
        <p:txBody>
          <a:bodyPr/>
          <a:lstStyle/>
          <a:p>
            <a:fld id="{6DD1B487-36FD-4CED-B07A-1A81FC6540B1}" type="datetime1">
              <a:rPr lang="en-US" smtClean="0"/>
              <a:pPr/>
              <a:t>11/15/2021</a:t>
            </a:fld>
            <a:endParaRPr lang="en-US" dirty="0"/>
          </a:p>
        </p:txBody>
      </p:sp>
      <p:sp>
        <p:nvSpPr>
          <p:cNvPr id="6" name="Footer Placeholder 5">
            <a:extLst>
              <a:ext uri="{FF2B5EF4-FFF2-40B4-BE49-F238E27FC236}">
                <a16:creationId xmlns:a16="http://schemas.microsoft.com/office/drawing/2014/main" id="{127EFD7C-8E72-4149-910A-DC289F4F990D}"/>
              </a:ext>
            </a:extLst>
          </p:cNvPr>
          <p:cNvSpPr>
            <a:spLocks noGrp="1"/>
          </p:cNvSpPr>
          <p:nvPr>
            <p:ph type="ftr" sz="quarter" idx="11"/>
          </p:nvPr>
        </p:nvSpPr>
        <p:spPr/>
        <p:txBody>
          <a:bodyPr/>
          <a:lstStyle/>
          <a:p>
            <a:r>
              <a:rPr lang="en-US"/>
              <a:t>Add a footer</a:t>
            </a:r>
            <a:endParaRPr lang="en-US" dirty="0"/>
          </a:p>
        </p:txBody>
      </p:sp>
      <p:pic>
        <p:nvPicPr>
          <p:cNvPr id="8" name="Picture 7">
            <a:extLst>
              <a:ext uri="{FF2B5EF4-FFF2-40B4-BE49-F238E27FC236}">
                <a16:creationId xmlns:a16="http://schemas.microsoft.com/office/drawing/2014/main" id="{5F254C3A-2FAD-4E6B-9834-FB6666E8ACBD}"/>
              </a:ext>
            </a:extLst>
          </p:cNvPr>
          <p:cNvPicPr>
            <a:picLocks noChangeAspect="1"/>
          </p:cNvPicPr>
          <p:nvPr/>
        </p:nvPicPr>
        <p:blipFill>
          <a:blip r:embed="rId3"/>
          <a:stretch>
            <a:fillRect/>
          </a:stretch>
        </p:blipFill>
        <p:spPr>
          <a:xfrm>
            <a:off x="8788606" y="1995753"/>
            <a:ext cx="3403394" cy="5291999"/>
          </a:xfrm>
          <a:prstGeom prst="rect">
            <a:avLst/>
          </a:prstGeom>
        </p:spPr>
      </p:pic>
      <p:pic>
        <p:nvPicPr>
          <p:cNvPr id="10" name="Picture 9">
            <a:extLst>
              <a:ext uri="{FF2B5EF4-FFF2-40B4-BE49-F238E27FC236}">
                <a16:creationId xmlns:a16="http://schemas.microsoft.com/office/drawing/2014/main" id="{36889476-3A7A-4791-8867-BDF9FEEC60A6}"/>
              </a:ext>
            </a:extLst>
          </p:cNvPr>
          <p:cNvPicPr>
            <a:picLocks noChangeAspect="1"/>
          </p:cNvPicPr>
          <p:nvPr/>
        </p:nvPicPr>
        <p:blipFill>
          <a:blip r:embed="rId4"/>
          <a:stretch>
            <a:fillRect/>
          </a:stretch>
        </p:blipFill>
        <p:spPr>
          <a:xfrm>
            <a:off x="114208" y="2315814"/>
            <a:ext cx="4890921" cy="4542185"/>
          </a:xfrm>
          <a:prstGeom prst="rect">
            <a:avLst/>
          </a:prstGeom>
        </p:spPr>
      </p:pic>
      <p:pic>
        <p:nvPicPr>
          <p:cNvPr id="12" name="Picture 11">
            <a:extLst>
              <a:ext uri="{FF2B5EF4-FFF2-40B4-BE49-F238E27FC236}">
                <a16:creationId xmlns:a16="http://schemas.microsoft.com/office/drawing/2014/main" id="{D358A617-FAE6-49AA-B673-0D5191E631C4}"/>
              </a:ext>
            </a:extLst>
          </p:cNvPr>
          <p:cNvPicPr>
            <a:picLocks noChangeAspect="1"/>
          </p:cNvPicPr>
          <p:nvPr/>
        </p:nvPicPr>
        <p:blipFill>
          <a:blip r:embed="rId5"/>
          <a:stretch>
            <a:fillRect/>
          </a:stretch>
        </p:blipFill>
        <p:spPr>
          <a:xfrm>
            <a:off x="5096955" y="1995753"/>
            <a:ext cx="3599826" cy="4862246"/>
          </a:xfrm>
          <a:prstGeom prst="rect">
            <a:avLst/>
          </a:prstGeom>
        </p:spPr>
      </p:pic>
      <p:pic>
        <p:nvPicPr>
          <p:cNvPr id="14" name="Picture 13">
            <a:extLst>
              <a:ext uri="{FF2B5EF4-FFF2-40B4-BE49-F238E27FC236}">
                <a16:creationId xmlns:a16="http://schemas.microsoft.com/office/drawing/2014/main" id="{F4CAEF05-8D07-49ED-B645-7016E9C4F061}"/>
              </a:ext>
            </a:extLst>
          </p:cNvPr>
          <p:cNvPicPr>
            <a:picLocks noChangeAspect="1"/>
          </p:cNvPicPr>
          <p:nvPr/>
        </p:nvPicPr>
        <p:blipFill>
          <a:blip r:embed="rId6"/>
          <a:stretch>
            <a:fillRect/>
          </a:stretch>
        </p:blipFill>
        <p:spPr>
          <a:xfrm>
            <a:off x="7251303" y="0"/>
            <a:ext cx="4940697" cy="1859622"/>
          </a:xfrm>
          <a:prstGeom prst="rect">
            <a:avLst/>
          </a:prstGeom>
        </p:spPr>
      </p:pic>
      <p:cxnSp>
        <p:nvCxnSpPr>
          <p:cNvPr id="16" name="Straight Connector 15">
            <a:extLst>
              <a:ext uri="{FF2B5EF4-FFF2-40B4-BE49-F238E27FC236}">
                <a16:creationId xmlns:a16="http://schemas.microsoft.com/office/drawing/2014/main" id="{6D6178A8-C88E-4BAC-99A7-4A79B3D92857}"/>
              </a:ext>
            </a:extLst>
          </p:cNvPr>
          <p:cNvCxnSpPr/>
          <p:nvPr/>
        </p:nvCxnSpPr>
        <p:spPr>
          <a:xfrm>
            <a:off x="1818526" y="3429000"/>
            <a:ext cx="3071973"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02A590-1C5F-4FAC-B49B-5864FB51D48E}"/>
              </a:ext>
            </a:extLst>
          </p:cNvPr>
          <p:cNvCxnSpPr/>
          <p:nvPr/>
        </p:nvCxnSpPr>
        <p:spPr>
          <a:xfrm>
            <a:off x="1539412" y="4033463"/>
            <a:ext cx="3071973"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8E7471-0FC8-4BC9-81C4-4EFE80C9A705}"/>
              </a:ext>
            </a:extLst>
          </p:cNvPr>
          <p:cNvCxnSpPr>
            <a:cxnSpLocks/>
          </p:cNvCxnSpPr>
          <p:nvPr/>
        </p:nvCxnSpPr>
        <p:spPr>
          <a:xfrm>
            <a:off x="924674" y="4802313"/>
            <a:ext cx="104796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BE598D-3845-485D-8FC2-0C4BCA8A3EF4}"/>
              </a:ext>
            </a:extLst>
          </p:cNvPr>
          <p:cNvCxnSpPr>
            <a:cxnSpLocks/>
          </p:cNvCxnSpPr>
          <p:nvPr/>
        </p:nvCxnSpPr>
        <p:spPr>
          <a:xfrm>
            <a:off x="3957165" y="4784334"/>
            <a:ext cx="104796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528337-7724-45BB-A647-DE05C95C112B}"/>
              </a:ext>
            </a:extLst>
          </p:cNvPr>
          <p:cNvCxnSpPr>
            <a:cxnSpLocks/>
          </p:cNvCxnSpPr>
          <p:nvPr/>
        </p:nvCxnSpPr>
        <p:spPr>
          <a:xfrm>
            <a:off x="3563421" y="5427324"/>
            <a:ext cx="104796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F4F6DF-8D30-4D2B-B1CD-09DF1B10B8AA}"/>
              </a:ext>
            </a:extLst>
          </p:cNvPr>
          <p:cNvCxnSpPr>
            <a:cxnSpLocks/>
          </p:cNvCxnSpPr>
          <p:nvPr/>
        </p:nvCxnSpPr>
        <p:spPr>
          <a:xfrm>
            <a:off x="1637716" y="5869113"/>
            <a:ext cx="1691111"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F341F8-2239-4137-A47C-E4CD186EB7B2}"/>
              </a:ext>
            </a:extLst>
          </p:cNvPr>
          <p:cNvCxnSpPr>
            <a:cxnSpLocks/>
          </p:cNvCxnSpPr>
          <p:nvPr/>
        </p:nvCxnSpPr>
        <p:spPr>
          <a:xfrm>
            <a:off x="792160" y="6052335"/>
            <a:ext cx="3954501"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E7272C-726F-435C-ABAF-C72B2957168E}"/>
              </a:ext>
            </a:extLst>
          </p:cNvPr>
          <p:cNvCxnSpPr>
            <a:cxnSpLocks/>
          </p:cNvCxnSpPr>
          <p:nvPr/>
        </p:nvCxnSpPr>
        <p:spPr>
          <a:xfrm>
            <a:off x="792160" y="6358848"/>
            <a:ext cx="3954501"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0C2FCC-723C-4F6E-B053-9BAD0325BF76}"/>
              </a:ext>
            </a:extLst>
          </p:cNvPr>
          <p:cNvCxnSpPr>
            <a:cxnSpLocks/>
          </p:cNvCxnSpPr>
          <p:nvPr/>
        </p:nvCxnSpPr>
        <p:spPr>
          <a:xfrm>
            <a:off x="8788606" y="4983823"/>
            <a:ext cx="1691111"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E0E535-D80F-4A4F-89FD-2DDCA4599AB7}"/>
              </a:ext>
            </a:extLst>
          </p:cNvPr>
          <p:cNvCxnSpPr>
            <a:cxnSpLocks/>
          </p:cNvCxnSpPr>
          <p:nvPr/>
        </p:nvCxnSpPr>
        <p:spPr>
          <a:xfrm>
            <a:off x="8788605" y="2762893"/>
            <a:ext cx="274927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6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0F92-13CF-4EA0-AE2B-A88B70F36E3A}"/>
              </a:ext>
            </a:extLst>
          </p:cNvPr>
          <p:cNvSpPr>
            <a:spLocks noGrp="1"/>
          </p:cNvSpPr>
          <p:nvPr>
            <p:ph type="title"/>
          </p:nvPr>
        </p:nvSpPr>
        <p:spPr/>
        <p:txBody>
          <a:bodyPr/>
          <a:lstStyle/>
          <a:p>
            <a:r>
              <a:rPr lang="en-GB" dirty="0"/>
              <a:t>Some examples</a:t>
            </a:r>
          </a:p>
        </p:txBody>
      </p:sp>
      <p:pic>
        <p:nvPicPr>
          <p:cNvPr id="8" name="Content Placeholder 7" descr="A whiteboard with writing on it&#10;&#10;Description automatically generated with low confidence">
            <a:extLst>
              <a:ext uri="{FF2B5EF4-FFF2-40B4-BE49-F238E27FC236}">
                <a16:creationId xmlns:a16="http://schemas.microsoft.com/office/drawing/2014/main" id="{4D88FC72-8A3B-45B8-8836-5838BB9480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3496" y="867870"/>
            <a:ext cx="5178533" cy="3883899"/>
          </a:xfrm>
        </p:spPr>
      </p:pic>
      <p:sp>
        <p:nvSpPr>
          <p:cNvPr id="4" name="Slide Number Placeholder 3">
            <a:extLst>
              <a:ext uri="{FF2B5EF4-FFF2-40B4-BE49-F238E27FC236}">
                <a16:creationId xmlns:a16="http://schemas.microsoft.com/office/drawing/2014/main" id="{173C05A5-CA29-499B-AF37-4746F0F76F20}"/>
              </a:ext>
            </a:extLst>
          </p:cNvPr>
          <p:cNvSpPr>
            <a:spLocks noGrp="1"/>
          </p:cNvSpPr>
          <p:nvPr>
            <p:ph type="sldNum" sz="quarter" idx="12"/>
          </p:nvPr>
        </p:nvSpPr>
        <p:spPr/>
        <p:txBody>
          <a:bodyPr/>
          <a:lstStyle/>
          <a:p>
            <a:fld id="{9CD8D479-8942-46E8-A226-A4E01F7A105C}" type="slidenum">
              <a:rPr lang="en-GB" smtClean="0"/>
              <a:t>8</a:t>
            </a:fld>
            <a:endParaRPr lang="en-GB"/>
          </a:p>
        </p:txBody>
      </p:sp>
      <p:sp>
        <p:nvSpPr>
          <p:cNvPr id="5" name="Date Placeholder 4">
            <a:extLst>
              <a:ext uri="{FF2B5EF4-FFF2-40B4-BE49-F238E27FC236}">
                <a16:creationId xmlns:a16="http://schemas.microsoft.com/office/drawing/2014/main" id="{8880B98F-28C6-4094-A460-FE27B6F7A5F8}"/>
              </a:ext>
            </a:extLst>
          </p:cNvPr>
          <p:cNvSpPr>
            <a:spLocks noGrp="1"/>
          </p:cNvSpPr>
          <p:nvPr>
            <p:ph type="dt" sz="half" idx="10"/>
          </p:nvPr>
        </p:nvSpPr>
        <p:spPr/>
        <p:txBody>
          <a:bodyPr/>
          <a:lstStyle/>
          <a:p>
            <a:fld id="{6DD1B487-36FD-4CED-B07A-1A81FC6540B1}" type="datetime1">
              <a:rPr lang="en-US" smtClean="0"/>
              <a:pPr/>
              <a:t>11/15/2021</a:t>
            </a:fld>
            <a:endParaRPr lang="en-US" dirty="0"/>
          </a:p>
        </p:txBody>
      </p:sp>
      <p:sp>
        <p:nvSpPr>
          <p:cNvPr id="6" name="Footer Placeholder 5">
            <a:extLst>
              <a:ext uri="{FF2B5EF4-FFF2-40B4-BE49-F238E27FC236}">
                <a16:creationId xmlns:a16="http://schemas.microsoft.com/office/drawing/2014/main" id="{5BBB391C-70EA-4E14-9D27-F3F6DED7EB16}"/>
              </a:ext>
            </a:extLst>
          </p:cNvPr>
          <p:cNvSpPr>
            <a:spLocks noGrp="1"/>
          </p:cNvSpPr>
          <p:nvPr>
            <p:ph type="ftr" sz="quarter" idx="11"/>
          </p:nvPr>
        </p:nvSpPr>
        <p:spPr/>
        <p:txBody>
          <a:bodyPr/>
          <a:lstStyle/>
          <a:p>
            <a:r>
              <a:rPr lang="en-US"/>
              <a:t>Add a footer</a:t>
            </a:r>
            <a:endParaRPr lang="en-US" dirty="0"/>
          </a:p>
        </p:txBody>
      </p:sp>
      <p:pic>
        <p:nvPicPr>
          <p:cNvPr id="10" name="Picture 9" descr="Text, letter&#10;&#10;Description automatically generated">
            <a:extLst>
              <a:ext uri="{FF2B5EF4-FFF2-40B4-BE49-F238E27FC236}">
                <a16:creationId xmlns:a16="http://schemas.microsoft.com/office/drawing/2014/main" id="{5047665D-6F46-4F62-B3D2-156341A20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 y="394270"/>
            <a:ext cx="6858000" cy="5143500"/>
          </a:xfrm>
          <a:prstGeom prst="rect">
            <a:avLst/>
          </a:prstGeom>
        </p:spPr>
      </p:pic>
      <p:cxnSp>
        <p:nvCxnSpPr>
          <p:cNvPr id="13" name="Straight Connector 12">
            <a:extLst>
              <a:ext uri="{FF2B5EF4-FFF2-40B4-BE49-F238E27FC236}">
                <a16:creationId xmlns:a16="http://schemas.microsoft.com/office/drawing/2014/main" id="{3299BE08-F2F5-4C28-81BB-FAFF8164A7D3}"/>
              </a:ext>
            </a:extLst>
          </p:cNvPr>
          <p:cNvCxnSpPr>
            <a:cxnSpLocks/>
          </p:cNvCxnSpPr>
          <p:nvPr/>
        </p:nvCxnSpPr>
        <p:spPr>
          <a:xfrm>
            <a:off x="9971" y="2872484"/>
            <a:ext cx="175718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6F3B65-4E6D-4F56-BA06-941832F22AE3}"/>
              </a:ext>
            </a:extLst>
          </p:cNvPr>
          <p:cNvCxnSpPr>
            <a:cxnSpLocks/>
          </p:cNvCxnSpPr>
          <p:nvPr/>
        </p:nvCxnSpPr>
        <p:spPr>
          <a:xfrm>
            <a:off x="575473" y="3518044"/>
            <a:ext cx="175718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FDB886-5477-474E-9DC8-9F0FB98C7DB9}"/>
              </a:ext>
            </a:extLst>
          </p:cNvPr>
          <p:cNvCxnSpPr>
            <a:cxnSpLocks/>
          </p:cNvCxnSpPr>
          <p:nvPr/>
        </p:nvCxnSpPr>
        <p:spPr>
          <a:xfrm>
            <a:off x="7003496" y="2458093"/>
            <a:ext cx="1757184"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09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D913-D747-4103-8C66-3066839760CF}"/>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C72AFF2A-CFA1-4260-8FEB-56B51AE8959B}"/>
              </a:ext>
            </a:extLst>
          </p:cNvPr>
          <p:cNvSpPr>
            <a:spLocks noGrp="1"/>
          </p:cNvSpPr>
          <p:nvPr>
            <p:ph type="sldNum" sz="quarter" idx="12"/>
          </p:nvPr>
        </p:nvSpPr>
        <p:spPr/>
        <p:txBody>
          <a:bodyPr/>
          <a:lstStyle/>
          <a:p>
            <a:fld id="{9CD8D479-8942-46E8-A226-A4E01F7A105C}" type="slidenum">
              <a:rPr lang="en-GB" smtClean="0"/>
              <a:t>9</a:t>
            </a:fld>
            <a:endParaRPr lang="en-GB"/>
          </a:p>
        </p:txBody>
      </p:sp>
      <p:sp>
        <p:nvSpPr>
          <p:cNvPr id="4" name="Date Placeholder 3">
            <a:extLst>
              <a:ext uri="{FF2B5EF4-FFF2-40B4-BE49-F238E27FC236}">
                <a16:creationId xmlns:a16="http://schemas.microsoft.com/office/drawing/2014/main" id="{31DB61A5-339C-48FE-B4C0-1C0A24DD2DB0}"/>
              </a:ext>
            </a:extLst>
          </p:cNvPr>
          <p:cNvSpPr>
            <a:spLocks noGrp="1"/>
          </p:cNvSpPr>
          <p:nvPr>
            <p:ph type="dt" sz="half" idx="10"/>
          </p:nvPr>
        </p:nvSpPr>
        <p:spPr/>
        <p:txBody>
          <a:bodyPr/>
          <a:lstStyle/>
          <a:p>
            <a:fld id="{9386AC23-C97B-41FB-9B89-C7FE0FB631CA}" type="datetime1">
              <a:rPr lang="en-US" smtClean="0"/>
              <a:pPr/>
              <a:t>11/15/2021</a:t>
            </a:fld>
            <a:endParaRPr lang="en-US" dirty="0"/>
          </a:p>
        </p:txBody>
      </p:sp>
      <p:sp>
        <p:nvSpPr>
          <p:cNvPr id="5" name="Footer Placeholder 4">
            <a:extLst>
              <a:ext uri="{FF2B5EF4-FFF2-40B4-BE49-F238E27FC236}">
                <a16:creationId xmlns:a16="http://schemas.microsoft.com/office/drawing/2014/main" id="{3FF1A1FA-95F3-44CE-B32D-6363BEF4E0A1}"/>
              </a:ext>
            </a:extLst>
          </p:cNvPr>
          <p:cNvSpPr>
            <a:spLocks noGrp="1"/>
          </p:cNvSpPr>
          <p:nvPr>
            <p:ph type="ftr" sz="quarter" idx="11"/>
          </p:nvPr>
        </p:nvSpPr>
        <p:spPr/>
        <p:txBody>
          <a:bodyPr/>
          <a:lstStyle/>
          <a:p>
            <a:r>
              <a:rPr lang="en-US"/>
              <a:t>Add a footer</a:t>
            </a:r>
            <a:endParaRPr lang="en-US" dirty="0"/>
          </a:p>
        </p:txBody>
      </p:sp>
      <p:pic>
        <p:nvPicPr>
          <p:cNvPr id="7" name="Picture 6">
            <a:extLst>
              <a:ext uri="{FF2B5EF4-FFF2-40B4-BE49-F238E27FC236}">
                <a16:creationId xmlns:a16="http://schemas.microsoft.com/office/drawing/2014/main" id="{110ABCD3-BCA8-4DBA-8EBD-BF1D8BB790B2}"/>
              </a:ext>
            </a:extLst>
          </p:cNvPr>
          <p:cNvPicPr>
            <a:picLocks noChangeAspect="1"/>
          </p:cNvPicPr>
          <p:nvPr/>
        </p:nvPicPr>
        <p:blipFill>
          <a:blip r:embed="rId3"/>
          <a:stretch>
            <a:fillRect/>
          </a:stretch>
        </p:blipFill>
        <p:spPr>
          <a:xfrm>
            <a:off x="205201" y="0"/>
            <a:ext cx="5137993" cy="6858000"/>
          </a:xfrm>
          <a:prstGeom prst="rect">
            <a:avLst/>
          </a:prstGeom>
        </p:spPr>
      </p:pic>
      <p:pic>
        <p:nvPicPr>
          <p:cNvPr id="8" name="Picture 7" descr="Text, letter&#10;&#10;Description automatically generated">
            <a:extLst>
              <a:ext uri="{FF2B5EF4-FFF2-40B4-BE49-F238E27FC236}">
                <a16:creationId xmlns:a16="http://schemas.microsoft.com/office/drawing/2014/main" id="{2865ED87-2E89-49A1-9068-8BC30A4F7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377" y="656231"/>
            <a:ext cx="6467623" cy="4850717"/>
          </a:xfrm>
          <a:prstGeom prst="rect">
            <a:avLst/>
          </a:prstGeom>
        </p:spPr>
      </p:pic>
      <p:cxnSp>
        <p:nvCxnSpPr>
          <p:cNvPr id="10" name="Straight Connector 9">
            <a:extLst>
              <a:ext uri="{FF2B5EF4-FFF2-40B4-BE49-F238E27FC236}">
                <a16:creationId xmlns:a16="http://schemas.microsoft.com/office/drawing/2014/main" id="{B95261F1-B9CB-49F6-A4DD-FE76383BF15D}"/>
              </a:ext>
            </a:extLst>
          </p:cNvPr>
          <p:cNvCxnSpPr>
            <a:cxnSpLocks/>
          </p:cNvCxnSpPr>
          <p:nvPr/>
        </p:nvCxnSpPr>
        <p:spPr>
          <a:xfrm>
            <a:off x="1952210" y="2408435"/>
            <a:ext cx="1982792"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0D208D-3EDF-4F64-A5CF-1B7D24DC3BFA}"/>
              </a:ext>
            </a:extLst>
          </p:cNvPr>
          <p:cNvCxnSpPr>
            <a:cxnSpLocks/>
          </p:cNvCxnSpPr>
          <p:nvPr/>
        </p:nvCxnSpPr>
        <p:spPr>
          <a:xfrm>
            <a:off x="646320" y="5786921"/>
            <a:ext cx="1982792"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2EC8DA-23FD-4E94-928C-BBC3481FA730}"/>
              </a:ext>
            </a:extLst>
          </p:cNvPr>
          <p:cNvCxnSpPr>
            <a:cxnSpLocks/>
          </p:cNvCxnSpPr>
          <p:nvPr/>
        </p:nvCxnSpPr>
        <p:spPr>
          <a:xfrm>
            <a:off x="462669" y="6683341"/>
            <a:ext cx="3544252"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1F759C-5A1D-4298-AE43-BCA151367B98}"/>
              </a:ext>
            </a:extLst>
          </p:cNvPr>
          <p:cNvCxnSpPr>
            <a:cxnSpLocks/>
          </p:cNvCxnSpPr>
          <p:nvPr/>
        </p:nvCxnSpPr>
        <p:spPr>
          <a:xfrm>
            <a:off x="8145814" y="1718354"/>
            <a:ext cx="1982792"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6376A5-15EA-437E-93BA-4BD65BF1DDAE}"/>
              </a:ext>
            </a:extLst>
          </p:cNvPr>
          <p:cNvCxnSpPr>
            <a:cxnSpLocks/>
          </p:cNvCxnSpPr>
          <p:nvPr/>
        </p:nvCxnSpPr>
        <p:spPr>
          <a:xfrm>
            <a:off x="6573869" y="2221788"/>
            <a:ext cx="2724243"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584692-0D0A-4C08-B82C-63BC102EDC53}"/>
              </a:ext>
            </a:extLst>
          </p:cNvPr>
          <p:cNvCxnSpPr>
            <a:cxnSpLocks/>
          </p:cNvCxnSpPr>
          <p:nvPr/>
        </p:nvCxnSpPr>
        <p:spPr>
          <a:xfrm>
            <a:off x="8851306" y="2559123"/>
            <a:ext cx="2724243"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D9B5A3-779E-4504-BFD0-8E2EF7706C41}"/>
              </a:ext>
            </a:extLst>
          </p:cNvPr>
          <p:cNvCxnSpPr>
            <a:cxnSpLocks/>
          </p:cNvCxnSpPr>
          <p:nvPr/>
        </p:nvCxnSpPr>
        <p:spPr>
          <a:xfrm>
            <a:off x="9298112" y="3348521"/>
            <a:ext cx="2724243"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40D206-0E3D-4478-A762-29B3CC64A9FE}"/>
              </a:ext>
            </a:extLst>
          </p:cNvPr>
          <p:cNvCxnSpPr>
            <a:cxnSpLocks/>
          </p:cNvCxnSpPr>
          <p:nvPr/>
        </p:nvCxnSpPr>
        <p:spPr>
          <a:xfrm>
            <a:off x="8145814" y="3634486"/>
            <a:ext cx="3840985"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05288C-6034-41D3-9127-47EF4F0F6F32}"/>
              </a:ext>
            </a:extLst>
          </p:cNvPr>
          <p:cNvCxnSpPr>
            <a:cxnSpLocks/>
          </p:cNvCxnSpPr>
          <p:nvPr/>
        </p:nvCxnSpPr>
        <p:spPr>
          <a:xfrm>
            <a:off x="8351015" y="5040334"/>
            <a:ext cx="3840985" cy="0"/>
          </a:xfrm>
          <a:prstGeom prst="line">
            <a:avLst/>
          </a:prstGeom>
          <a:ln>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52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299</TotalTime>
  <Words>1093</Words>
  <Application>Microsoft Office PowerPoint</Application>
  <PresentationFormat>Widescreen</PresentationFormat>
  <Paragraphs>103</Paragraphs>
  <Slides>14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Times New Roman</vt:lpstr>
      <vt:lpstr>Ecology 16x9</vt:lpstr>
      <vt:lpstr>What might the linguistic, narrative and semiotic devices used in children’s eco-narratives tell us about their views on the climate emergency?</vt:lpstr>
      <vt:lpstr>Context for this study of children’s writings</vt:lpstr>
      <vt:lpstr>Research with children on the climate emergency</vt:lpstr>
      <vt:lpstr>My study</vt:lpstr>
      <vt:lpstr>Some demographics</vt:lpstr>
      <vt:lpstr>Story titles and overview</vt:lpstr>
      <vt:lpstr>The younger group</vt:lpstr>
      <vt:lpstr>Some examples</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 linguistic and semiotic devices used in children’s eco-narratives tell us about their views on the climate emergency?</dc:title>
  <dc:creator>Clare Cunningham</dc:creator>
  <cp:lastModifiedBy>Clare Cunningham</cp:lastModifiedBy>
  <cp:revision>1</cp:revision>
  <dcterms:created xsi:type="dcterms:W3CDTF">2021-11-03T14:47:43Z</dcterms:created>
  <dcterms:modified xsi:type="dcterms:W3CDTF">2021-11-15T14:40:03Z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