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32"/>
  </p:notesMasterIdLst>
  <p:sldIdLst>
    <p:sldId id="264" r:id="rId5"/>
    <p:sldId id="313" r:id="rId6"/>
    <p:sldId id="314" r:id="rId7"/>
    <p:sldId id="315" r:id="rId8"/>
    <p:sldId id="316" r:id="rId9"/>
    <p:sldId id="317" r:id="rId10"/>
    <p:sldId id="318" r:id="rId11"/>
    <p:sldId id="320" r:id="rId12"/>
    <p:sldId id="326" r:id="rId13"/>
    <p:sldId id="319" r:id="rId14"/>
    <p:sldId id="321" r:id="rId15"/>
    <p:sldId id="322" r:id="rId16"/>
    <p:sldId id="323" r:id="rId17"/>
    <p:sldId id="327" r:id="rId18"/>
    <p:sldId id="324" r:id="rId19"/>
    <p:sldId id="329" r:id="rId20"/>
    <p:sldId id="325" r:id="rId21"/>
    <p:sldId id="330" r:id="rId22"/>
    <p:sldId id="331" r:id="rId23"/>
    <p:sldId id="328" r:id="rId24"/>
    <p:sldId id="333" r:id="rId25"/>
    <p:sldId id="334" r:id="rId26"/>
    <p:sldId id="336" r:id="rId27"/>
    <p:sldId id="338" r:id="rId28"/>
    <p:sldId id="335" r:id="rId29"/>
    <p:sldId id="337" r:id="rId30"/>
    <p:sldId id="332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02BEED-06F9-4AA1-947B-36DACE3B9A31}" v="471" dt="2022-07-13T10:41:44.63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83" d="100"/>
          <a:sy n="83" d="100"/>
        </p:scale>
        <p:origin x="68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ara Librenjak" userId="55148174-41ea-4c54-8160-ab2dbe9c6a29" providerId="ADAL" clId="{C302BEED-06F9-4AA1-947B-36DACE3B9A31}"/>
    <pc:docChg chg="undo custSel addSld modSld sldOrd">
      <pc:chgData name="Sara Librenjak" userId="55148174-41ea-4c54-8160-ab2dbe9c6a29" providerId="ADAL" clId="{C302BEED-06F9-4AA1-947B-36DACE3B9A31}" dt="2022-07-13T10:42:50.690" v="7751" actId="14100"/>
      <pc:docMkLst>
        <pc:docMk/>
      </pc:docMkLst>
      <pc:sldChg chg="modSp mod">
        <pc:chgData name="Sara Librenjak" userId="55148174-41ea-4c54-8160-ab2dbe9c6a29" providerId="ADAL" clId="{C302BEED-06F9-4AA1-947B-36DACE3B9A31}" dt="2022-07-12T14:32:25.585" v="3619" actId="20577"/>
        <pc:sldMkLst>
          <pc:docMk/>
          <pc:sldMk cId="2050687376" sldId="313"/>
        </pc:sldMkLst>
        <pc:spChg chg="mod">
          <ac:chgData name="Sara Librenjak" userId="55148174-41ea-4c54-8160-ab2dbe9c6a29" providerId="ADAL" clId="{C302BEED-06F9-4AA1-947B-36DACE3B9A31}" dt="2022-07-12T14:32:25.585" v="3619" actId="20577"/>
          <ac:spMkLst>
            <pc:docMk/>
            <pc:sldMk cId="2050687376" sldId="313"/>
            <ac:spMk id="3" creationId="{B042E12C-9EAD-2A18-C543-E78D5CDE6D95}"/>
          </ac:spMkLst>
        </pc:spChg>
      </pc:sldChg>
      <pc:sldChg chg="modSp">
        <pc:chgData name="Sara Librenjak" userId="55148174-41ea-4c54-8160-ab2dbe9c6a29" providerId="ADAL" clId="{C302BEED-06F9-4AA1-947B-36DACE3B9A31}" dt="2022-07-11T10:06:47.939" v="548" actId="20577"/>
        <pc:sldMkLst>
          <pc:docMk/>
          <pc:sldMk cId="983949263" sldId="315"/>
        </pc:sldMkLst>
        <pc:spChg chg="mod">
          <ac:chgData name="Sara Librenjak" userId="55148174-41ea-4c54-8160-ab2dbe9c6a29" providerId="ADAL" clId="{C302BEED-06F9-4AA1-947B-36DACE3B9A31}" dt="2022-07-11T09:59:07.215" v="0"/>
          <ac:spMkLst>
            <pc:docMk/>
            <pc:sldMk cId="983949263" sldId="315"/>
            <ac:spMk id="2" creationId="{6F3F52A9-D523-A2EB-1AB1-0BA6A28ED668}"/>
          </ac:spMkLst>
        </pc:spChg>
        <pc:spChg chg="mod">
          <ac:chgData name="Sara Librenjak" userId="55148174-41ea-4c54-8160-ab2dbe9c6a29" providerId="ADAL" clId="{C302BEED-06F9-4AA1-947B-36DACE3B9A31}" dt="2022-07-11T10:06:47.939" v="548" actId="20577"/>
          <ac:spMkLst>
            <pc:docMk/>
            <pc:sldMk cId="983949263" sldId="315"/>
            <ac:spMk id="3" creationId="{80A1B397-F9E3-B353-0E6B-F83C0B287D21}"/>
          </ac:spMkLst>
        </pc:spChg>
      </pc:sldChg>
      <pc:sldChg chg="addSp delSp modSp new mod modAnim">
        <pc:chgData name="Sara Librenjak" userId="55148174-41ea-4c54-8160-ab2dbe9c6a29" providerId="ADAL" clId="{C302BEED-06F9-4AA1-947B-36DACE3B9A31}" dt="2022-07-11T10:05:51.872" v="429" actId="1076"/>
        <pc:sldMkLst>
          <pc:docMk/>
          <pc:sldMk cId="2441460820" sldId="316"/>
        </pc:sldMkLst>
        <pc:spChg chg="mod">
          <ac:chgData name="Sara Librenjak" userId="55148174-41ea-4c54-8160-ab2dbe9c6a29" providerId="ADAL" clId="{C302BEED-06F9-4AA1-947B-36DACE3B9A31}" dt="2022-07-11T10:02:00.729" v="234" actId="20577"/>
          <ac:spMkLst>
            <pc:docMk/>
            <pc:sldMk cId="2441460820" sldId="316"/>
            <ac:spMk id="2" creationId="{5531504D-04FC-47C1-7EF1-C3A173B1FB30}"/>
          </ac:spMkLst>
        </pc:spChg>
        <pc:spChg chg="add del mod">
          <ac:chgData name="Sara Librenjak" userId="55148174-41ea-4c54-8160-ab2dbe9c6a29" providerId="ADAL" clId="{C302BEED-06F9-4AA1-947B-36DACE3B9A31}" dt="2022-07-11T10:05:11.556" v="423" actId="14100"/>
          <ac:spMkLst>
            <pc:docMk/>
            <pc:sldMk cId="2441460820" sldId="316"/>
            <ac:spMk id="3" creationId="{AE20058E-B11B-C373-C2CF-F5D8385FD300}"/>
          </ac:spMkLst>
        </pc:spChg>
        <pc:picChg chg="add del mod">
          <ac:chgData name="Sara Librenjak" userId="55148174-41ea-4c54-8160-ab2dbe9c6a29" providerId="ADAL" clId="{C302BEED-06F9-4AA1-947B-36DACE3B9A31}" dt="2022-07-11T10:01:45.232" v="199"/>
          <ac:picMkLst>
            <pc:docMk/>
            <pc:sldMk cId="2441460820" sldId="316"/>
            <ac:picMk id="5122" creationId="{E0E5A9A4-B643-8E4E-5162-F7D75B6E6F03}"/>
          </ac:picMkLst>
        </pc:picChg>
        <pc:picChg chg="add mod">
          <ac:chgData name="Sara Librenjak" userId="55148174-41ea-4c54-8160-ab2dbe9c6a29" providerId="ADAL" clId="{C302BEED-06F9-4AA1-947B-36DACE3B9A31}" dt="2022-07-11T10:05:06.026" v="420" actId="1076"/>
          <ac:picMkLst>
            <pc:docMk/>
            <pc:sldMk cId="2441460820" sldId="316"/>
            <ac:picMk id="5124" creationId="{085A753A-2FC6-F9F8-19B9-C3235F6E4562}"/>
          </ac:picMkLst>
        </pc:picChg>
        <pc:picChg chg="add mod">
          <ac:chgData name="Sara Librenjak" userId="55148174-41ea-4c54-8160-ab2dbe9c6a29" providerId="ADAL" clId="{C302BEED-06F9-4AA1-947B-36DACE3B9A31}" dt="2022-07-11T10:05:08.848" v="422" actId="1076"/>
          <ac:picMkLst>
            <pc:docMk/>
            <pc:sldMk cId="2441460820" sldId="316"/>
            <ac:picMk id="5126" creationId="{83E9A3B8-8F54-246E-1F62-D752EC8A2B81}"/>
          </ac:picMkLst>
        </pc:picChg>
        <pc:picChg chg="add mod">
          <ac:chgData name="Sara Librenjak" userId="55148174-41ea-4c54-8160-ab2dbe9c6a29" providerId="ADAL" clId="{C302BEED-06F9-4AA1-947B-36DACE3B9A31}" dt="2022-07-11T10:05:51.872" v="429" actId="1076"/>
          <ac:picMkLst>
            <pc:docMk/>
            <pc:sldMk cId="2441460820" sldId="316"/>
            <ac:picMk id="5128" creationId="{048E151A-CDE9-336B-370F-5BC9AE583A4F}"/>
          </ac:picMkLst>
        </pc:picChg>
      </pc:sldChg>
      <pc:sldChg chg="addSp delSp modSp new mod">
        <pc:chgData name="Sara Librenjak" userId="55148174-41ea-4c54-8160-ab2dbe9c6a29" providerId="ADAL" clId="{C302BEED-06F9-4AA1-947B-36DACE3B9A31}" dt="2022-07-11T10:33:24.763" v="1111" actId="20577"/>
        <pc:sldMkLst>
          <pc:docMk/>
          <pc:sldMk cId="3457917432" sldId="317"/>
        </pc:sldMkLst>
        <pc:spChg chg="mod">
          <ac:chgData name="Sara Librenjak" userId="55148174-41ea-4c54-8160-ab2dbe9c6a29" providerId="ADAL" clId="{C302BEED-06F9-4AA1-947B-36DACE3B9A31}" dt="2022-07-11T10:24:25.735" v="606" actId="14100"/>
          <ac:spMkLst>
            <pc:docMk/>
            <pc:sldMk cId="3457917432" sldId="317"/>
            <ac:spMk id="2" creationId="{025D754F-12C2-25CF-B9AC-795C607CD05C}"/>
          </ac:spMkLst>
        </pc:spChg>
        <pc:spChg chg="mod">
          <ac:chgData name="Sara Librenjak" userId="55148174-41ea-4c54-8160-ab2dbe9c6a29" providerId="ADAL" clId="{C302BEED-06F9-4AA1-947B-36DACE3B9A31}" dt="2022-07-11T10:33:24.763" v="1111" actId="20577"/>
          <ac:spMkLst>
            <pc:docMk/>
            <pc:sldMk cId="3457917432" sldId="317"/>
            <ac:spMk id="3" creationId="{CBEA3E85-403C-E47C-8559-5D16DC61EE59}"/>
          </ac:spMkLst>
        </pc:spChg>
        <pc:picChg chg="add del">
          <ac:chgData name="Sara Librenjak" userId="55148174-41ea-4c54-8160-ab2dbe9c6a29" providerId="ADAL" clId="{C302BEED-06F9-4AA1-947B-36DACE3B9A31}" dt="2022-07-11T10:28:11.757" v="852" actId="21"/>
          <ac:picMkLst>
            <pc:docMk/>
            <pc:sldMk cId="3457917432" sldId="317"/>
            <ac:picMk id="6146" creationId="{54827AD6-9D62-8270-B2D1-B5892DCBAD86}"/>
          </ac:picMkLst>
        </pc:picChg>
      </pc:sldChg>
      <pc:sldChg chg="addSp delSp modSp new mod modClrScheme chgLayout">
        <pc:chgData name="Sara Librenjak" userId="55148174-41ea-4c54-8160-ab2dbe9c6a29" providerId="ADAL" clId="{C302BEED-06F9-4AA1-947B-36DACE3B9A31}" dt="2022-07-11T10:30:20.740" v="930" actId="113"/>
        <pc:sldMkLst>
          <pc:docMk/>
          <pc:sldMk cId="980544917" sldId="318"/>
        </pc:sldMkLst>
        <pc:spChg chg="del">
          <ac:chgData name="Sara Librenjak" userId="55148174-41ea-4c54-8160-ab2dbe9c6a29" providerId="ADAL" clId="{C302BEED-06F9-4AA1-947B-36DACE3B9A31}" dt="2022-07-11T10:28:09.671" v="851" actId="700"/>
          <ac:spMkLst>
            <pc:docMk/>
            <pc:sldMk cId="980544917" sldId="318"/>
            <ac:spMk id="2" creationId="{0FA65699-64A4-9EF3-F1C3-AFBA1C8C4B8F}"/>
          </ac:spMkLst>
        </pc:spChg>
        <pc:spChg chg="del">
          <ac:chgData name="Sara Librenjak" userId="55148174-41ea-4c54-8160-ab2dbe9c6a29" providerId="ADAL" clId="{C302BEED-06F9-4AA1-947B-36DACE3B9A31}" dt="2022-07-11T10:28:09.671" v="851" actId="700"/>
          <ac:spMkLst>
            <pc:docMk/>
            <pc:sldMk cId="980544917" sldId="318"/>
            <ac:spMk id="3" creationId="{9136EB6E-6C38-4B8D-4DF3-73394E099AC2}"/>
          </ac:spMkLst>
        </pc:spChg>
        <pc:spChg chg="add mod">
          <ac:chgData name="Sara Librenjak" userId="55148174-41ea-4c54-8160-ab2dbe9c6a29" providerId="ADAL" clId="{C302BEED-06F9-4AA1-947B-36DACE3B9A31}" dt="2022-07-11T10:30:20.740" v="930" actId="113"/>
          <ac:spMkLst>
            <pc:docMk/>
            <pc:sldMk cId="980544917" sldId="318"/>
            <ac:spMk id="5" creationId="{2B13F8A9-00E9-452E-9843-B472DAAFFC9F}"/>
          </ac:spMkLst>
        </pc:spChg>
        <pc:picChg chg="add mod">
          <ac:chgData name="Sara Librenjak" userId="55148174-41ea-4c54-8160-ab2dbe9c6a29" providerId="ADAL" clId="{C302BEED-06F9-4AA1-947B-36DACE3B9A31}" dt="2022-07-11T10:28:50.878" v="861" actId="1076"/>
          <ac:picMkLst>
            <pc:docMk/>
            <pc:sldMk cId="980544917" sldId="318"/>
            <ac:picMk id="4" creationId="{EA6220D8-E0B5-BDF3-8D06-B3ACC3F1333C}"/>
          </ac:picMkLst>
        </pc:picChg>
        <pc:picChg chg="add mod">
          <ac:chgData name="Sara Librenjak" userId="55148174-41ea-4c54-8160-ab2dbe9c6a29" providerId="ADAL" clId="{C302BEED-06F9-4AA1-947B-36DACE3B9A31}" dt="2022-07-11T10:28:45.593" v="858" actId="1076"/>
          <ac:picMkLst>
            <pc:docMk/>
            <pc:sldMk cId="980544917" sldId="318"/>
            <ac:picMk id="7170" creationId="{5BA77A46-3B8D-5B77-D2C0-58D315B7EE75}"/>
          </ac:picMkLst>
        </pc:picChg>
      </pc:sldChg>
      <pc:sldChg chg="addSp delSp modSp new mod">
        <pc:chgData name="Sara Librenjak" userId="55148174-41ea-4c54-8160-ab2dbe9c6a29" providerId="ADAL" clId="{C302BEED-06F9-4AA1-947B-36DACE3B9A31}" dt="2022-07-12T13:22:57.355" v="1482" actId="14100"/>
        <pc:sldMkLst>
          <pc:docMk/>
          <pc:sldMk cId="3029358485" sldId="319"/>
        </pc:sldMkLst>
        <pc:spChg chg="mod">
          <ac:chgData name="Sara Librenjak" userId="55148174-41ea-4c54-8160-ab2dbe9c6a29" providerId="ADAL" clId="{C302BEED-06F9-4AA1-947B-36DACE3B9A31}" dt="2022-07-11T10:34:13.104" v="1194" actId="14100"/>
          <ac:spMkLst>
            <pc:docMk/>
            <pc:sldMk cId="3029358485" sldId="319"/>
            <ac:spMk id="2" creationId="{630B6711-D922-4252-11D1-2FB4AB5860BA}"/>
          </ac:spMkLst>
        </pc:spChg>
        <pc:spChg chg="mod">
          <ac:chgData name="Sara Librenjak" userId="55148174-41ea-4c54-8160-ab2dbe9c6a29" providerId="ADAL" clId="{C302BEED-06F9-4AA1-947B-36DACE3B9A31}" dt="2022-07-12T13:21:07.783" v="1463" actId="6549"/>
          <ac:spMkLst>
            <pc:docMk/>
            <pc:sldMk cId="3029358485" sldId="319"/>
            <ac:spMk id="3" creationId="{7DDF4434-BB2A-B366-7B78-AB94ABF466E9}"/>
          </ac:spMkLst>
        </pc:spChg>
        <pc:picChg chg="add del mod">
          <ac:chgData name="Sara Librenjak" userId="55148174-41ea-4c54-8160-ab2dbe9c6a29" providerId="ADAL" clId="{C302BEED-06F9-4AA1-947B-36DACE3B9A31}" dt="2022-07-12T13:21:09.089" v="1465" actId="478"/>
          <ac:picMkLst>
            <pc:docMk/>
            <pc:sldMk cId="3029358485" sldId="319"/>
            <ac:picMk id="9218" creationId="{1E9B9C51-ECF6-AAB7-4FCC-06E74E751666}"/>
          </ac:picMkLst>
        </pc:picChg>
        <pc:picChg chg="add del mod">
          <ac:chgData name="Sara Librenjak" userId="55148174-41ea-4c54-8160-ab2dbe9c6a29" providerId="ADAL" clId="{C302BEED-06F9-4AA1-947B-36DACE3B9A31}" dt="2022-07-12T13:21:08.678" v="1464" actId="478"/>
          <ac:picMkLst>
            <pc:docMk/>
            <pc:sldMk cId="3029358485" sldId="319"/>
            <ac:picMk id="9220" creationId="{635E587A-4E6B-3D31-C527-6E576DEDDC27}"/>
          </ac:picMkLst>
        </pc:picChg>
        <pc:picChg chg="add mod">
          <ac:chgData name="Sara Librenjak" userId="55148174-41ea-4c54-8160-ab2dbe9c6a29" providerId="ADAL" clId="{C302BEED-06F9-4AA1-947B-36DACE3B9A31}" dt="2022-07-12T13:22:03.875" v="1472" actId="14100"/>
          <ac:picMkLst>
            <pc:docMk/>
            <pc:sldMk cId="3029358485" sldId="319"/>
            <ac:picMk id="9222" creationId="{B1DAFCFD-22A5-D4B6-C4E8-EE0C05E8784C}"/>
          </ac:picMkLst>
        </pc:picChg>
        <pc:picChg chg="add mod">
          <ac:chgData name="Sara Librenjak" userId="55148174-41ea-4c54-8160-ab2dbe9c6a29" providerId="ADAL" clId="{C302BEED-06F9-4AA1-947B-36DACE3B9A31}" dt="2022-07-12T13:22:51.145" v="1479" actId="14100"/>
          <ac:picMkLst>
            <pc:docMk/>
            <pc:sldMk cId="3029358485" sldId="319"/>
            <ac:picMk id="9224" creationId="{8B5F83E6-D9AC-9AE4-E104-B1857D9C14DD}"/>
          </ac:picMkLst>
        </pc:picChg>
        <pc:picChg chg="add mod">
          <ac:chgData name="Sara Librenjak" userId="55148174-41ea-4c54-8160-ab2dbe9c6a29" providerId="ADAL" clId="{C302BEED-06F9-4AA1-947B-36DACE3B9A31}" dt="2022-07-12T13:22:57.355" v="1482" actId="14100"/>
          <ac:picMkLst>
            <pc:docMk/>
            <pc:sldMk cId="3029358485" sldId="319"/>
            <ac:picMk id="9226" creationId="{4BD21296-3B7F-F11A-2856-E4FE64D20DEE}"/>
          </ac:picMkLst>
        </pc:picChg>
      </pc:sldChg>
      <pc:sldChg chg="addSp modSp new mod">
        <pc:chgData name="Sara Librenjak" userId="55148174-41ea-4c54-8160-ab2dbe9c6a29" providerId="ADAL" clId="{C302BEED-06F9-4AA1-947B-36DACE3B9A31}" dt="2022-07-11T10:32:43.439" v="1013" actId="113"/>
        <pc:sldMkLst>
          <pc:docMk/>
          <pc:sldMk cId="1182190090" sldId="320"/>
        </pc:sldMkLst>
        <pc:spChg chg="add mod">
          <ac:chgData name="Sara Librenjak" userId="55148174-41ea-4c54-8160-ab2dbe9c6a29" providerId="ADAL" clId="{C302BEED-06F9-4AA1-947B-36DACE3B9A31}" dt="2022-07-11T10:32:43.439" v="1013" actId="113"/>
          <ac:spMkLst>
            <pc:docMk/>
            <pc:sldMk cId="1182190090" sldId="320"/>
            <ac:spMk id="3" creationId="{BB594B9C-E4E5-65D9-1008-C3AC80C9E56E}"/>
          </ac:spMkLst>
        </pc:spChg>
        <pc:picChg chg="add mod">
          <ac:chgData name="Sara Librenjak" userId="55148174-41ea-4c54-8160-ab2dbe9c6a29" providerId="ADAL" clId="{C302BEED-06F9-4AA1-947B-36DACE3B9A31}" dt="2022-07-11T10:32:14.632" v="938" actId="1076"/>
          <ac:picMkLst>
            <pc:docMk/>
            <pc:sldMk cId="1182190090" sldId="320"/>
            <ac:picMk id="2" creationId="{A6413805-CA79-10A9-020A-B6F13BCF3454}"/>
          </ac:picMkLst>
        </pc:picChg>
        <pc:picChg chg="add mod">
          <ac:chgData name="Sara Librenjak" userId="55148174-41ea-4c54-8160-ab2dbe9c6a29" providerId="ADAL" clId="{C302BEED-06F9-4AA1-947B-36DACE3B9A31}" dt="2022-07-11T10:32:16.632" v="939" actId="1076"/>
          <ac:picMkLst>
            <pc:docMk/>
            <pc:sldMk cId="1182190090" sldId="320"/>
            <ac:picMk id="8194" creationId="{B1F014C0-3E21-91F9-8A32-00335A68D61A}"/>
          </ac:picMkLst>
        </pc:picChg>
      </pc:sldChg>
      <pc:sldChg chg="addSp delSp modSp new mod">
        <pc:chgData name="Sara Librenjak" userId="55148174-41ea-4c54-8160-ab2dbe9c6a29" providerId="ADAL" clId="{C302BEED-06F9-4AA1-947B-36DACE3B9A31}" dt="2022-07-12T13:35:00.134" v="1826" actId="1076"/>
        <pc:sldMkLst>
          <pc:docMk/>
          <pc:sldMk cId="3403430181" sldId="321"/>
        </pc:sldMkLst>
        <pc:spChg chg="mod">
          <ac:chgData name="Sara Librenjak" userId="55148174-41ea-4c54-8160-ab2dbe9c6a29" providerId="ADAL" clId="{C302BEED-06F9-4AA1-947B-36DACE3B9A31}" dt="2022-07-11T10:35:02.274" v="1234" actId="20577"/>
          <ac:spMkLst>
            <pc:docMk/>
            <pc:sldMk cId="3403430181" sldId="321"/>
            <ac:spMk id="2" creationId="{056E8004-BC37-4FEE-209E-2ED79DFB0A5E}"/>
          </ac:spMkLst>
        </pc:spChg>
        <pc:spChg chg="add del mod">
          <ac:chgData name="Sara Librenjak" userId="55148174-41ea-4c54-8160-ab2dbe9c6a29" providerId="ADAL" clId="{C302BEED-06F9-4AA1-947B-36DACE3B9A31}" dt="2022-07-12T13:32:24.971" v="1812" actId="20577"/>
          <ac:spMkLst>
            <pc:docMk/>
            <pc:sldMk cId="3403430181" sldId="321"/>
            <ac:spMk id="3" creationId="{E3A19563-451D-2783-5F6D-FC2DFFB608C5}"/>
          </ac:spMkLst>
        </pc:spChg>
        <pc:picChg chg="add mod">
          <ac:chgData name="Sara Librenjak" userId="55148174-41ea-4c54-8160-ab2dbe9c6a29" providerId="ADAL" clId="{C302BEED-06F9-4AA1-947B-36DACE3B9A31}" dt="2022-07-12T13:34:56.372" v="1822" actId="1076"/>
          <ac:picMkLst>
            <pc:docMk/>
            <pc:sldMk cId="3403430181" sldId="321"/>
            <ac:picMk id="5" creationId="{7D82ED50-6EE9-CE7E-8309-F197B8095270}"/>
          </ac:picMkLst>
        </pc:picChg>
        <pc:picChg chg="add del mod">
          <ac:chgData name="Sara Librenjak" userId="55148174-41ea-4c54-8160-ab2dbe9c6a29" providerId="ADAL" clId="{C302BEED-06F9-4AA1-947B-36DACE3B9A31}" dt="2022-07-12T13:28:07.457" v="1484"/>
          <ac:picMkLst>
            <pc:docMk/>
            <pc:sldMk cId="3403430181" sldId="321"/>
            <ac:picMk id="10242" creationId="{BAB020DA-23A3-B999-A9BA-163EAF1A8463}"/>
          </ac:picMkLst>
        </pc:picChg>
        <pc:picChg chg="add mod">
          <ac:chgData name="Sara Librenjak" userId="55148174-41ea-4c54-8160-ab2dbe9c6a29" providerId="ADAL" clId="{C302BEED-06F9-4AA1-947B-36DACE3B9A31}" dt="2022-07-12T13:35:00.134" v="1826" actId="1076"/>
          <ac:picMkLst>
            <pc:docMk/>
            <pc:sldMk cId="3403430181" sldId="321"/>
            <ac:picMk id="10244" creationId="{8E694C2F-B0AE-EFEA-949C-9C3656EC9DAB}"/>
          </ac:picMkLst>
        </pc:picChg>
      </pc:sldChg>
      <pc:sldChg chg="modSp new mod">
        <pc:chgData name="Sara Librenjak" userId="55148174-41ea-4c54-8160-ab2dbe9c6a29" providerId="ADAL" clId="{C302BEED-06F9-4AA1-947B-36DACE3B9A31}" dt="2022-07-12T13:47:03.735" v="2428"/>
        <pc:sldMkLst>
          <pc:docMk/>
          <pc:sldMk cId="123122186" sldId="322"/>
        </pc:sldMkLst>
        <pc:spChg chg="mod">
          <ac:chgData name="Sara Librenjak" userId="55148174-41ea-4c54-8160-ab2dbe9c6a29" providerId="ADAL" clId="{C302BEED-06F9-4AA1-947B-36DACE3B9A31}" dt="2022-07-11T10:35:31.443" v="1266" actId="20577"/>
          <ac:spMkLst>
            <pc:docMk/>
            <pc:sldMk cId="123122186" sldId="322"/>
            <ac:spMk id="2" creationId="{B76E972F-2D84-C3B3-5A3E-3228CEE1E6C5}"/>
          </ac:spMkLst>
        </pc:spChg>
        <pc:spChg chg="mod">
          <ac:chgData name="Sara Librenjak" userId="55148174-41ea-4c54-8160-ab2dbe9c6a29" providerId="ADAL" clId="{C302BEED-06F9-4AA1-947B-36DACE3B9A31}" dt="2022-07-12T13:47:03.735" v="2428"/>
          <ac:spMkLst>
            <pc:docMk/>
            <pc:sldMk cId="123122186" sldId="322"/>
            <ac:spMk id="3" creationId="{55A687E4-786B-88A1-0F2E-9E0EAF21AC2D}"/>
          </ac:spMkLst>
        </pc:spChg>
      </pc:sldChg>
      <pc:sldChg chg="addSp modSp new mod modAnim">
        <pc:chgData name="Sara Librenjak" userId="55148174-41ea-4c54-8160-ab2dbe9c6a29" providerId="ADAL" clId="{C302BEED-06F9-4AA1-947B-36DACE3B9A31}" dt="2022-07-12T14:18:09.913" v="3078" actId="20577"/>
        <pc:sldMkLst>
          <pc:docMk/>
          <pc:sldMk cId="2205480441" sldId="323"/>
        </pc:sldMkLst>
        <pc:spChg chg="mod">
          <ac:chgData name="Sara Librenjak" userId="55148174-41ea-4c54-8160-ab2dbe9c6a29" providerId="ADAL" clId="{C302BEED-06F9-4AA1-947B-36DACE3B9A31}" dt="2022-07-12T14:02:25.503" v="2877" actId="14100"/>
          <ac:spMkLst>
            <pc:docMk/>
            <pc:sldMk cId="2205480441" sldId="323"/>
            <ac:spMk id="2" creationId="{E2698802-C713-B9B0-CA0C-AB62F4811A49}"/>
          </ac:spMkLst>
        </pc:spChg>
        <pc:spChg chg="mod">
          <ac:chgData name="Sara Librenjak" userId="55148174-41ea-4c54-8160-ab2dbe9c6a29" providerId="ADAL" clId="{C302BEED-06F9-4AA1-947B-36DACE3B9A31}" dt="2022-07-12T14:02:27.159" v="2878" actId="14100"/>
          <ac:spMkLst>
            <pc:docMk/>
            <pc:sldMk cId="2205480441" sldId="323"/>
            <ac:spMk id="3" creationId="{B335AB2D-DC37-D23D-3C17-D8F45E09E829}"/>
          </ac:spMkLst>
        </pc:spChg>
        <pc:spChg chg="add mod">
          <ac:chgData name="Sara Librenjak" userId="55148174-41ea-4c54-8160-ab2dbe9c6a29" providerId="ADAL" clId="{C302BEED-06F9-4AA1-947B-36DACE3B9A31}" dt="2022-07-12T14:18:09.913" v="3078" actId="20577"/>
          <ac:spMkLst>
            <pc:docMk/>
            <pc:sldMk cId="2205480441" sldId="323"/>
            <ac:spMk id="10" creationId="{6274F8C3-A0D5-92EF-C3E7-48AD932EE14D}"/>
          </ac:spMkLst>
        </pc:spChg>
        <pc:picChg chg="add mod">
          <ac:chgData name="Sara Librenjak" userId="55148174-41ea-4c54-8160-ab2dbe9c6a29" providerId="ADAL" clId="{C302BEED-06F9-4AA1-947B-36DACE3B9A31}" dt="2022-07-12T14:02:33.887" v="2881" actId="1076"/>
          <ac:picMkLst>
            <pc:docMk/>
            <pc:sldMk cId="2205480441" sldId="323"/>
            <ac:picMk id="5" creationId="{61ADC690-A604-41CC-8F7D-C5FB3A310201}"/>
          </ac:picMkLst>
        </pc:picChg>
        <pc:cxnChg chg="add mod">
          <ac:chgData name="Sara Librenjak" userId="55148174-41ea-4c54-8160-ab2dbe9c6a29" providerId="ADAL" clId="{C302BEED-06F9-4AA1-947B-36DACE3B9A31}" dt="2022-07-12T14:03:16.617" v="2889" actId="1076"/>
          <ac:cxnSpMkLst>
            <pc:docMk/>
            <pc:sldMk cId="2205480441" sldId="323"/>
            <ac:cxnSpMk id="7" creationId="{2104D903-4280-A3D2-6190-978EC3533973}"/>
          </ac:cxnSpMkLst>
        </pc:cxnChg>
        <pc:cxnChg chg="add mod">
          <ac:chgData name="Sara Librenjak" userId="55148174-41ea-4c54-8160-ab2dbe9c6a29" providerId="ADAL" clId="{C302BEED-06F9-4AA1-947B-36DACE3B9A31}" dt="2022-07-12T14:03:26.552" v="2892" actId="1076"/>
          <ac:cxnSpMkLst>
            <pc:docMk/>
            <pc:sldMk cId="2205480441" sldId="323"/>
            <ac:cxnSpMk id="8" creationId="{82847C69-4B37-D147-FEBF-DEE40A069D95}"/>
          </ac:cxnSpMkLst>
        </pc:cxnChg>
      </pc:sldChg>
      <pc:sldChg chg="modSp new mod">
        <pc:chgData name="Sara Librenjak" userId="55148174-41ea-4c54-8160-ab2dbe9c6a29" providerId="ADAL" clId="{C302BEED-06F9-4AA1-947B-36DACE3B9A31}" dt="2022-07-12T14:37:46.153" v="4151" actId="20577"/>
        <pc:sldMkLst>
          <pc:docMk/>
          <pc:sldMk cId="782171930" sldId="324"/>
        </pc:sldMkLst>
        <pc:spChg chg="mod">
          <ac:chgData name="Sara Librenjak" userId="55148174-41ea-4c54-8160-ab2dbe9c6a29" providerId="ADAL" clId="{C302BEED-06F9-4AA1-947B-36DACE3B9A31}" dt="2022-07-12T13:13:58.718" v="1398" actId="20577"/>
          <ac:spMkLst>
            <pc:docMk/>
            <pc:sldMk cId="782171930" sldId="324"/>
            <ac:spMk id="2" creationId="{366FA455-46BE-9BCA-89F7-6693A6F88B51}"/>
          </ac:spMkLst>
        </pc:spChg>
        <pc:spChg chg="mod">
          <ac:chgData name="Sara Librenjak" userId="55148174-41ea-4c54-8160-ab2dbe9c6a29" providerId="ADAL" clId="{C302BEED-06F9-4AA1-947B-36DACE3B9A31}" dt="2022-07-12T14:37:46.153" v="4151" actId="20577"/>
          <ac:spMkLst>
            <pc:docMk/>
            <pc:sldMk cId="782171930" sldId="324"/>
            <ac:spMk id="3" creationId="{EFD021FA-2726-4C8B-D262-C08261A77A51}"/>
          </ac:spMkLst>
        </pc:spChg>
      </pc:sldChg>
      <pc:sldChg chg="addSp modSp new mod">
        <pc:chgData name="Sara Librenjak" userId="55148174-41ea-4c54-8160-ab2dbe9c6a29" providerId="ADAL" clId="{C302BEED-06F9-4AA1-947B-36DACE3B9A31}" dt="2022-07-12T14:44:20.694" v="4810" actId="14100"/>
        <pc:sldMkLst>
          <pc:docMk/>
          <pc:sldMk cId="3228934377" sldId="325"/>
        </pc:sldMkLst>
        <pc:spChg chg="mod">
          <ac:chgData name="Sara Librenjak" userId="55148174-41ea-4c54-8160-ab2dbe9c6a29" providerId="ADAL" clId="{C302BEED-06F9-4AA1-947B-36DACE3B9A31}" dt="2022-07-11T10:36:35.736" v="1378" actId="20577"/>
          <ac:spMkLst>
            <pc:docMk/>
            <pc:sldMk cId="3228934377" sldId="325"/>
            <ac:spMk id="2" creationId="{70C79A89-B753-C5A4-64A3-A29728342B02}"/>
          </ac:spMkLst>
        </pc:spChg>
        <pc:spChg chg="mod">
          <ac:chgData name="Sara Librenjak" userId="55148174-41ea-4c54-8160-ab2dbe9c6a29" providerId="ADAL" clId="{C302BEED-06F9-4AA1-947B-36DACE3B9A31}" dt="2022-07-12T14:43:03.578" v="4690" actId="20577"/>
          <ac:spMkLst>
            <pc:docMk/>
            <pc:sldMk cId="3228934377" sldId="325"/>
            <ac:spMk id="3" creationId="{A8467036-2E0C-255A-1EB1-AD5B5CA28D3B}"/>
          </ac:spMkLst>
        </pc:spChg>
        <pc:spChg chg="add mod">
          <ac:chgData name="Sara Librenjak" userId="55148174-41ea-4c54-8160-ab2dbe9c6a29" providerId="ADAL" clId="{C302BEED-06F9-4AA1-947B-36DACE3B9A31}" dt="2022-07-12T14:44:20.694" v="4810" actId="14100"/>
          <ac:spMkLst>
            <pc:docMk/>
            <pc:sldMk cId="3228934377" sldId="325"/>
            <ac:spMk id="6" creationId="{59EEAC02-983F-1C59-B597-E1EB6E377D6F}"/>
          </ac:spMkLst>
        </pc:spChg>
        <pc:picChg chg="add mod">
          <ac:chgData name="Sara Librenjak" userId="55148174-41ea-4c54-8160-ab2dbe9c6a29" providerId="ADAL" clId="{C302BEED-06F9-4AA1-947B-36DACE3B9A31}" dt="2022-07-12T14:43:10.363" v="4693" actId="1076"/>
          <ac:picMkLst>
            <pc:docMk/>
            <pc:sldMk cId="3228934377" sldId="325"/>
            <ac:picMk id="4" creationId="{AFBF8732-66B0-EDE0-7010-2C57063ACB2B}"/>
          </ac:picMkLst>
        </pc:picChg>
        <pc:picChg chg="add mod">
          <ac:chgData name="Sara Librenjak" userId="55148174-41ea-4c54-8160-ab2dbe9c6a29" providerId="ADAL" clId="{C302BEED-06F9-4AA1-947B-36DACE3B9A31}" dt="2022-07-12T14:43:21.397" v="4699" actId="1076"/>
          <ac:picMkLst>
            <pc:docMk/>
            <pc:sldMk cId="3228934377" sldId="325"/>
            <ac:picMk id="5" creationId="{D497303A-83F3-0999-66B7-55404D7B63BB}"/>
          </ac:picMkLst>
        </pc:picChg>
      </pc:sldChg>
      <pc:sldChg chg="modSp add mod ord">
        <pc:chgData name="Sara Librenjak" userId="55148174-41ea-4c54-8160-ab2dbe9c6a29" providerId="ADAL" clId="{C302BEED-06F9-4AA1-947B-36DACE3B9A31}" dt="2022-07-12T13:21:04.797" v="1462"/>
        <pc:sldMkLst>
          <pc:docMk/>
          <pc:sldMk cId="23709662" sldId="326"/>
        </pc:sldMkLst>
        <pc:spChg chg="mod">
          <ac:chgData name="Sara Librenjak" userId="55148174-41ea-4c54-8160-ab2dbe9c6a29" providerId="ADAL" clId="{C302BEED-06F9-4AA1-947B-36DACE3B9A31}" dt="2022-07-12T13:21:01.912" v="1460" actId="20577"/>
          <ac:spMkLst>
            <pc:docMk/>
            <pc:sldMk cId="23709662" sldId="326"/>
            <ac:spMk id="3" creationId="{7DDF4434-BB2A-B366-7B78-AB94ABF466E9}"/>
          </ac:spMkLst>
        </pc:spChg>
        <pc:picChg chg="mod">
          <ac:chgData name="Sara Librenjak" userId="55148174-41ea-4c54-8160-ab2dbe9c6a29" providerId="ADAL" clId="{C302BEED-06F9-4AA1-947B-36DACE3B9A31}" dt="2022-07-12T13:20:29.730" v="1416" actId="1076"/>
          <ac:picMkLst>
            <pc:docMk/>
            <pc:sldMk cId="23709662" sldId="326"/>
            <ac:picMk id="9218" creationId="{1E9B9C51-ECF6-AAB7-4FCC-06E74E751666}"/>
          </ac:picMkLst>
        </pc:picChg>
        <pc:picChg chg="mod">
          <ac:chgData name="Sara Librenjak" userId="55148174-41ea-4c54-8160-ab2dbe9c6a29" providerId="ADAL" clId="{C302BEED-06F9-4AA1-947B-36DACE3B9A31}" dt="2022-07-12T13:20:31.143" v="1417" actId="1076"/>
          <ac:picMkLst>
            <pc:docMk/>
            <pc:sldMk cId="23709662" sldId="326"/>
            <ac:picMk id="9220" creationId="{635E587A-4E6B-3D31-C527-6E576DEDDC27}"/>
          </ac:picMkLst>
        </pc:picChg>
      </pc:sldChg>
      <pc:sldChg chg="addSp delSp modSp add mod">
        <pc:chgData name="Sara Librenjak" userId="55148174-41ea-4c54-8160-ab2dbe9c6a29" providerId="ADAL" clId="{C302BEED-06F9-4AA1-947B-36DACE3B9A31}" dt="2022-07-12T14:31:59.340" v="3581" actId="115"/>
        <pc:sldMkLst>
          <pc:docMk/>
          <pc:sldMk cId="233103696" sldId="327"/>
        </pc:sldMkLst>
        <pc:spChg chg="mod">
          <ac:chgData name="Sara Librenjak" userId="55148174-41ea-4c54-8160-ab2dbe9c6a29" providerId="ADAL" clId="{C302BEED-06F9-4AA1-947B-36DACE3B9A31}" dt="2022-07-12T14:30:50.905" v="3418" actId="20577"/>
          <ac:spMkLst>
            <pc:docMk/>
            <pc:sldMk cId="233103696" sldId="327"/>
            <ac:spMk id="2" creationId="{E2698802-C713-B9B0-CA0C-AB62F4811A49}"/>
          </ac:spMkLst>
        </pc:spChg>
        <pc:spChg chg="mod">
          <ac:chgData name="Sara Librenjak" userId="55148174-41ea-4c54-8160-ab2dbe9c6a29" providerId="ADAL" clId="{C302BEED-06F9-4AA1-947B-36DACE3B9A31}" dt="2022-07-12T14:31:59.340" v="3581" actId="115"/>
          <ac:spMkLst>
            <pc:docMk/>
            <pc:sldMk cId="233103696" sldId="327"/>
            <ac:spMk id="3" creationId="{B335AB2D-DC37-D23D-3C17-D8F45E09E829}"/>
          </ac:spMkLst>
        </pc:spChg>
        <pc:graphicFrameChg chg="add del mod">
          <ac:chgData name="Sara Librenjak" userId="55148174-41ea-4c54-8160-ab2dbe9c6a29" providerId="ADAL" clId="{C302BEED-06F9-4AA1-947B-36DACE3B9A31}" dt="2022-07-12T14:25:26.132" v="3161"/>
          <ac:graphicFrameMkLst>
            <pc:docMk/>
            <pc:sldMk cId="233103696" sldId="327"/>
            <ac:graphicFrameMk id="4" creationId="{1679D1CE-4ACE-2F6B-E9EB-E2B290102078}"/>
          </ac:graphicFrameMkLst>
        </pc:graphicFrameChg>
        <pc:graphicFrameChg chg="add mod">
          <ac:chgData name="Sara Librenjak" userId="55148174-41ea-4c54-8160-ab2dbe9c6a29" providerId="ADAL" clId="{C302BEED-06F9-4AA1-947B-36DACE3B9A31}" dt="2022-07-12T14:30:43.942" v="3414" actId="1076"/>
          <ac:graphicFrameMkLst>
            <pc:docMk/>
            <pc:sldMk cId="233103696" sldId="327"/>
            <ac:graphicFrameMk id="5" creationId="{50497ED3-B524-6338-EC91-35D4ABBB7DAA}"/>
          </ac:graphicFrameMkLst>
        </pc:graphicFrameChg>
      </pc:sldChg>
      <pc:sldChg chg="modSp new mod">
        <pc:chgData name="Sara Librenjak" userId="55148174-41ea-4c54-8160-ab2dbe9c6a29" providerId="ADAL" clId="{C302BEED-06F9-4AA1-947B-36DACE3B9A31}" dt="2022-07-12T15:05:42.265" v="6259" actId="20577"/>
        <pc:sldMkLst>
          <pc:docMk/>
          <pc:sldMk cId="242680288" sldId="328"/>
        </pc:sldMkLst>
        <pc:spChg chg="mod">
          <ac:chgData name="Sara Librenjak" userId="55148174-41ea-4c54-8160-ab2dbe9c6a29" providerId="ADAL" clId="{C302BEED-06F9-4AA1-947B-36DACE3B9A31}" dt="2022-07-12T14:32:19.873" v="3608" actId="20577"/>
          <ac:spMkLst>
            <pc:docMk/>
            <pc:sldMk cId="242680288" sldId="328"/>
            <ac:spMk id="2" creationId="{913E9A25-7B05-A5BF-9491-69C76CD8A407}"/>
          </ac:spMkLst>
        </pc:spChg>
        <pc:spChg chg="mod">
          <ac:chgData name="Sara Librenjak" userId="55148174-41ea-4c54-8160-ab2dbe9c6a29" providerId="ADAL" clId="{C302BEED-06F9-4AA1-947B-36DACE3B9A31}" dt="2022-07-12T15:05:42.265" v="6259" actId="20577"/>
          <ac:spMkLst>
            <pc:docMk/>
            <pc:sldMk cId="242680288" sldId="328"/>
            <ac:spMk id="3" creationId="{D7F57657-CE66-9DFB-FB9F-C33AB3D7B84B}"/>
          </ac:spMkLst>
        </pc:spChg>
      </pc:sldChg>
      <pc:sldChg chg="addSp modSp new mod">
        <pc:chgData name="Sara Librenjak" userId="55148174-41ea-4c54-8160-ab2dbe9c6a29" providerId="ADAL" clId="{C302BEED-06F9-4AA1-947B-36DACE3B9A31}" dt="2022-07-12T14:40:47.520" v="4445" actId="14100"/>
        <pc:sldMkLst>
          <pc:docMk/>
          <pc:sldMk cId="554493487" sldId="329"/>
        </pc:sldMkLst>
        <pc:spChg chg="mod">
          <ac:chgData name="Sara Librenjak" userId="55148174-41ea-4c54-8160-ab2dbe9c6a29" providerId="ADAL" clId="{C302BEED-06F9-4AA1-947B-36DACE3B9A31}" dt="2022-07-12T14:39:37.629" v="4185" actId="20577"/>
          <ac:spMkLst>
            <pc:docMk/>
            <pc:sldMk cId="554493487" sldId="329"/>
            <ac:spMk id="2" creationId="{2A3068AB-AD20-C686-5774-E4E98556FB2F}"/>
          </ac:spMkLst>
        </pc:spChg>
        <pc:spChg chg="mod">
          <ac:chgData name="Sara Librenjak" userId="55148174-41ea-4c54-8160-ab2dbe9c6a29" providerId="ADAL" clId="{C302BEED-06F9-4AA1-947B-36DACE3B9A31}" dt="2022-07-12T14:40:47.520" v="4445" actId="14100"/>
          <ac:spMkLst>
            <pc:docMk/>
            <pc:sldMk cId="554493487" sldId="329"/>
            <ac:spMk id="3" creationId="{A00E9973-2DBB-E7D1-C433-A0B527271EB7}"/>
          </ac:spMkLst>
        </pc:spChg>
        <pc:picChg chg="add mod">
          <ac:chgData name="Sara Librenjak" userId="55148174-41ea-4c54-8160-ab2dbe9c6a29" providerId="ADAL" clId="{C302BEED-06F9-4AA1-947B-36DACE3B9A31}" dt="2022-07-12T14:39:43.277" v="4187" actId="1076"/>
          <ac:picMkLst>
            <pc:docMk/>
            <pc:sldMk cId="554493487" sldId="329"/>
            <ac:picMk id="4" creationId="{6A98DDDA-0039-DC23-E4FE-308B566F4469}"/>
          </ac:picMkLst>
        </pc:picChg>
      </pc:sldChg>
      <pc:sldChg chg="addSp delSp modSp add mod">
        <pc:chgData name="Sara Librenjak" userId="55148174-41ea-4c54-8160-ab2dbe9c6a29" providerId="ADAL" clId="{C302BEED-06F9-4AA1-947B-36DACE3B9A31}" dt="2022-07-12T14:45:07.606" v="4839" actId="14100"/>
        <pc:sldMkLst>
          <pc:docMk/>
          <pc:sldMk cId="3072136927" sldId="330"/>
        </pc:sldMkLst>
        <pc:spChg chg="mod">
          <ac:chgData name="Sara Librenjak" userId="55148174-41ea-4c54-8160-ab2dbe9c6a29" providerId="ADAL" clId="{C302BEED-06F9-4AA1-947B-36DACE3B9A31}" dt="2022-07-12T14:45:07.606" v="4839" actId="14100"/>
          <ac:spMkLst>
            <pc:docMk/>
            <pc:sldMk cId="3072136927" sldId="330"/>
            <ac:spMk id="2" creationId="{70C79A89-B753-C5A4-64A3-A29728342B02}"/>
          </ac:spMkLst>
        </pc:spChg>
        <pc:spChg chg="mod">
          <ac:chgData name="Sara Librenjak" userId="55148174-41ea-4c54-8160-ab2dbe9c6a29" providerId="ADAL" clId="{C302BEED-06F9-4AA1-947B-36DACE3B9A31}" dt="2022-07-12T14:44:51.137" v="4833" actId="14100"/>
          <ac:spMkLst>
            <pc:docMk/>
            <pc:sldMk cId="3072136927" sldId="330"/>
            <ac:spMk id="3" creationId="{A8467036-2E0C-255A-1EB1-AD5B5CA28D3B}"/>
          </ac:spMkLst>
        </pc:spChg>
        <pc:picChg chg="del">
          <ac:chgData name="Sara Librenjak" userId="55148174-41ea-4c54-8160-ab2dbe9c6a29" providerId="ADAL" clId="{C302BEED-06F9-4AA1-947B-36DACE3B9A31}" dt="2022-07-12T14:43:39.855" v="4702" actId="478"/>
          <ac:picMkLst>
            <pc:docMk/>
            <pc:sldMk cId="3072136927" sldId="330"/>
            <ac:picMk id="4" creationId="{AFBF8732-66B0-EDE0-7010-2C57063ACB2B}"/>
          </ac:picMkLst>
        </pc:picChg>
        <pc:picChg chg="del">
          <ac:chgData name="Sara Librenjak" userId="55148174-41ea-4c54-8160-ab2dbe9c6a29" providerId="ADAL" clId="{C302BEED-06F9-4AA1-947B-36DACE3B9A31}" dt="2022-07-12T14:43:39.456" v="4701" actId="478"/>
          <ac:picMkLst>
            <pc:docMk/>
            <pc:sldMk cId="3072136927" sldId="330"/>
            <ac:picMk id="5" creationId="{D497303A-83F3-0999-66B7-55404D7B63BB}"/>
          </ac:picMkLst>
        </pc:picChg>
        <pc:picChg chg="add mod">
          <ac:chgData name="Sara Librenjak" userId="55148174-41ea-4c54-8160-ab2dbe9c6a29" providerId="ADAL" clId="{C302BEED-06F9-4AA1-947B-36DACE3B9A31}" dt="2022-07-12T14:44:52.518" v="4834" actId="1076"/>
          <ac:picMkLst>
            <pc:docMk/>
            <pc:sldMk cId="3072136927" sldId="330"/>
            <ac:picMk id="6" creationId="{00043F20-55E8-2687-34C4-89A9EBDD2940}"/>
          </ac:picMkLst>
        </pc:picChg>
      </pc:sldChg>
      <pc:sldChg chg="addSp delSp modSp add mod modAnim">
        <pc:chgData name="Sara Librenjak" userId="55148174-41ea-4c54-8160-ab2dbe9c6a29" providerId="ADAL" clId="{C302BEED-06F9-4AA1-947B-36DACE3B9A31}" dt="2022-07-12T14:50:38.900" v="5145"/>
        <pc:sldMkLst>
          <pc:docMk/>
          <pc:sldMk cId="459658655" sldId="331"/>
        </pc:sldMkLst>
        <pc:spChg chg="mod">
          <ac:chgData name="Sara Librenjak" userId="55148174-41ea-4c54-8160-ab2dbe9c6a29" providerId="ADAL" clId="{C302BEED-06F9-4AA1-947B-36DACE3B9A31}" dt="2022-07-12T14:45:56.202" v="4872" actId="20577"/>
          <ac:spMkLst>
            <pc:docMk/>
            <pc:sldMk cId="459658655" sldId="331"/>
            <ac:spMk id="3" creationId="{A8467036-2E0C-255A-1EB1-AD5B5CA28D3B}"/>
          </ac:spMkLst>
        </pc:spChg>
        <pc:spChg chg="add mod">
          <ac:chgData name="Sara Librenjak" userId="55148174-41ea-4c54-8160-ab2dbe9c6a29" providerId="ADAL" clId="{C302BEED-06F9-4AA1-947B-36DACE3B9A31}" dt="2022-07-12T14:49:54.963" v="5129" actId="1076"/>
          <ac:spMkLst>
            <pc:docMk/>
            <pc:sldMk cId="459658655" sldId="331"/>
            <ac:spMk id="4" creationId="{B3ACB39A-4C64-C37A-FBCC-4BCDDDA48406}"/>
          </ac:spMkLst>
        </pc:spChg>
        <pc:spChg chg="add mod">
          <ac:chgData name="Sara Librenjak" userId="55148174-41ea-4c54-8160-ab2dbe9c6a29" providerId="ADAL" clId="{C302BEED-06F9-4AA1-947B-36DACE3B9A31}" dt="2022-07-12T14:50:15.819" v="5138" actId="1076"/>
          <ac:spMkLst>
            <pc:docMk/>
            <pc:sldMk cId="459658655" sldId="331"/>
            <ac:spMk id="7" creationId="{56A3F959-6509-94BB-46D4-1C022B6E731C}"/>
          </ac:spMkLst>
        </pc:spChg>
        <pc:spChg chg="add mod">
          <ac:chgData name="Sara Librenjak" userId="55148174-41ea-4c54-8160-ab2dbe9c6a29" providerId="ADAL" clId="{C302BEED-06F9-4AA1-947B-36DACE3B9A31}" dt="2022-07-12T14:49:56.583" v="5130" actId="1076"/>
          <ac:spMkLst>
            <pc:docMk/>
            <pc:sldMk cId="459658655" sldId="331"/>
            <ac:spMk id="8" creationId="{0A66B2CA-B620-48CB-3FAC-75E2575F1956}"/>
          </ac:spMkLst>
        </pc:spChg>
        <pc:spChg chg="add mod">
          <ac:chgData name="Sara Librenjak" userId="55148174-41ea-4c54-8160-ab2dbe9c6a29" providerId="ADAL" clId="{C302BEED-06F9-4AA1-947B-36DACE3B9A31}" dt="2022-07-12T14:49:58.563" v="5131" actId="1076"/>
          <ac:spMkLst>
            <pc:docMk/>
            <pc:sldMk cId="459658655" sldId="331"/>
            <ac:spMk id="9" creationId="{02AAE71E-AD5E-DA95-8295-01E7B5B72576}"/>
          </ac:spMkLst>
        </pc:spChg>
        <pc:spChg chg="add mod">
          <ac:chgData name="Sara Librenjak" userId="55148174-41ea-4c54-8160-ab2dbe9c6a29" providerId="ADAL" clId="{C302BEED-06F9-4AA1-947B-36DACE3B9A31}" dt="2022-07-12T14:50:01.900" v="5132" actId="1076"/>
          <ac:spMkLst>
            <pc:docMk/>
            <pc:sldMk cId="459658655" sldId="331"/>
            <ac:spMk id="10" creationId="{A4F6CC0C-062A-8372-59B1-F0FD97E47850}"/>
          </ac:spMkLst>
        </pc:spChg>
        <pc:spChg chg="add mod">
          <ac:chgData name="Sara Librenjak" userId="55148174-41ea-4c54-8160-ab2dbe9c6a29" providerId="ADAL" clId="{C302BEED-06F9-4AA1-947B-36DACE3B9A31}" dt="2022-07-12T14:50:12.029" v="5136" actId="1076"/>
          <ac:spMkLst>
            <pc:docMk/>
            <pc:sldMk cId="459658655" sldId="331"/>
            <ac:spMk id="11" creationId="{2B6C1CCD-7872-567C-15BC-389A888B23B7}"/>
          </ac:spMkLst>
        </pc:spChg>
        <pc:graphicFrameChg chg="add mod modGraphic">
          <ac:chgData name="Sara Librenjak" userId="55148174-41ea-4c54-8160-ab2dbe9c6a29" providerId="ADAL" clId="{C302BEED-06F9-4AA1-947B-36DACE3B9A31}" dt="2022-07-12T14:50:17.884" v="5139" actId="1076"/>
          <ac:graphicFrameMkLst>
            <pc:docMk/>
            <pc:sldMk cId="459658655" sldId="331"/>
            <ac:graphicFrameMk id="24" creationId="{E71C4FD1-32E8-FD37-AABC-8A19D3182DF6}"/>
          </ac:graphicFrameMkLst>
        </pc:graphicFrameChg>
        <pc:picChg chg="add del mod">
          <ac:chgData name="Sara Librenjak" userId="55148174-41ea-4c54-8160-ab2dbe9c6a29" providerId="ADAL" clId="{C302BEED-06F9-4AA1-947B-36DACE3B9A31}" dt="2022-07-12T14:47:27.017" v="4999" actId="478"/>
          <ac:picMkLst>
            <pc:docMk/>
            <pc:sldMk cId="459658655" sldId="331"/>
            <ac:picMk id="5" creationId="{39FB13F1-A180-2609-69A5-9EF77D1EA30E}"/>
          </ac:picMkLst>
        </pc:picChg>
        <pc:picChg chg="del">
          <ac:chgData name="Sara Librenjak" userId="55148174-41ea-4c54-8160-ab2dbe9c6a29" providerId="ADAL" clId="{C302BEED-06F9-4AA1-947B-36DACE3B9A31}" dt="2022-07-12T14:45:31.235" v="4841" actId="478"/>
          <ac:picMkLst>
            <pc:docMk/>
            <pc:sldMk cId="459658655" sldId="331"/>
            <ac:picMk id="6" creationId="{00043F20-55E8-2687-34C4-89A9EBDD2940}"/>
          </ac:picMkLst>
        </pc:picChg>
        <pc:picChg chg="add mod">
          <ac:chgData name="Sara Librenjak" userId="55148174-41ea-4c54-8160-ab2dbe9c6a29" providerId="ADAL" clId="{C302BEED-06F9-4AA1-947B-36DACE3B9A31}" dt="2022-07-12T14:50:36.643" v="5144" actId="1076"/>
          <ac:picMkLst>
            <pc:docMk/>
            <pc:sldMk cId="459658655" sldId="331"/>
            <ac:picMk id="27" creationId="{4A89B9C7-F210-E2DC-70EE-61C0E7361282}"/>
          </ac:picMkLst>
        </pc:picChg>
        <pc:cxnChg chg="add mod">
          <ac:chgData name="Sara Librenjak" userId="55148174-41ea-4c54-8160-ab2dbe9c6a29" providerId="ADAL" clId="{C302BEED-06F9-4AA1-947B-36DACE3B9A31}" dt="2022-07-12T14:49:56.583" v="5130" actId="1076"/>
          <ac:cxnSpMkLst>
            <pc:docMk/>
            <pc:sldMk cId="459658655" sldId="331"/>
            <ac:cxnSpMk id="13" creationId="{0E5381A9-C6F7-1D7C-C255-A2ED72A5DD6F}"/>
          </ac:cxnSpMkLst>
        </pc:cxnChg>
        <pc:cxnChg chg="add mod">
          <ac:chgData name="Sara Librenjak" userId="55148174-41ea-4c54-8160-ab2dbe9c6a29" providerId="ADAL" clId="{C302BEED-06F9-4AA1-947B-36DACE3B9A31}" dt="2022-07-12T14:50:04.064" v="5133" actId="1076"/>
          <ac:cxnSpMkLst>
            <pc:docMk/>
            <pc:sldMk cId="459658655" sldId="331"/>
            <ac:cxnSpMk id="14" creationId="{C2060D3A-4D1E-2411-818E-0F4125D62305}"/>
          </ac:cxnSpMkLst>
        </pc:cxnChg>
        <pc:cxnChg chg="add mod">
          <ac:chgData name="Sara Librenjak" userId="55148174-41ea-4c54-8160-ab2dbe9c6a29" providerId="ADAL" clId="{C302BEED-06F9-4AA1-947B-36DACE3B9A31}" dt="2022-07-12T14:50:06.841" v="5134" actId="1076"/>
          <ac:cxnSpMkLst>
            <pc:docMk/>
            <pc:sldMk cId="459658655" sldId="331"/>
            <ac:cxnSpMk id="17" creationId="{84C7A019-226E-7A62-33FB-0DDB68E510DA}"/>
          </ac:cxnSpMkLst>
        </pc:cxnChg>
        <pc:cxnChg chg="add mod">
          <ac:chgData name="Sara Librenjak" userId="55148174-41ea-4c54-8160-ab2dbe9c6a29" providerId="ADAL" clId="{C302BEED-06F9-4AA1-947B-36DACE3B9A31}" dt="2022-07-12T14:50:09.051" v="5135" actId="1076"/>
          <ac:cxnSpMkLst>
            <pc:docMk/>
            <pc:sldMk cId="459658655" sldId="331"/>
            <ac:cxnSpMk id="18" creationId="{D2DF40FF-50B7-01E1-00F4-1FE375154381}"/>
          </ac:cxnSpMkLst>
        </pc:cxnChg>
        <pc:cxnChg chg="add mod">
          <ac:chgData name="Sara Librenjak" userId="55148174-41ea-4c54-8160-ab2dbe9c6a29" providerId="ADAL" clId="{C302BEED-06F9-4AA1-947B-36DACE3B9A31}" dt="2022-07-12T14:50:14.132" v="5137" actId="1076"/>
          <ac:cxnSpMkLst>
            <pc:docMk/>
            <pc:sldMk cId="459658655" sldId="331"/>
            <ac:cxnSpMk id="20" creationId="{15F1E949-F04D-D074-4EE9-45E12622D4C3}"/>
          </ac:cxnSpMkLst>
        </pc:cxnChg>
        <pc:cxnChg chg="add del mod">
          <ac:chgData name="Sara Librenjak" userId="55148174-41ea-4c54-8160-ab2dbe9c6a29" providerId="ADAL" clId="{C302BEED-06F9-4AA1-947B-36DACE3B9A31}" dt="2022-07-12T14:48:17.193" v="5016" actId="478"/>
          <ac:cxnSpMkLst>
            <pc:docMk/>
            <pc:sldMk cId="459658655" sldId="331"/>
            <ac:cxnSpMk id="21" creationId="{7D143EBA-CC01-2E24-F296-4ADDA5ABBEBC}"/>
          </ac:cxnSpMkLst>
        </pc:cxnChg>
      </pc:sldChg>
      <pc:sldChg chg="addSp delSp modSp new mod">
        <pc:chgData name="Sara Librenjak" userId="55148174-41ea-4c54-8160-ab2dbe9c6a29" providerId="ADAL" clId="{C302BEED-06F9-4AA1-947B-36DACE3B9A31}" dt="2022-07-13T10:42:50.690" v="7751" actId="14100"/>
        <pc:sldMkLst>
          <pc:docMk/>
          <pc:sldMk cId="2271015399" sldId="332"/>
        </pc:sldMkLst>
        <pc:spChg chg="mod">
          <ac:chgData name="Sara Librenjak" userId="55148174-41ea-4c54-8160-ab2dbe9c6a29" providerId="ADAL" clId="{C302BEED-06F9-4AA1-947B-36DACE3B9A31}" dt="2022-07-12T14:50:54.995" v="5156" actId="20577"/>
          <ac:spMkLst>
            <pc:docMk/>
            <pc:sldMk cId="2271015399" sldId="332"/>
            <ac:spMk id="2" creationId="{8FB7651E-0707-AF89-CB1C-A8D1DACCC35F}"/>
          </ac:spMkLst>
        </pc:spChg>
        <pc:spChg chg="mod">
          <ac:chgData name="Sara Librenjak" userId="55148174-41ea-4c54-8160-ab2dbe9c6a29" providerId="ADAL" clId="{C302BEED-06F9-4AA1-947B-36DACE3B9A31}" dt="2022-07-13T10:42:50.690" v="7751" actId="14100"/>
          <ac:spMkLst>
            <pc:docMk/>
            <pc:sldMk cId="2271015399" sldId="332"/>
            <ac:spMk id="3" creationId="{BE95701F-DF51-FB62-32DA-30E23F0D01D5}"/>
          </ac:spMkLst>
        </pc:spChg>
        <pc:spChg chg="add del">
          <ac:chgData name="Sara Librenjak" userId="55148174-41ea-4c54-8160-ab2dbe9c6a29" providerId="ADAL" clId="{C302BEED-06F9-4AA1-947B-36DACE3B9A31}" dt="2022-07-13T10:38:43.100" v="7687"/>
          <ac:spMkLst>
            <pc:docMk/>
            <pc:sldMk cId="2271015399" sldId="332"/>
            <ac:spMk id="4" creationId="{152A25F2-B4AE-0078-DD6F-7A95BEE0EEB1}"/>
          </ac:spMkLst>
        </pc:spChg>
      </pc:sldChg>
      <pc:sldChg chg="addSp delSp modSp new mod">
        <pc:chgData name="Sara Librenjak" userId="55148174-41ea-4c54-8160-ab2dbe9c6a29" providerId="ADAL" clId="{C302BEED-06F9-4AA1-947B-36DACE3B9A31}" dt="2022-07-12T15:01:05.505" v="5746" actId="1076"/>
        <pc:sldMkLst>
          <pc:docMk/>
          <pc:sldMk cId="1583663086" sldId="333"/>
        </pc:sldMkLst>
        <pc:spChg chg="mod">
          <ac:chgData name="Sara Librenjak" userId="55148174-41ea-4c54-8160-ab2dbe9c6a29" providerId="ADAL" clId="{C302BEED-06F9-4AA1-947B-36DACE3B9A31}" dt="2022-07-12T14:58:56.800" v="5639" actId="404"/>
          <ac:spMkLst>
            <pc:docMk/>
            <pc:sldMk cId="1583663086" sldId="333"/>
            <ac:spMk id="2" creationId="{C802B4F0-31C7-97FB-F0DB-3858386BD45E}"/>
          </ac:spMkLst>
        </pc:spChg>
        <pc:spChg chg="del">
          <ac:chgData name="Sara Librenjak" userId="55148174-41ea-4c54-8160-ab2dbe9c6a29" providerId="ADAL" clId="{C302BEED-06F9-4AA1-947B-36DACE3B9A31}" dt="2022-07-12T14:59:04.150" v="5640"/>
          <ac:spMkLst>
            <pc:docMk/>
            <pc:sldMk cId="1583663086" sldId="333"/>
            <ac:spMk id="3" creationId="{AE15A0DF-420E-DC2E-FD44-D172F91996D6}"/>
          </ac:spMkLst>
        </pc:spChg>
        <pc:graphicFrameChg chg="add mod modGraphic">
          <ac:chgData name="Sara Librenjak" userId="55148174-41ea-4c54-8160-ab2dbe9c6a29" providerId="ADAL" clId="{C302BEED-06F9-4AA1-947B-36DACE3B9A31}" dt="2022-07-12T15:01:05.505" v="5746" actId="1076"/>
          <ac:graphicFrameMkLst>
            <pc:docMk/>
            <pc:sldMk cId="1583663086" sldId="333"/>
            <ac:graphicFrameMk id="5" creationId="{0F0655D3-BC3C-5583-8318-83A89B687326}"/>
          </ac:graphicFrameMkLst>
        </pc:graphicFrameChg>
        <pc:picChg chg="add mod">
          <ac:chgData name="Sara Librenjak" userId="55148174-41ea-4c54-8160-ab2dbe9c6a29" providerId="ADAL" clId="{C302BEED-06F9-4AA1-947B-36DACE3B9A31}" dt="2022-07-12T14:59:07.624" v="5642" actId="1076"/>
          <ac:picMkLst>
            <pc:docMk/>
            <pc:sldMk cId="1583663086" sldId="333"/>
            <ac:picMk id="4" creationId="{A2BA1DE5-4597-DB12-A4A4-97B2ECE6BAC7}"/>
          </ac:picMkLst>
        </pc:picChg>
      </pc:sldChg>
      <pc:sldChg chg="addSp delSp modSp new mod modClrScheme chgLayout">
        <pc:chgData name="Sara Librenjak" userId="55148174-41ea-4c54-8160-ab2dbe9c6a29" providerId="ADAL" clId="{C302BEED-06F9-4AA1-947B-36DACE3B9A31}" dt="2022-07-12T15:04:35.354" v="6027" actId="20577"/>
        <pc:sldMkLst>
          <pc:docMk/>
          <pc:sldMk cId="826694289" sldId="334"/>
        </pc:sldMkLst>
        <pc:spChg chg="mod ord">
          <ac:chgData name="Sara Librenjak" userId="55148174-41ea-4c54-8160-ab2dbe9c6a29" providerId="ADAL" clId="{C302BEED-06F9-4AA1-947B-36DACE3B9A31}" dt="2022-07-12T15:02:52.488" v="5866" actId="700"/>
          <ac:spMkLst>
            <pc:docMk/>
            <pc:sldMk cId="826694289" sldId="334"/>
            <ac:spMk id="2" creationId="{5DD4BA6D-F664-EBEF-5278-CF7EA539E546}"/>
          </ac:spMkLst>
        </pc:spChg>
        <pc:spChg chg="del">
          <ac:chgData name="Sara Librenjak" userId="55148174-41ea-4c54-8160-ab2dbe9c6a29" providerId="ADAL" clId="{C302BEED-06F9-4AA1-947B-36DACE3B9A31}" dt="2022-07-12T15:01:42.659" v="5803" actId="478"/>
          <ac:spMkLst>
            <pc:docMk/>
            <pc:sldMk cId="826694289" sldId="334"/>
            <ac:spMk id="3" creationId="{F584BC56-6200-A7C5-6420-AFE3907D478E}"/>
          </ac:spMkLst>
        </pc:spChg>
        <pc:spChg chg="add mod ord">
          <ac:chgData name="Sara Librenjak" userId="55148174-41ea-4c54-8160-ab2dbe9c6a29" providerId="ADAL" clId="{C302BEED-06F9-4AA1-947B-36DACE3B9A31}" dt="2022-07-12T15:02:52.488" v="5866" actId="700"/>
          <ac:spMkLst>
            <pc:docMk/>
            <pc:sldMk cId="826694289" sldId="334"/>
            <ac:spMk id="5" creationId="{49700337-4643-B231-359C-FFB30DE70DE6}"/>
          </ac:spMkLst>
        </pc:spChg>
        <pc:spChg chg="add mod ord">
          <ac:chgData name="Sara Librenjak" userId="55148174-41ea-4c54-8160-ab2dbe9c6a29" providerId="ADAL" clId="{C302BEED-06F9-4AA1-947B-36DACE3B9A31}" dt="2022-07-12T15:04:35.354" v="6027" actId="20577"/>
          <ac:spMkLst>
            <pc:docMk/>
            <pc:sldMk cId="826694289" sldId="334"/>
            <ac:spMk id="6" creationId="{736470C6-D40E-A693-A88F-43B5113CEE0C}"/>
          </ac:spMkLst>
        </pc:spChg>
        <pc:graphicFrameChg chg="add mod modGraphic">
          <ac:chgData name="Sara Librenjak" userId="55148174-41ea-4c54-8160-ab2dbe9c6a29" providerId="ADAL" clId="{C302BEED-06F9-4AA1-947B-36DACE3B9A31}" dt="2022-07-12T15:02:32.619" v="5865" actId="1076"/>
          <ac:graphicFrameMkLst>
            <pc:docMk/>
            <pc:sldMk cId="826694289" sldId="334"/>
            <ac:graphicFrameMk id="4" creationId="{6180208E-8FDE-184B-4D03-845DD2395EAA}"/>
          </ac:graphicFrameMkLst>
        </pc:graphicFrameChg>
      </pc:sldChg>
      <pc:sldChg chg="addSp delSp modSp new mod modClrScheme chgLayout">
        <pc:chgData name="Sara Librenjak" userId="55148174-41ea-4c54-8160-ab2dbe9c6a29" providerId="ADAL" clId="{C302BEED-06F9-4AA1-947B-36DACE3B9A31}" dt="2022-07-12T15:09:25.995" v="6565" actId="20577"/>
        <pc:sldMkLst>
          <pc:docMk/>
          <pc:sldMk cId="2727662574" sldId="335"/>
        </pc:sldMkLst>
        <pc:spChg chg="del mod ord">
          <ac:chgData name="Sara Librenjak" userId="55148174-41ea-4c54-8160-ab2dbe9c6a29" providerId="ADAL" clId="{C302BEED-06F9-4AA1-947B-36DACE3B9A31}" dt="2022-07-12T15:05:57.319" v="6261" actId="700"/>
          <ac:spMkLst>
            <pc:docMk/>
            <pc:sldMk cId="2727662574" sldId="335"/>
            <ac:spMk id="2" creationId="{BC5E463C-DA5D-4F62-BC2B-369B0F79C139}"/>
          </ac:spMkLst>
        </pc:spChg>
        <pc:spChg chg="del mod ord">
          <ac:chgData name="Sara Librenjak" userId="55148174-41ea-4c54-8160-ab2dbe9c6a29" providerId="ADAL" clId="{C302BEED-06F9-4AA1-947B-36DACE3B9A31}" dt="2022-07-12T15:05:57.319" v="6261" actId="700"/>
          <ac:spMkLst>
            <pc:docMk/>
            <pc:sldMk cId="2727662574" sldId="335"/>
            <ac:spMk id="3" creationId="{89C54FC0-00D4-2978-5179-7E264900BAEA}"/>
          </ac:spMkLst>
        </pc:spChg>
        <pc:spChg chg="del">
          <ac:chgData name="Sara Librenjak" userId="55148174-41ea-4c54-8160-ab2dbe9c6a29" providerId="ADAL" clId="{C302BEED-06F9-4AA1-947B-36DACE3B9A31}" dt="2022-07-12T15:05:57.319" v="6261" actId="700"/>
          <ac:spMkLst>
            <pc:docMk/>
            <pc:sldMk cId="2727662574" sldId="335"/>
            <ac:spMk id="4" creationId="{E0815E03-90C1-2502-DD0A-00FE6BF2266E}"/>
          </ac:spMkLst>
        </pc:spChg>
        <pc:spChg chg="add mod ord">
          <ac:chgData name="Sara Librenjak" userId="55148174-41ea-4c54-8160-ab2dbe9c6a29" providerId="ADAL" clId="{C302BEED-06F9-4AA1-947B-36DACE3B9A31}" dt="2022-07-12T15:05:59.448" v="6271" actId="20577"/>
          <ac:spMkLst>
            <pc:docMk/>
            <pc:sldMk cId="2727662574" sldId="335"/>
            <ac:spMk id="5" creationId="{E4C36108-B8DE-43F3-C489-3DD7FB2F37BC}"/>
          </ac:spMkLst>
        </pc:spChg>
        <pc:spChg chg="add mod ord">
          <ac:chgData name="Sara Librenjak" userId="55148174-41ea-4c54-8160-ab2dbe9c6a29" providerId="ADAL" clId="{C302BEED-06F9-4AA1-947B-36DACE3B9A31}" dt="2022-07-12T15:08:39.714" v="6544" actId="14100"/>
          <ac:spMkLst>
            <pc:docMk/>
            <pc:sldMk cId="2727662574" sldId="335"/>
            <ac:spMk id="6" creationId="{2BCFDA33-B108-B13D-9DF3-25B5756628D9}"/>
          </ac:spMkLst>
        </pc:spChg>
        <pc:spChg chg="add mod">
          <ac:chgData name="Sara Librenjak" userId="55148174-41ea-4c54-8160-ab2dbe9c6a29" providerId="ADAL" clId="{C302BEED-06F9-4AA1-947B-36DACE3B9A31}" dt="2022-07-12T15:09:08.296" v="6559" actId="113"/>
          <ac:spMkLst>
            <pc:docMk/>
            <pc:sldMk cId="2727662574" sldId="335"/>
            <ac:spMk id="10" creationId="{82B68927-DF6F-FE5D-E7EF-50BCB78C94C7}"/>
          </ac:spMkLst>
        </pc:spChg>
        <pc:spChg chg="add mod">
          <ac:chgData name="Sara Librenjak" userId="55148174-41ea-4c54-8160-ab2dbe9c6a29" providerId="ADAL" clId="{C302BEED-06F9-4AA1-947B-36DACE3B9A31}" dt="2022-07-12T15:09:18.907" v="6564" actId="20577"/>
          <ac:spMkLst>
            <pc:docMk/>
            <pc:sldMk cId="2727662574" sldId="335"/>
            <ac:spMk id="11" creationId="{CC13A5AD-3EE3-745E-62D9-90DDDF5B695E}"/>
          </ac:spMkLst>
        </pc:spChg>
        <pc:spChg chg="add mod">
          <ac:chgData name="Sara Librenjak" userId="55148174-41ea-4c54-8160-ab2dbe9c6a29" providerId="ADAL" clId="{C302BEED-06F9-4AA1-947B-36DACE3B9A31}" dt="2022-07-12T15:09:25.995" v="6565" actId="20577"/>
          <ac:spMkLst>
            <pc:docMk/>
            <pc:sldMk cId="2727662574" sldId="335"/>
            <ac:spMk id="12" creationId="{82A7F00E-2D79-A0B5-8E75-4AFE1BC4E181}"/>
          </ac:spMkLst>
        </pc:spChg>
        <pc:picChg chg="add mod">
          <ac:chgData name="Sara Librenjak" userId="55148174-41ea-4c54-8160-ab2dbe9c6a29" providerId="ADAL" clId="{C302BEED-06F9-4AA1-947B-36DACE3B9A31}" dt="2022-07-12T15:08:22.891" v="6537" actId="1076"/>
          <ac:picMkLst>
            <pc:docMk/>
            <pc:sldMk cId="2727662574" sldId="335"/>
            <ac:picMk id="7" creationId="{27163BDC-DCD8-B791-6D80-7C530B10E498}"/>
          </ac:picMkLst>
        </pc:picChg>
        <pc:picChg chg="add mod">
          <ac:chgData name="Sara Librenjak" userId="55148174-41ea-4c54-8160-ab2dbe9c6a29" providerId="ADAL" clId="{C302BEED-06F9-4AA1-947B-36DACE3B9A31}" dt="2022-07-12T15:08:27.817" v="6540" actId="1076"/>
          <ac:picMkLst>
            <pc:docMk/>
            <pc:sldMk cId="2727662574" sldId="335"/>
            <ac:picMk id="8" creationId="{E497840F-93C0-27A1-7144-B3D5C4A782ED}"/>
          </ac:picMkLst>
        </pc:picChg>
        <pc:picChg chg="add mod">
          <ac:chgData name="Sara Librenjak" userId="55148174-41ea-4c54-8160-ab2dbe9c6a29" providerId="ADAL" clId="{C302BEED-06F9-4AA1-947B-36DACE3B9A31}" dt="2022-07-12T15:08:26.121" v="6539" actId="1076"/>
          <ac:picMkLst>
            <pc:docMk/>
            <pc:sldMk cId="2727662574" sldId="335"/>
            <ac:picMk id="9" creationId="{D853FFE1-646F-B5B2-6F17-8FACDC9825F1}"/>
          </ac:picMkLst>
        </pc:picChg>
      </pc:sldChg>
      <pc:sldChg chg="addSp modSp new mod ord">
        <pc:chgData name="Sara Librenjak" userId="55148174-41ea-4c54-8160-ab2dbe9c6a29" providerId="ADAL" clId="{C302BEED-06F9-4AA1-947B-36DACE3B9A31}" dt="2022-07-12T15:11:54.610" v="6837" actId="20577"/>
        <pc:sldMkLst>
          <pc:docMk/>
          <pc:sldMk cId="500313989" sldId="336"/>
        </pc:sldMkLst>
        <pc:spChg chg="mod">
          <ac:chgData name="Sara Librenjak" userId="55148174-41ea-4c54-8160-ab2dbe9c6a29" providerId="ADAL" clId="{C302BEED-06F9-4AA1-947B-36DACE3B9A31}" dt="2022-07-12T15:11:19.956" v="6811" actId="1076"/>
          <ac:spMkLst>
            <pc:docMk/>
            <pc:sldMk cId="500313989" sldId="336"/>
            <ac:spMk id="2" creationId="{13D531BD-FF00-9C9D-2950-A0E6BAD767D1}"/>
          </ac:spMkLst>
        </pc:spChg>
        <pc:spChg chg="mod">
          <ac:chgData name="Sara Librenjak" userId="55148174-41ea-4c54-8160-ab2dbe9c6a29" providerId="ADAL" clId="{C302BEED-06F9-4AA1-947B-36DACE3B9A31}" dt="2022-07-12T15:11:22.733" v="6812" actId="14100"/>
          <ac:spMkLst>
            <pc:docMk/>
            <pc:sldMk cId="500313989" sldId="336"/>
            <ac:spMk id="3" creationId="{5376C3A8-5F91-81FE-C169-E6F5AAE059B9}"/>
          </ac:spMkLst>
        </pc:spChg>
        <pc:spChg chg="add mod">
          <ac:chgData name="Sara Librenjak" userId="55148174-41ea-4c54-8160-ab2dbe9c6a29" providerId="ADAL" clId="{C302BEED-06F9-4AA1-947B-36DACE3B9A31}" dt="2022-07-12T15:11:46.014" v="6834" actId="113"/>
          <ac:spMkLst>
            <pc:docMk/>
            <pc:sldMk cId="500313989" sldId="336"/>
            <ac:spMk id="6" creationId="{8C96B9A4-EFF2-C2DB-4C1D-C56DD60AAD1B}"/>
          </ac:spMkLst>
        </pc:spChg>
        <pc:spChg chg="add mod">
          <ac:chgData name="Sara Librenjak" userId="55148174-41ea-4c54-8160-ab2dbe9c6a29" providerId="ADAL" clId="{C302BEED-06F9-4AA1-947B-36DACE3B9A31}" dt="2022-07-12T15:11:54.610" v="6837" actId="20577"/>
          <ac:spMkLst>
            <pc:docMk/>
            <pc:sldMk cId="500313989" sldId="336"/>
            <ac:spMk id="7" creationId="{57DBF9DC-4FEA-8F0C-89DA-D1F793BF6930}"/>
          </ac:spMkLst>
        </pc:spChg>
        <pc:picChg chg="add mod">
          <ac:chgData name="Sara Librenjak" userId="55148174-41ea-4c54-8160-ab2dbe9c6a29" providerId="ADAL" clId="{C302BEED-06F9-4AA1-947B-36DACE3B9A31}" dt="2022-07-12T15:11:27.020" v="6813" actId="1076"/>
          <ac:picMkLst>
            <pc:docMk/>
            <pc:sldMk cId="500313989" sldId="336"/>
            <ac:picMk id="4" creationId="{597F0314-0F2F-A2DB-1053-251DEFEE2A05}"/>
          </ac:picMkLst>
        </pc:picChg>
        <pc:picChg chg="add mod">
          <ac:chgData name="Sara Librenjak" userId="55148174-41ea-4c54-8160-ab2dbe9c6a29" providerId="ADAL" clId="{C302BEED-06F9-4AA1-947B-36DACE3B9A31}" dt="2022-07-12T15:11:30.073" v="6815" actId="1076"/>
          <ac:picMkLst>
            <pc:docMk/>
            <pc:sldMk cId="500313989" sldId="336"/>
            <ac:picMk id="5" creationId="{E3A4BC95-204F-6E03-E880-D3293E27DC48}"/>
          </ac:picMkLst>
        </pc:picChg>
      </pc:sldChg>
      <pc:sldChg chg="modSp new mod">
        <pc:chgData name="Sara Librenjak" userId="55148174-41ea-4c54-8160-ab2dbe9c6a29" providerId="ADAL" clId="{C302BEED-06F9-4AA1-947B-36DACE3B9A31}" dt="2022-07-13T10:36:57.042" v="7683" actId="5793"/>
        <pc:sldMkLst>
          <pc:docMk/>
          <pc:sldMk cId="2225381806" sldId="337"/>
        </pc:sldMkLst>
        <pc:spChg chg="mod">
          <ac:chgData name="Sara Librenjak" userId="55148174-41ea-4c54-8160-ab2dbe9c6a29" providerId="ADAL" clId="{C302BEED-06F9-4AA1-947B-36DACE3B9A31}" dt="2022-07-12T15:10:07.522" v="6671" actId="20577"/>
          <ac:spMkLst>
            <pc:docMk/>
            <pc:sldMk cId="2225381806" sldId="337"/>
            <ac:spMk id="2" creationId="{5F8784E3-17F7-6F51-2E0B-78C334DF1A25}"/>
          </ac:spMkLst>
        </pc:spChg>
        <pc:spChg chg="mod">
          <ac:chgData name="Sara Librenjak" userId="55148174-41ea-4c54-8160-ab2dbe9c6a29" providerId="ADAL" clId="{C302BEED-06F9-4AA1-947B-36DACE3B9A31}" dt="2022-07-13T10:36:57.042" v="7683" actId="5793"/>
          <ac:spMkLst>
            <pc:docMk/>
            <pc:sldMk cId="2225381806" sldId="337"/>
            <ac:spMk id="3" creationId="{92BDEAB4-7805-864D-1AEC-DDBC6DB06E30}"/>
          </ac:spMkLst>
        </pc:spChg>
      </pc:sldChg>
      <pc:sldChg chg="modSp new mod ord">
        <pc:chgData name="Sara Librenjak" userId="55148174-41ea-4c54-8160-ab2dbe9c6a29" providerId="ADAL" clId="{C302BEED-06F9-4AA1-947B-36DACE3B9A31}" dt="2022-07-13T10:34:00.757" v="7319"/>
        <pc:sldMkLst>
          <pc:docMk/>
          <pc:sldMk cId="789504372" sldId="338"/>
        </pc:sldMkLst>
        <pc:spChg chg="mod">
          <ac:chgData name="Sara Librenjak" userId="55148174-41ea-4c54-8160-ab2dbe9c6a29" providerId="ADAL" clId="{C302BEED-06F9-4AA1-947B-36DACE3B9A31}" dt="2022-07-12T15:12:32.707" v="6850" actId="20577"/>
          <ac:spMkLst>
            <pc:docMk/>
            <pc:sldMk cId="789504372" sldId="338"/>
            <ac:spMk id="2" creationId="{2FBCFC58-3F56-66CB-C963-381F63B37BDF}"/>
          </ac:spMkLst>
        </pc:spChg>
        <pc:spChg chg="mod">
          <ac:chgData name="Sara Librenjak" userId="55148174-41ea-4c54-8160-ab2dbe9c6a29" providerId="ADAL" clId="{C302BEED-06F9-4AA1-947B-36DACE3B9A31}" dt="2022-07-13T10:33:53.582" v="7317" actId="20577"/>
          <ac:spMkLst>
            <pc:docMk/>
            <pc:sldMk cId="789504372" sldId="338"/>
            <ac:spMk id="3" creationId="{1A644214-35E6-6957-E84C-42CAFEA13FD4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6DBDFE-DD3D-4291-A404-1B97A83A6EA8}" type="datetimeFigureOut">
              <a:rPr lang="en-US" smtClean="0"/>
              <a:t>7/13/2022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456DE3-4E01-4AFD-AD42-42312842ED8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961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AEA074-24A7-4657-AE02-A51F68EA6AA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9870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04DB13E-F722-4ED6-BB00-556651E9528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6428D7-C6F3-473D-A360-A3F5C3E8728C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29103" y="2244830"/>
            <a:ext cx="8933796" cy="2437232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3000"/>
              </a:lnSpc>
              <a:defRPr lang="en-US" sz="68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29101" y="4682062"/>
            <a:ext cx="8936846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spc="8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6"/>
            <a:ext cx="1554480" cy="485546"/>
          </a:xfrm>
        </p:spPr>
        <p:txBody>
          <a:bodyPr/>
          <a:lstStyle>
            <a:lvl1pPr algn="ctr">
              <a:defRPr sz="1300" spc="0" baseline="0">
                <a:solidFill>
                  <a:srgbClr val="FFFFFF"/>
                </a:solidFill>
                <a:latin typeface="+mn-lt"/>
              </a:defRPr>
            </a:lvl1pPr>
          </a:lstStyle>
          <a:p>
            <a:fld id="{EA0C0817-A112-4847-8014-A94B7D2A4EA3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629100" y="5177408"/>
            <a:ext cx="5730295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20" y="5177408"/>
            <a:ext cx="1955980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701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32B432-ACDA-4023-A761-2BAB76577B62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817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0A4A1889-E37C-4EC3-9E41-9DAD221CF38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9156" y="2275165"/>
            <a:ext cx="8933688" cy="2406895"/>
          </a:xfrm>
        </p:spPr>
        <p:txBody>
          <a:bodyPr anchor="ctr">
            <a:normAutofit/>
          </a:bodyPr>
          <a:lstStyle>
            <a:lvl1pPr algn="ctr">
              <a:lnSpc>
                <a:spcPct val="83000"/>
              </a:lnSpc>
              <a:defRPr lang="en-US" sz="68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683EB04-C23E-490C-A1A6-030CF79D23C8}"/>
              </a:ext>
            </a:extLst>
          </p:cNvPr>
          <p:cNvGrpSpPr/>
          <p:nvPr/>
        </p:nvGrpSpPr>
        <p:grpSpPr>
          <a:xfrm>
            <a:off x="5250180" y="1267730"/>
            <a:ext cx="1691640" cy="615934"/>
            <a:chOff x="5250180" y="1267730"/>
            <a:chExt cx="1691640" cy="615934"/>
          </a:xfrm>
        </p:grpSpPr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F8A84C03-E1CA-4A4E-81D6-9BB0C335B7A0}"/>
                </a:ext>
              </a:extLst>
            </p:cNvPr>
            <p:cNvCxnSpPr/>
            <p:nvPr/>
          </p:nvCxnSpPr>
          <p:spPr>
            <a:xfrm>
              <a:off x="525018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A26FB5A-D5D1-4DAB-AC43-7F51A7F2D197}"/>
                </a:ext>
              </a:extLst>
            </p:cNvPr>
            <p:cNvCxnSpPr/>
            <p:nvPr/>
          </p:nvCxnSpPr>
          <p:spPr>
            <a:xfrm>
              <a:off x="6941820" y="1267730"/>
              <a:ext cx="0" cy="612648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49303F14-E560-4C02-94F4-B4695FE26813}"/>
                </a:ext>
              </a:extLst>
            </p:cNvPr>
            <p:cNvCxnSpPr/>
            <p:nvPr/>
          </p:nvCxnSpPr>
          <p:spPr>
            <a:xfrm>
              <a:off x="5250180" y="1883664"/>
              <a:ext cx="1691640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rgbClr val="FFFFFF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9156" y="4682062"/>
            <a:ext cx="8939784" cy="457200"/>
          </a:xfrm>
        </p:spPr>
        <p:txBody>
          <a:bodyPr anchor="t">
            <a:normAutofit/>
          </a:bodyPr>
          <a:lstStyle>
            <a:lvl1pPr marL="0" indent="0" algn="ctr">
              <a:buNone/>
              <a:tabLst>
                <a:tab pos="2633663" algn="l"/>
              </a:tabLst>
              <a:defRPr sz="1800">
                <a:solidFill>
                  <a:schemeClr val="tx1">
                    <a:lumMod val="95000"/>
                    <a:lumOff val="5000"/>
                  </a:schemeClr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18760" y="1344502"/>
            <a:ext cx="1554480" cy="498781"/>
          </a:xfrm>
        </p:spPr>
        <p:txBody>
          <a:bodyPr/>
          <a:lstStyle>
            <a:lvl1pPr algn="ctr">
              <a:defRPr lang="en-US" sz="1300" kern="1200" spc="0" baseline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</a:lstStyle>
          <a:p>
            <a:fld id="{D9C646AA-F36E-4540-911D-FFFC0A0EF24A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29157" y="5177408"/>
            <a:ext cx="5660134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177408"/>
            <a:ext cx="1958339" cy="22860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73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61760" y="2103120"/>
            <a:ext cx="466344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186D26-FA5F-4637-B602-B7C2DC34CFD4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582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92472"/>
            <a:ext cx="4663440" cy="3163825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8712" y="2074334"/>
            <a:ext cx="4663440" cy="640080"/>
          </a:xfrm>
        </p:spPr>
        <p:txBody>
          <a:bodyPr anchor="ctr">
            <a:normAutofit/>
          </a:bodyPr>
          <a:lstStyle>
            <a:lvl1pPr marL="0" indent="0" algn="l">
              <a:spcBef>
                <a:spcPts val="0"/>
              </a:spcBef>
              <a:buNone/>
              <a:defRPr sz="1900" b="1">
                <a:solidFill>
                  <a:schemeClr val="tx1"/>
                </a:solidFill>
              </a:defRPr>
            </a:lvl1pPr>
            <a:lvl2pPr marL="457200" indent="0">
              <a:buNone/>
              <a:defRPr sz="18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8712" y="2792471"/>
            <a:ext cx="4663440" cy="3164509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F15D8-96D1-4781-BC50-CA8A088B2FE4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0732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96C99-B8F8-4528-BD05-0E16E943DC09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5875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6942-C211-4B28-8DBD-C953E00AF71B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327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5E1BBF9-8BEF-4353-BA68-30AAF9EBD8D8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B941C21-2A5D-4912-AB06-1BB0C0EB6AE1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8200" y="607392"/>
            <a:ext cx="3161963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0" kern="1200" cap="none" spc="0" baseline="0" dirty="0">
                <a:solidFill>
                  <a:schemeClr val="tx1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6858000" cy="5334000"/>
          </a:xfrm>
        </p:spPr>
        <p:txBody>
          <a:bodyPr/>
          <a:lstStyle>
            <a:lvl1pPr>
              <a:defRPr sz="19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8200" y="2336800"/>
            <a:ext cx="3161963" cy="3606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88000" y="6035040"/>
            <a:ext cx="1955800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7E8D12A6-918A-48BD-8CB9-CA713993B0EA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685801" y="6035040"/>
            <a:ext cx="4584700" cy="36576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3435" cy="365760"/>
          </a:xfrm>
        </p:spPr>
        <p:txBody>
          <a:bodyPr/>
          <a:lstStyle>
            <a:lvl1pPr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160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E687CA98-D9C7-497F-A1DA-7D22F8753BCE}"/>
              </a:ext>
            </a:extLst>
          </p:cNvPr>
          <p:cNvSpPr/>
          <p:nvPr/>
        </p:nvSpPr>
        <p:spPr>
          <a:xfrm>
            <a:off x="8119870" y="237744"/>
            <a:ext cx="3826596" cy="6382512"/>
          </a:xfrm>
          <a:prstGeom prst="rect">
            <a:avLst/>
          </a:prstGeom>
          <a:solidFill>
            <a:schemeClr val="bg1">
              <a:lumMod val="85000"/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7696201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62337" y="6035040"/>
            <a:ext cx="2071963" cy="36576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E778CE86-875F-4587-BCF6-FA054AFC0D53}" type="datetime1">
              <a:rPr lang="en-US" smtClean="0"/>
              <a:pPr/>
              <a:t>7/13/2022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2648" y="6035040"/>
            <a:ext cx="4588002" cy="365760"/>
          </a:xfrm>
        </p:spPr>
        <p:txBody>
          <a:bodyPr/>
          <a:lstStyle>
            <a:lvl1pPr marL="0" algn="r" defTabSz="914400" rtl="0" eaLnBrk="1" latinLnBrk="0" hangingPunct="1">
              <a:defRPr lang="en-US" sz="1000" b="1" kern="1200" dirty="0">
                <a:solidFill>
                  <a:srgbClr val="FFFFFF"/>
                </a:solidFill>
                <a:effectLst>
                  <a:outerShdw blurRad="1905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035040"/>
            <a:ext cx="1225296" cy="365760"/>
          </a:xfrm>
        </p:spPr>
        <p:txBody>
          <a:bodyPr/>
          <a:lstStyle/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8B3D8CC-BB13-41A5-8F34-B8E84A4F9534}"/>
              </a:ext>
            </a:extLst>
          </p:cNvPr>
          <p:cNvSpPr/>
          <p:nvPr/>
        </p:nvSpPr>
        <p:spPr>
          <a:xfrm>
            <a:off x="8254660" y="374904"/>
            <a:ext cx="3557016" cy="6108192"/>
          </a:xfrm>
          <a:prstGeom prst="rect">
            <a:avLst/>
          </a:prstGeom>
          <a:noFill/>
          <a:ln w="63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7250" y="603504"/>
            <a:ext cx="3144774" cy="164592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32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7250" y="2386584"/>
            <a:ext cx="3144774" cy="3511296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91036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94681D-2A4C-4A8D-B9B5-31D440D032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1">
              <a:lumMod val="75000"/>
              <a:alpha val="60000"/>
            </a:schemeClr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8" name="Rectangle 7"/>
          <p:cNvSpPr/>
          <p:nvPr/>
        </p:nvSpPr>
        <p:spPr>
          <a:xfrm>
            <a:off x="371856" y="374904"/>
            <a:ext cx="11448288" cy="6108192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85000"/>
                <a:lumOff val="1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8496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56794" y="6035040"/>
            <a:ext cx="2893045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F6FA2B21-3FCD-4721-B95C-427943F61125}" type="datetime1">
              <a:rPr lang="en-US" smtClean="0"/>
              <a:t>7/13/2022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6800" y="6035040"/>
            <a:ext cx="58166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8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87000" y="6035040"/>
            <a:ext cx="838200" cy="3657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4B7E4EF-A1BD-40F4-AB7B-04F084DD991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0AFE6DE-9226-9C12-6240-84C7646DEA7B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9694" b="89796" l="3500" r="96500">
                        <a14:foregroundMark x1="3500" y1="57653" x2="12000" y2="62245"/>
                        <a14:foregroundMark x1="95000" y1="34184" x2="96500" y2="56633"/>
                        <a14:backgroundMark x1="9000" y1="24490" x2="19500" y2="22959"/>
                        <a14:backgroundMark x1="19500" y1="22959" x2="36750" y2="23469"/>
                        <a14:backgroundMark x1="36500" y1="26531" x2="36500" y2="30102"/>
                        <a14:backgroundMark x1="33750" y1="29592" x2="34000" y2="31633"/>
                        <a14:backgroundMark x1="20750" y1="11735" x2="20750" y2="21429"/>
                        <a14:backgroundMark x1="26250" y1="16837" x2="26250" y2="16837"/>
                        <a14:backgroundMark x1="29000" y1="16327" x2="29000" y2="16327"/>
                        <a14:backgroundMark x1="32000" y1="15816" x2="32000" y2="15816"/>
                        <a14:backgroundMark x1="35000" y1="14796" x2="8000" y2="14286"/>
                        <a14:backgroundMark x1="9000" y1="26531" x2="28500" y2="29592"/>
                        <a14:backgroundMark x1="7250" y1="14796" x2="11000" y2="18367"/>
                        <a14:backgroundMark x1="8750" y1="19898" x2="9750" y2="22959"/>
                        <a14:backgroundMark x1="27000" y1="29592" x2="32500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053679" y="5525626"/>
            <a:ext cx="2661712" cy="121350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A2E91B-93F2-D9DB-6CB0-33A4828396D4}"/>
              </a:ext>
            </a:extLst>
          </p:cNvPr>
          <p:cNvSpPr txBox="1"/>
          <p:nvPr userDrawn="1"/>
        </p:nvSpPr>
        <p:spPr>
          <a:xfrm>
            <a:off x="9082399" y="5663922"/>
            <a:ext cx="16237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TaLC 2022</a:t>
            </a:r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D39D168-F700-E1D3-7023-A261A08D8975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830226" y="553668"/>
            <a:ext cx="1940176" cy="631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0901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b="1" i="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1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microsoft.com/office/2007/relationships/hdphoto" Target="../media/hdphoto1.wdp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2.png"/><Relationship Id="rId5" Type="http://schemas.openxmlformats.org/officeDocument/2006/relationships/image" Target="../media/image3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package" Target="../embeddings/Microsoft_Excel_Worksheet.xlsx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microsoft.com/office/2007/relationships/hdphoto" Target="../media/hdphoto5.wdp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1371/journal.pone.0163623" TargetMode="External"/><Relationship Id="rId2" Type="http://schemas.openxmlformats.org/officeDocument/2006/relationships/hyperlink" Target="http://www.edrdg.org/krad/kradinf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hdl.handle.net/1959.14/1067946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flower illustrations">
            <a:extLst>
              <a:ext uri="{FF2B5EF4-FFF2-40B4-BE49-F238E27FC236}">
                <a16:creationId xmlns:a16="http://schemas.microsoft.com/office/drawing/2014/main" id="{46768272-0F6A-4E58-A45C-F10D015D895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-839"/>
            <a:ext cx="12191980" cy="6858000"/>
          </a:xfrm>
          <a:prstGeom prst="rect">
            <a:avLst/>
          </a:prstGeom>
        </p:spPr>
      </p:pic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BF9FFE17-DE95-4821-ACC1-B90C954492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07870" y="1267730"/>
            <a:ext cx="9576262" cy="4307950"/>
          </a:xfrm>
          <a:prstGeom prst="rect">
            <a:avLst/>
          </a:prstGeom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3CF76AF-FF72-4430-A772-0584032902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C3B467-088C-4F3D-A9A7-105C4E1E20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71132" y="2091263"/>
            <a:ext cx="8649738" cy="2590800"/>
          </a:xfrm>
        </p:spPr>
        <p:txBody>
          <a:bodyPr>
            <a:noAutofit/>
          </a:bodyPr>
          <a:lstStyle/>
          <a:p>
            <a:r>
              <a:rPr lang="en-US" sz="4000"/>
              <a:t>Optimising </a:t>
            </a:r>
            <a:r>
              <a:rPr lang="en-US" sz="4000" b="1"/>
              <a:t>kanji</a:t>
            </a:r>
            <a:r>
              <a:rPr lang="en-US" sz="4000"/>
              <a:t> order in teaching </a:t>
            </a:r>
            <a:r>
              <a:rPr lang="en-US" sz="4000" b="1"/>
              <a:t>Japanese</a:t>
            </a:r>
            <a:r>
              <a:rPr lang="en-US" sz="4000"/>
              <a:t> using corpora</a:t>
            </a:r>
            <a:endParaRPr lang="en-US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8722DDC-8EEE-4A06-8DFE-B44871EAA2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1130" y="4341264"/>
            <a:ext cx="8652788" cy="1105121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</a:pPr>
            <a:r>
              <a:rPr lang="hr-HR" sz="1800"/>
              <a:t>Sara Librenjak, PhD</a:t>
            </a:r>
          </a:p>
          <a:p>
            <a:pPr>
              <a:spcAft>
                <a:spcPts val="600"/>
              </a:spcAft>
            </a:pPr>
            <a:r>
              <a:rPr lang="hr-HR" sz="1800"/>
              <a:t>Lecturer in Japanese and Linguistics</a:t>
            </a:r>
          </a:p>
          <a:p>
            <a:pPr>
              <a:spcAft>
                <a:spcPts val="600"/>
              </a:spcAft>
            </a:pPr>
            <a:r>
              <a:rPr lang="hr-HR" sz="1800"/>
              <a:t>York St John University</a:t>
            </a:r>
            <a:endParaRPr lang="en-US" sz="1800" dirty="0"/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1C8180-2FDD-4202-8C45-4057CB1AB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D6E86CC6-13EA-4A88-86AD-CF27BF52CC9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3F80B441-4F7D-4B40-8A13-FED03A1F3A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941820" y="1267730"/>
            <a:ext cx="0" cy="64008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70C7FD1A-44B1-4E4C-B0C9-A8103DCCDC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50180" y="1913025"/>
            <a:ext cx="1691640" cy="0"/>
          </a:xfrm>
          <a:prstGeom prst="line">
            <a:avLst/>
          </a:prstGeom>
          <a:solidFill>
            <a:schemeClr val="tx1">
              <a:lumMod val="85000"/>
              <a:lumOff val="15000"/>
            </a:schemeClr>
          </a:solidFill>
          <a:ln>
            <a:solidFill>
              <a:srgbClr val="FFFFFF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57FEDBD1-461F-996A-47B7-A0B62C008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42360" y="1526674"/>
            <a:ext cx="1940176" cy="63120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9AA5331-7390-84C0-B996-57F96E282B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694" b="89796" l="3500" r="96500">
                        <a14:foregroundMark x1="3500" y1="57653" x2="12000" y2="62245"/>
                        <a14:foregroundMark x1="95000" y1="34184" x2="96500" y2="56633"/>
                        <a14:backgroundMark x1="9000" y1="24490" x2="19500" y2="22959"/>
                        <a14:backgroundMark x1="19500" y1="22959" x2="36750" y2="23469"/>
                        <a14:backgroundMark x1="36500" y1="26531" x2="36500" y2="30102"/>
                        <a14:backgroundMark x1="33750" y1="29592" x2="34000" y2="31633"/>
                        <a14:backgroundMark x1="20750" y1="11735" x2="20750" y2="21429"/>
                        <a14:backgroundMark x1="26250" y1="16837" x2="26250" y2="16837"/>
                        <a14:backgroundMark x1="29000" y1="16327" x2="29000" y2="16327"/>
                        <a14:backgroundMark x1="32000" y1="15816" x2="32000" y2="15816"/>
                        <a14:backgroundMark x1="35000" y1="14796" x2="8000" y2="14286"/>
                        <a14:backgroundMark x1="9000" y1="26531" x2="28500" y2="29592"/>
                        <a14:backgroundMark x1="7250" y1="14796" x2="11000" y2="18367"/>
                        <a14:backgroundMark x1="8750" y1="19898" x2="9750" y2="22959"/>
                        <a14:backgroundMark x1="27000" y1="29592" x2="32500" y2="3061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02134" y="1406225"/>
            <a:ext cx="1344771" cy="6130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DBABA5F-66BE-30B8-178C-9CA2FFEDE37F}"/>
              </a:ext>
            </a:extLst>
          </p:cNvPr>
          <p:cNvSpPr txBox="1"/>
          <p:nvPr/>
        </p:nvSpPr>
        <p:spPr>
          <a:xfrm>
            <a:off x="5402133" y="1282320"/>
            <a:ext cx="1539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>
                <a:solidFill>
                  <a:schemeClr val="bg1"/>
                </a:solidFill>
              </a:rPr>
              <a:t>TaLC 2022</a:t>
            </a:r>
            <a:endParaRPr lang="en-GB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80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6711-D922-4252-11D1-2FB4AB58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8718135" cy="1371600"/>
          </a:xfrm>
        </p:spPr>
        <p:txBody>
          <a:bodyPr/>
          <a:lstStyle/>
          <a:p>
            <a:r>
              <a:rPr lang="hr-HR"/>
              <a:t>Optimisation of the teaching order – example of Chinese Hanzi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F4434-BB2A-B366-7B78-AB94ABF46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Loach and Wang (2016)</a:t>
            </a:r>
            <a:endParaRPr lang="en-GB"/>
          </a:p>
        </p:txBody>
      </p:sp>
      <p:pic>
        <p:nvPicPr>
          <p:cNvPr id="9222" name="Picture 6">
            <a:extLst>
              <a:ext uri="{FF2B5EF4-FFF2-40B4-BE49-F238E27FC236}">
                <a16:creationId xmlns:a16="http://schemas.microsoft.com/office/drawing/2014/main" id="{B1DAFCFD-22A5-D4B6-C4E8-EE0C05E878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933" y="2764956"/>
            <a:ext cx="3295975" cy="334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8B5F83E6-D9AC-9AE4-E104-B1857D9C14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866" y="2565445"/>
            <a:ext cx="3402022" cy="3745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>
            <a:extLst>
              <a:ext uri="{FF2B5EF4-FFF2-40B4-BE49-F238E27FC236}">
                <a16:creationId xmlns:a16="http://schemas.microsoft.com/office/drawing/2014/main" id="{4BD21296-3B7F-F11A-2856-E4FE64D20D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4041" y="2253672"/>
            <a:ext cx="3265501" cy="325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93584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6E8004-BC37-4FEE-209E-2ED79DFB0A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Research on kanji order in Japanese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A19563-451D-2783-5F6D-FC2DFFB60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782618"/>
            <a:ext cx="10058400" cy="4170126"/>
          </a:xfrm>
        </p:spPr>
        <p:txBody>
          <a:bodyPr/>
          <a:lstStyle/>
          <a:p>
            <a:r>
              <a:rPr lang="en-GB"/>
              <a:t>Paxton (2015) </a:t>
            </a:r>
            <a:r>
              <a:rPr lang="hr-HR"/>
              <a:t>– first mention of importantce of teaching order and rating the difficulty of various orders</a:t>
            </a:r>
          </a:p>
          <a:p>
            <a:r>
              <a:rPr lang="en-GB"/>
              <a:t>Kandrac (2021</a:t>
            </a:r>
            <a:r>
              <a:rPr lang="hr-HR"/>
              <a:t>, 2022</a:t>
            </a:r>
            <a:r>
              <a:rPr lang="en-GB"/>
              <a:t>)</a:t>
            </a:r>
            <a:r>
              <a:rPr lang="hr-HR"/>
              <a:t> – MBO (multicriteria-based ordering)</a:t>
            </a:r>
          </a:p>
          <a:p>
            <a:pPr lvl="1"/>
            <a:r>
              <a:rPr lang="hr-HR"/>
              <a:t>So far most comprehensive work on ordering kanji with the goal of optimisation</a:t>
            </a:r>
          </a:p>
          <a:p>
            <a:pPr lvl="1"/>
            <a:r>
              <a:rPr lang="hr-HR"/>
              <a:t>Based on kanji types and frequency groups; somewhat adaptable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D82ED50-6EE9-CE7E-8309-F197B8095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46" y="4071333"/>
            <a:ext cx="4738254" cy="2015976"/>
          </a:xfrm>
          <a:prstGeom prst="rect">
            <a:avLst/>
          </a:prstGeom>
        </p:spPr>
      </p:pic>
      <p:pic>
        <p:nvPicPr>
          <p:cNvPr id="10244" name="Picture 4">
            <a:extLst>
              <a:ext uri="{FF2B5EF4-FFF2-40B4-BE49-F238E27FC236}">
                <a16:creationId xmlns:a16="http://schemas.microsoft.com/office/drawing/2014/main" id="{8E694C2F-B0AE-EFEA-949C-9C3656EC9D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9346" y="4057913"/>
            <a:ext cx="2807854" cy="1571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3430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E972F-2D84-C3B3-5A3E-3228CEE1E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Japanese language corpora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687E4-786B-88A1-0F2E-9E0EAF21AC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Japanese web corpus 2011 (jaTenTen11)  - 8 billion words</a:t>
            </a:r>
          </a:p>
          <a:p>
            <a:pPr lvl="1"/>
            <a:r>
              <a:rPr lang="hr-HR"/>
              <a:t>Other smaller corpora available on Sketch Engine</a:t>
            </a:r>
          </a:p>
          <a:p>
            <a:pPr lvl="1"/>
            <a:r>
              <a:rPr lang="hr-HR"/>
              <a:t>Sketch Engine best for word and term research, not kanji research</a:t>
            </a:r>
          </a:p>
          <a:p>
            <a:r>
              <a:rPr lang="hr-HR"/>
              <a:t>NINJAL (National Institute for Japanese Language and Linguistics)</a:t>
            </a:r>
          </a:p>
          <a:p>
            <a:pPr lvl="1"/>
            <a:r>
              <a:rPr lang="hr-HR"/>
              <a:t>Balanced Corpus of Contemporary Written Japanese (104 MW)</a:t>
            </a:r>
          </a:p>
          <a:p>
            <a:pPr lvl="1"/>
            <a:r>
              <a:rPr lang="hr-HR"/>
              <a:t>NINJAL Web Japanese Corpus (10 BW)</a:t>
            </a:r>
          </a:p>
          <a:p>
            <a:pPr lvl="1"/>
            <a:r>
              <a:rPr lang="hr-HR"/>
              <a:t>Tsukuba Web corpus (1.1 BW)</a:t>
            </a:r>
          </a:p>
          <a:p>
            <a:pPr lvl="1"/>
            <a:r>
              <a:rPr lang="hr-HR"/>
              <a:t>Corpus of Modern Japanese</a:t>
            </a:r>
          </a:p>
          <a:p>
            <a:pPr lvl="1"/>
            <a:r>
              <a:rPr lang="hr-HR"/>
              <a:t>And many more variants (spoken, dialect, old Japanese, historical Japanese)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122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8802-C713-B9B0-CA0C-AB62F481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125" y="642594"/>
            <a:ext cx="9451649" cy="983006"/>
          </a:xfrm>
        </p:spPr>
        <p:txBody>
          <a:bodyPr/>
          <a:lstStyle/>
          <a:p>
            <a:r>
              <a:rPr lang="hr-HR"/>
              <a:t>Kanji frequency data in web corpora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5AB2D-DC37-D23D-3C17-D8F45E09E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759" y="1431636"/>
            <a:ext cx="10330441" cy="4521108"/>
          </a:xfrm>
        </p:spPr>
        <p:txBody>
          <a:bodyPr/>
          <a:lstStyle/>
          <a:p>
            <a:r>
              <a:rPr lang="hr-HR"/>
              <a:t>Corpora not always open for kanji frequency and statistics</a:t>
            </a:r>
          </a:p>
          <a:p>
            <a:r>
              <a:rPr lang="hr-HR"/>
              <a:t>Open web corpora (Shpika, 2016) </a:t>
            </a:r>
          </a:p>
          <a:p>
            <a:pPr lvl="1"/>
            <a:r>
              <a:rPr lang="hr-HR" b="1"/>
              <a:t>Literature </a:t>
            </a:r>
            <a:r>
              <a:rPr lang="hr-HR"/>
              <a:t>(Aozora Bunko) corpus – 51.5 M kanji, 6117 distinct</a:t>
            </a:r>
          </a:p>
          <a:p>
            <a:pPr lvl="1"/>
            <a:r>
              <a:rPr lang="hr-HR" b="1"/>
              <a:t>News</a:t>
            </a:r>
            <a:r>
              <a:rPr lang="hr-HR"/>
              <a:t> Web corpus (Asahi, Mainichi, Saga, Yomiuri) – 10 M kanji, 3639 distinct</a:t>
            </a:r>
          </a:p>
          <a:p>
            <a:pPr lvl="1"/>
            <a:r>
              <a:rPr lang="hr-HR" b="1"/>
              <a:t>Twitter</a:t>
            </a:r>
            <a:r>
              <a:rPr lang="hr-HR"/>
              <a:t> (2015) – 10 M kanji, 4516 distinct</a:t>
            </a:r>
          </a:p>
          <a:p>
            <a:pPr lvl="1"/>
            <a:r>
              <a:rPr lang="hr-HR" b="1"/>
              <a:t>Wikipedia</a:t>
            </a:r>
            <a:r>
              <a:rPr lang="hr-HR"/>
              <a:t> (2015) – 784 M kanji, 20932 distinct</a:t>
            </a:r>
          </a:p>
          <a:p>
            <a:pPr lvl="2"/>
            <a:r>
              <a:rPr lang="hr-HR"/>
              <a:t>Also by Yatskov (2010)</a:t>
            </a:r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ADC690-A604-41CC-8F7D-C5FB3A3102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2410" y="3924547"/>
            <a:ext cx="6717081" cy="26233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104D903-4280-A3D2-6190-978EC3533973}"/>
              </a:ext>
            </a:extLst>
          </p:cNvPr>
          <p:cNvCxnSpPr/>
          <p:nvPr/>
        </p:nvCxnSpPr>
        <p:spPr>
          <a:xfrm>
            <a:off x="5399820" y="5233870"/>
            <a:ext cx="1911927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2847C69-4B37-D147-FEBF-DEE40A069D95}"/>
              </a:ext>
            </a:extLst>
          </p:cNvPr>
          <p:cNvCxnSpPr>
            <a:cxnSpLocks/>
          </p:cNvCxnSpPr>
          <p:nvPr/>
        </p:nvCxnSpPr>
        <p:spPr>
          <a:xfrm>
            <a:off x="6355783" y="4661302"/>
            <a:ext cx="0" cy="162840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6274F8C3-A0D5-92EF-C3E7-48AD932EE14D}"/>
              </a:ext>
            </a:extLst>
          </p:cNvPr>
          <p:cNvSpPr txBox="1"/>
          <p:nvPr/>
        </p:nvSpPr>
        <p:spPr>
          <a:xfrm>
            <a:off x="1066800" y="4430197"/>
            <a:ext cx="35987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000" b="1"/>
              <a:t>First 150 characters learned = 50% of all characters in text!</a:t>
            </a:r>
          </a:p>
          <a:p>
            <a:endParaRPr lang="hr-HR" sz="2000" b="1">
              <a:highlight>
                <a:srgbClr val="FFFF00"/>
              </a:highlight>
            </a:endParaRPr>
          </a:p>
          <a:p>
            <a:r>
              <a:rPr lang="hr-HR" sz="2000" b="1">
                <a:highlight>
                  <a:srgbClr val="FFFF00"/>
                </a:highlight>
              </a:rPr>
              <a:t>It matters which characters are taught first.</a:t>
            </a:r>
            <a:endParaRPr lang="en-GB" sz="2000" b="1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20548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698802-C713-B9B0-CA0C-AB62F4811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373" y="502158"/>
            <a:ext cx="8743772" cy="1371600"/>
          </a:xfrm>
        </p:spPr>
        <p:txBody>
          <a:bodyPr/>
          <a:lstStyle/>
          <a:p>
            <a:r>
              <a:rPr lang="hr-HR"/>
              <a:t>Differences in various databases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5AB2D-DC37-D23D-3C17-D8F45E09E8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759" y="1709159"/>
            <a:ext cx="10330441" cy="4243585"/>
          </a:xfrm>
        </p:spPr>
        <p:txBody>
          <a:bodyPr/>
          <a:lstStyle/>
          <a:p>
            <a:r>
              <a:rPr lang="hr-HR"/>
              <a:t>From Kandrač (2022) Kanji frequency comparison table v.1.1</a:t>
            </a:r>
          </a:p>
          <a:p>
            <a:r>
              <a:rPr lang="hr-HR" u="sng"/>
              <a:t>Differences in frequency throughout databases </a:t>
            </a:r>
            <a:r>
              <a:rPr lang="hr-HR"/>
              <a:t>-&gt; </a:t>
            </a:r>
            <a:r>
              <a:rPr lang="hr-HR" b="1"/>
              <a:t>frequency is relative</a:t>
            </a:r>
          </a:p>
          <a:p>
            <a:pPr lvl="1"/>
            <a:r>
              <a:rPr lang="hr-HR"/>
              <a:t>Can’t be used as the only criteria to determine order</a:t>
            </a:r>
          </a:p>
          <a:p>
            <a:pPr lvl="1"/>
            <a:r>
              <a:rPr lang="hr-HR"/>
              <a:t>Different purposes require different kanji</a:t>
            </a:r>
          </a:p>
          <a:p>
            <a:pPr lvl="1"/>
            <a:r>
              <a:rPr lang="hr-HR"/>
              <a:t>This supports </a:t>
            </a:r>
            <a:r>
              <a:rPr lang="hr-HR" b="1"/>
              <a:t>goal-based</a:t>
            </a:r>
            <a:r>
              <a:rPr lang="hr-HR"/>
              <a:t> optimisation vs. absolute optimisation</a:t>
            </a:r>
            <a:endParaRPr lang="en-GB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50497ED3-B524-6338-EC91-35D4ABBB7DA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74512707"/>
              </p:ext>
            </p:extLst>
          </p:nvPr>
        </p:nvGraphicFramePr>
        <p:xfrm>
          <a:off x="855373" y="3933444"/>
          <a:ext cx="10020300" cy="2019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2" imgW="10020123" imgH="2019221" progId="Excel.Sheet.12">
                  <p:embed/>
                </p:oleObj>
              </mc:Choice>
              <mc:Fallback>
                <p:oleObj name="Worksheet" r:id="rId2" imgW="10020123" imgH="2019221" progId="Excel.Sheet.12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50497ED3-B524-6338-EC91-35D4ABBB7DA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55373" y="3933444"/>
                        <a:ext cx="10020300" cy="2019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1036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6FA455-46BE-9BCA-89F7-6693A6F88B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Proposed solution for optimising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D021FA-2726-4C8B-D262-C08261A77A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850" y="2014194"/>
            <a:ext cx="10313350" cy="3938550"/>
          </a:xfrm>
        </p:spPr>
        <p:txBody>
          <a:bodyPr/>
          <a:lstStyle/>
          <a:p>
            <a:r>
              <a:rPr lang="hr-HR"/>
              <a:t>There is no single solution for the best kanji order, but some are better than other</a:t>
            </a:r>
          </a:p>
          <a:p>
            <a:r>
              <a:rPr lang="hr-HR"/>
              <a:t>Step 1: Design an algorithm for optimisation based on:</a:t>
            </a:r>
          </a:p>
          <a:p>
            <a:pPr lvl="1"/>
            <a:r>
              <a:rPr lang="hr-HR"/>
              <a:t>Kanji frequency, components and topological sort</a:t>
            </a:r>
          </a:p>
          <a:p>
            <a:r>
              <a:rPr lang="hr-HR"/>
              <a:t>Step 2: Modify the order based on chosen goals</a:t>
            </a:r>
          </a:p>
          <a:p>
            <a:pPr lvl="1"/>
            <a:r>
              <a:rPr lang="hr-HR"/>
              <a:t>Relative weight modified by chosen textbook, JLPT level, learning goal (e.g. travel, literature, news)</a:t>
            </a:r>
          </a:p>
          <a:p>
            <a:pPr lvl="1"/>
            <a:r>
              <a:rPr lang="hr-HR"/>
              <a:t>Possible removal of already known characters – adaptable for continuing learners and not just beginners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171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068AB-AD20-C686-5774-E4E98556F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Model based on an Expert system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E9973-2DBB-E7D1-C433-A0B527271E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6509"/>
            <a:ext cx="10058400" cy="4096235"/>
          </a:xfrm>
        </p:spPr>
        <p:txBody>
          <a:bodyPr/>
          <a:lstStyle/>
          <a:p>
            <a:r>
              <a:rPr lang="hr-HR"/>
              <a:t>An expert system is the type of AI popular in the 1980s, not typically used in education (medicine, business)</a:t>
            </a:r>
          </a:p>
          <a:p>
            <a:r>
              <a:rPr lang="hr-HR"/>
              <a:t>Knowledge base and Rules engine (finite number of facts and rules) make it applicable for kanji ordering</a:t>
            </a:r>
            <a:endParaRPr lang="en-GB"/>
          </a:p>
        </p:txBody>
      </p:sp>
      <p:pic>
        <p:nvPicPr>
          <p:cNvPr id="4" name="Picture 3" descr="Expert Systems in Artificial Intelligence - Javatpoint">
            <a:extLst>
              <a:ext uri="{FF2B5EF4-FFF2-40B4-BE49-F238E27FC236}">
                <a16:creationId xmlns:a16="http://schemas.microsoft.com/office/drawing/2014/main" id="{6A98DDDA-0039-DC23-E4FE-308B566F44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692" y="3866758"/>
            <a:ext cx="5859780" cy="2423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4934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9A89-B753-C5A4-64A3-A2972834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8555764" cy="1371600"/>
          </a:xfrm>
        </p:spPr>
        <p:txBody>
          <a:bodyPr>
            <a:normAutofit/>
          </a:bodyPr>
          <a:lstStyle/>
          <a:p>
            <a:r>
              <a:rPr lang="hr-HR"/>
              <a:t>Model of an algorithm for a goal-based kanji ordering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67036-2E0C-255A-1EB1-AD5B5CA28D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Knowledge base consists of a set of tables:</a:t>
            </a:r>
          </a:p>
          <a:p>
            <a:pPr lvl="1"/>
            <a:r>
              <a:rPr lang="hr-HR"/>
              <a:t>Main table (list of kanji, their readings, components, meanings)</a:t>
            </a:r>
          </a:p>
          <a:p>
            <a:pPr lvl="1"/>
            <a:r>
              <a:rPr lang="hr-HR"/>
              <a:t>Frequency tables</a:t>
            </a:r>
          </a:p>
          <a:p>
            <a:pPr lvl="1"/>
            <a:r>
              <a:rPr lang="hr-HR"/>
              <a:t>Common goals tables</a:t>
            </a:r>
          </a:p>
          <a:p>
            <a:pPr lvl="1"/>
            <a:r>
              <a:rPr lang="hr-HR"/>
              <a:t>Textbooks, JLPT, School grades, reading, travel</a:t>
            </a:r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BF8732-66B0-EDE0-7010-2C57063ACB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473" y="4226032"/>
            <a:ext cx="2461525" cy="1815638"/>
          </a:xfrm>
          <a:prstGeom prst="rect">
            <a:avLst/>
          </a:prstGeom>
        </p:spPr>
      </p:pic>
      <p:pic>
        <p:nvPicPr>
          <p:cNvPr id="5" name="Picture 4" descr="Table, Excel&#10;&#10;Description automatically generated">
            <a:extLst>
              <a:ext uri="{FF2B5EF4-FFF2-40B4-BE49-F238E27FC236}">
                <a16:creationId xmlns:a16="http://schemas.microsoft.com/office/drawing/2014/main" id="{D497303A-83F3-0999-66B7-55404D7B63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53640926-AAD7-44D8-BBD7-CCE9431645EC}">
                <a14:shadowObscured xmlns:lc="http://schemas.openxmlformats.org/drawingml/2006/lockedCanvas" xmlns:arto="http://schemas.microsoft.com/office/word/2006/arto" xmlns:a14="http://schemas.microsoft.com/office/drawing/2010/main" xmlns:w="http://schemas.openxmlformats.org/wordprocessingml/2006/main" xmlns:w10="urn:schemas-microsoft-com:office:word" xmlns:v="urn:schemas-microsoft-com:vml" xmlns:o="urn:schemas-microsoft-com:office:office" xmlns="" xmlns:pic="http://schemas.openxmlformats.org/drawingml/2006/picture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6se="http://schemas.microsoft.com/office/word/2015/wordml/symex" xmlns:w16sdtdh="http://schemas.microsoft.com/office/word/2020/wordml/sdtdatahash" xmlns:w16="http://schemas.microsoft.com/office/word/2018/wordml" xmlns:w16cid="http://schemas.microsoft.com/office/word/2016/wordml/cid" xmlns:w16cex="http://schemas.microsoft.com/office/word/2018/wordml/cex" xmlns:w15="http://schemas.microsoft.com/office/word/2012/wordml" xmlns:w14="http://schemas.microsoft.com/office/word/2010/wordml" xmlns:wp="http://schemas.openxmlformats.org/drawingml/2006/wordprocessingDrawing" xmlns:wp14="http://schemas.microsoft.com/office/word/2010/wordprocessingDrawing" xmlns:m="http://schemas.openxmlformats.org/officeDocument/2006/math" xmlns:am3d="http://schemas.microsoft.com/office/drawing/2017/model3d" xmlns:aink="http://schemas.microsoft.com/office/drawing/2016/ink" xmlns:mc="http://schemas.openxmlformats.org/markup-compatibility/2006" xmlns:cx8="http://schemas.microsoft.com/office/drawing/2016/5/14/chartex" xmlns:cx7="http://schemas.microsoft.com/office/drawing/2016/5/13/chartex" xmlns:cx6="http://schemas.microsoft.com/office/drawing/2016/5/12/chartex" xmlns:cx5="http://schemas.microsoft.com/office/drawing/2016/5/11/chartex" xmlns:cx4="http://schemas.microsoft.com/office/drawing/2016/5/10/chartex" xmlns:cx3="http://schemas.microsoft.com/office/drawing/2016/5/9/chartex" xmlns:cx2="http://schemas.microsoft.com/office/drawing/2015/10/21/chartex" xmlns:cx1="http://schemas.microsoft.com/office/drawing/2015/9/8/chartex" xmlns:cx="http://schemas.microsoft.com/office/drawing/2014/chartex" xmlns:wpc="http://schemas.microsoft.com/office/word/2010/wordprocessingCanvas"/>
              </a:ext>
            </a:extLst>
          </a:blip>
          <a:srcRect b="2809"/>
          <a:stretch>
            <a:fillRect/>
          </a:stretch>
        </p:blipFill>
        <p:spPr>
          <a:xfrm>
            <a:off x="4257964" y="4219563"/>
            <a:ext cx="3091872" cy="19958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9EEAC02-983F-1C59-B597-E1EB6E377D6F}"/>
              </a:ext>
            </a:extLst>
          </p:cNvPr>
          <p:cNvSpPr txBox="1"/>
          <p:nvPr/>
        </p:nvSpPr>
        <p:spPr>
          <a:xfrm>
            <a:off x="7656945" y="3933522"/>
            <a:ext cx="3999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/>
              <a:t>Used to calculate the basic weights, subsequently modified by user choices in the </a:t>
            </a:r>
            <a:r>
              <a:rPr lang="hr-HR" b="1"/>
              <a:t>Rules engine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32289343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9A89-B753-C5A4-64A3-A2972834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4" y="642594"/>
            <a:ext cx="8829963" cy="1371600"/>
          </a:xfrm>
        </p:spPr>
        <p:txBody>
          <a:bodyPr>
            <a:normAutofit/>
          </a:bodyPr>
          <a:lstStyle/>
          <a:p>
            <a:r>
              <a:rPr lang="hr-HR" sz="4000"/>
              <a:t>Model of an algorithm for a goal-based kanji ordering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67036-2E0C-255A-1EB1-AD5B5CA28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731818" cy="3849624"/>
          </a:xfrm>
        </p:spPr>
        <p:txBody>
          <a:bodyPr/>
          <a:lstStyle/>
          <a:p>
            <a:r>
              <a:rPr lang="hr-HR"/>
              <a:t>Rule engine diagram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00043F20-55E8-2687-34C4-89A9EBDD29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128" y="2014194"/>
            <a:ext cx="5943600" cy="439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1369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79A89-B753-C5A4-64A3-A29728342B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964" y="642594"/>
            <a:ext cx="8829963" cy="1371600"/>
          </a:xfrm>
        </p:spPr>
        <p:txBody>
          <a:bodyPr>
            <a:normAutofit/>
          </a:bodyPr>
          <a:lstStyle/>
          <a:p>
            <a:r>
              <a:rPr lang="hr-HR" sz="4000"/>
              <a:t>Model of an algorithm for a goal-based kanji ordering</a:t>
            </a:r>
            <a:endParaRPr lang="en-GB" sz="40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467036-2E0C-255A-1EB1-AD5B5CA28D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2103120"/>
            <a:ext cx="10312400" cy="3849624"/>
          </a:xfrm>
        </p:spPr>
        <p:txBody>
          <a:bodyPr/>
          <a:lstStyle/>
          <a:p>
            <a:r>
              <a:rPr lang="hr-HR"/>
              <a:t>The order of operations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B3ACB39A-4C64-C37A-FBCC-4BCDDDA48406}"/>
              </a:ext>
            </a:extLst>
          </p:cNvPr>
          <p:cNvSpPr/>
          <p:nvPr/>
        </p:nvSpPr>
        <p:spPr>
          <a:xfrm>
            <a:off x="814829" y="2617992"/>
            <a:ext cx="1560945" cy="674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START</a:t>
            </a:r>
            <a:endParaRPr lang="en-GB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56A3F959-6509-94BB-46D4-1C022B6E731C}"/>
              </a:ext>
            </a:extLst>
          </p:cNvPr>
          <p:cNvSpPr/>
          <p:nvPr/>
        </p:nvSpPr>
        <p:spPr>
          <a:xfrm>
            <a:off x="6565219" y="3621163"/>
            <a:ext cx="1560945" cy="6742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OUTPUT</a:t>
            </a:r>
            <a:endParaRPr lang="en-GB"/>
          </a:p>
        </p:txBody>
      </p:sp>
      <p:sp>
        <p:nvSpPr>
          <p:cNvPr id="8" name="Flowchart: Data 7">
            <a:extLst>
              <a:ext uri="{FF2B5EF4-FFF2-40B4-BE49-F238E27FC236}">
                <a16:creationId xmlns:a16="http://schemas.microsoft.com/office/drawing/2014/main" id="{0A66B2CA-B620-48CB-3FAC-75E2575F1956}"/>
              </a:ext>
            </a:extLst>
          </p:cNvPr>
          <p:cNvSpPr/>
          <p:nvPr/>
        </p:nvSpPr>
        <p:spPr>
          <a:xfrm>
            <a:off x="3471189" y="2649930"/>
            <a:ext cx="2333002" cy="610377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Load characters</a:t>
            </a:r>
            <a:endParaRPr lang="en-GB"/>
          </a:p>
        </p:txBody>
      </p:sp>
      <p:sp>
        <p:nvSpPr>
          <p:cNvPr id="9" name="Flowchart: Data 8">
            <a:extLst>
              <a:ext uri="{FF2B5EF4-FFF2-40B4-BE49-F238E27FC236}">
                <a16:creationId xmlns:a16="http://schemas.microsoft.com/office/drawing/2014/main" id="{02AAE71E-AD5E-DA95-8295-01E7B5B72576}"/>
              </a:ext>
            </a:extLst>
          </p:cNvPr>
          <p:cNvSpPr/>
          <p:nvPr/>
        </p:nvSpPr>
        <p:spPr>
          <a:xfrm>
            <a:off x="6269764" y="2559326"/>
            <a:ext cx="2333002" cy="610377"/>
          </a:xfrm>
          <a:prstGeom prst="flowChartInputOutp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Load initial weights</a:t>
            </a:r>
            <a:endParaRPr lang="en-GB"/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A4F6CC0C-062A-8372-59B1-F0FD97E47850}"/>
              </a:ext>
            </a:extLst>
          </p:cNvPr>
          <p:cNvSpPr/>
          <p:nvPr/>
        </p:nvSpPr>
        <p:spPr>
          <a:xfrm>
            <a:off x="9218840" y="2534396"/>
            <a:ext cx="1788315" cy="64231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Start TopoSort function</a:t>
            </a:r>
            <a:endParaRPr lang="en-GB"/>
          </a:p>
        </p:txBody>
      </p:sp>
      <p:sp>
        <p:nvSpPr>
          <p:cNvPr id="11" name="Flowchart: Process 10">
            <a:extLst>
              <a:ext uri="{FF2B5EF4-FFF2-40B4-BE49-F238E27FC236}">
                <a16:creationId xmlns:a16="http://schemas.microsoft.com/office/drawing/2014/main" id="{2B6C1CCD-7872-567C-15BC-389A888B23B7}"/>
              </a:ext>
            </a:extLst>
          </p:cNvPr>
          <p:cNvSpPr/>
          <p:nvPr/>
        </p:nvSpPr>
        <p:spPr>
          <a:xfrm>
            <a:off x="8875282" y="3653101"/>
            <a:ext cx="2503918" cy="642317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/>
              <a:t>Start DivideByGroups function</a:t>
            </a:r>
            <a:endParaRPr lang="en-GB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E5381A9-C6F7-1D7C-C255-A2ED72A5DD6F}"/>
              </a:ext>
            </a:extLst>
          </p:cNvPr>
          <p:cNvCxnSpPr>
            <a:stCxn id="4" idx="3"/>
            <a:endCxn id="8" idx="2"/>
          </p:cNvCxnSpPr>
          <p:nvPr/>
        </p:nvCxnSpPr>
        <p:spPr>
          <a:xfrm flipV="1">
            <a:off x="2375774" y="2955119"/>
            <a:ext cx="1328715" cy="1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060D3A-4D1E-2411-818E-0F4125D62305}"/>
              </a:ext>
            </a:extLst>
          </p:cNvPr>
          <p:cNvCxnSpPr>
            <a:cxnSpLocks/>
          </p:cNvCxnSpPr>
          <p:nvPr/>
        </p:nvCxnSpPr>
        <p:spPr>
          <a:xfrm flipV="1">
            <a:off x="5550449" y="2954654"/>
            <a:ext cx="757382" cy="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4C7A019-226E-7A62-33FB-0DDB68E510DA}"/>
              </a:ext>
            </a:extLst>
          </p:cNvPr>
          <p:cNvCxnSpPr>
            <a:cxnSpLocks/>
          </p:cNvCxnSpPr>
          <p:nvPr/>
        </p:nvCxnSpPr>
        <p:spPr>
          <a:xfrm flipV="1">
            <a:off x="8423648" y="2934122"/>
            <a:ext cx="757382" cy="464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2DF40FF-50B7-01E1-00F4-1FE375154381}"/>
              </a:ext>
            </a:extLst>
          </p:cNvPr>
          <p:cNvCxnSpPr>
            <a:cxnSpLocks/>
          </p:cNvCxnSpPr>
          <p:nvPr/>
        </p:nvCxnSpPr>
        <p:spPr>
          <a:xfrm>
            <a:off x="10254025" y="3222547"/>
            <a:ext cx="0" cy="41290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15F1E949-F04D-D074-4EE9-45E12622D4C3}"/>
              </a:ext>
            </a:extLst>
          </p:cNvPr>
          <p:cNvCxnSpPr>
            <a:cxnSpLocks/>
          </p:cNvCxnSpPr>
          <p:nvPr/>
        </p:nvCxnSpPr>
        <p:spPr>
          <a:xfrm flipH="1">
            <a:off x="8162636" y="4009805"/>
            <a:ext cx="639703" cy="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E71C4FD1-32E8-FD37-AABC-8A19D3182D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7649025"/>
              </p:ext>
            </p:extLst>
          </p:nvPr>
        </p:nvGraphicFramePr>
        <p:xfrm>
          <a:off x="812800" y="3518268"/>
          <a:ext cx="4018736" cy="29005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65468">
                  <a:extLst>
                    <a:ext uri="{9D8B030D-6E8A-4147-A177-3AD203B41FA5}">
                      <a16:colId xmlns:a16="http://schemas.microsoft.com/office/drawing/2014/main" val="1292404334"/>
                    </a:ext>
                  </a:extLst>
                </a:gridCol>
                <a:gridCol w="1683362">
                  <a:extLst>
                    <a:ext uri="{9D8B030D-6E8A-4147-A177-3AD203B41FA5}">
                      <a16:colId xmlns:a16="http://schemas.microsoft.com/office/drawing/2014/main" val="2739290277"/>
                    </a:ext>
                  </a:extLst>
                </a:gridCol>
                <a:gridCol w="605153">
                  <a:extLst>
                    <a:ext uri="{9D8B030D-6E8A-4147-A177-3AD203B41FA5}">
                      <a16:colId xmlns:a16="http://schemas.microsoft.com/office/drawing/2014/main" val="2471332398"/>
                    </a:ext>
                  </a:extLst>
                </a:gridCol>
                <a:gridCol w="1264753">
                  <a:extLst>
                    <a:ext uri="{9D8B030D-6E8A-4147-A177-3AD203B41FA5}">
                      <a16:colId xmlns:a16="http://schemas.microsoft.com/office/drawing/2014/main" val="2422918835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Example output (Minna no Nihongo 1 kanji in 10 units)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25908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Unit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 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Count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Cumulative count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867145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1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ja-JP" sz="1200">
                          <a:effectLst/>
                        </a:rPr>
                        <a:t>一二三四五六七八九十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029468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2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ja-JP" sz="1200">
                          <a:effectLst/>
                        </a:rPr>
                        <a:t>人日月明口田山川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19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860495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3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ja-JP" sz="1200">
                          <a:effectLst/>
                        </a:rPr>
                        <a:t>生先火水木本金土中円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29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613689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4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ja-JP" sz="1200">
                          <a:effectLst/>
                        </a:rPr>
                        <a:t>白百目自半千午牛年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38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614693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ja-JP" sz="1200">
                          <a:effectLst/>
                        </a:rPr>
                        <a:t>行来見元万方分出寺時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48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3358447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6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ja-JP" sz="1200">
                          <a:effectLst/>
                        </a:rPr>
                        <a:t>大犬天父文小少子字学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58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3451076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ja-JP" sz="1200">
                          <a:effectLst/>
                        </a:rPr>
                        <a:t>女母毎海安男兄弟妹姉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68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8158829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ja-JP" sz="1200">
                          <a:effectLst/>
                        </a:rPr>
                        <a:t>今会心思社休体仕食飲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78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7117123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ja-JP" sz="1200">
                          <a:effectLst/>
                        </a:rPr>
                        <a:t>上止正下不林校森楽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9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87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72389039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10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ja-JP" sz="1200">
                          <a:effectLst/>
                        </a:rPr>
                        <a:t>車帰気刀切前糸後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8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800"/>
                        </a:spcAft>
                      </a:pPr>
                      <a:r>
                        <a:rPr lang="hr-HR" sz="1100">
                          <a:effectLst/>
                        </a:rPr>
                        <a:t>95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11907914"/>
                  </a:ext>
                </a:extLst>
              </a:tr>
            </a:tbl>
          </a:graphicData>
        </a:graphic>
      </p:graphicFrame>
      <p:pic>
        <p:nvPicPr>
          <p:cNvPr id="27" name="Picture 26" descr="Diagram&#10;&#10;Description automatically generated">
            <a:extLst>
              <a:ext uri="{FF2B5EF4-FFF2-40B4-BE49-F238E27FC236}">
                <a16:creationId xmlns:a16="http://schemas.microsoft.com/office/drawing/2014/main" id="{4A89B9C7-F210-E2DC-70EE-61C0E73612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5611" y="4612205"/>
            <a:ext cx="2861340" cy="16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658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AE282-45BC-AE44-BF35-3430E2CA21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Outline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2E12C-9EAD-2A18-C543-E78D5CDE6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hr-HR"/>
              <a:t>Japanese language teaching and kanji script</a:t>
            </a:r>
          </a:p>
          <a:p>
            <a:pPr marL="457200" indent="-457200">
              <a:buFont typeface="+mj-lt"/>
              <a:buAutoNum type="arabicPeriod"/>
            </a:pPr>
            <a:r>
              <a:rPr lang="hr-HR"/>
              <a:t>Kanji teaching order – research and optimisation</a:t>
            </a:r>
          </a:p>
          <a:p>
            <a:pPr marL="457200" indent="-457200">
              <a:buFont typeface="+mj-lt"/>
              <a:buAutoNum type="arabicPeriod"/>
            </a:pPr>
            <a:r>
              <a:rPr lang="hr-HR"/>
              <a:t>Japanese language corpora and kanji frequency</a:t>
            </a:r>
          </a:p>
          <a:p>
            <a:pPr marL="457200" indent="-457200">
              <a:buFont typeface="+mj-lt"/>
              <a:buAutoNum type="arabicPeriod"/>
            </a:pPr>
            <a:r>
              <a:rPr lang="hr-HR"/>
              <a:t>Model of an algorithm for a goal-based kanji ordering</a:t>
            </a:r>
          </a:p>
          <a:p>
            <a:pPr marL="457200" indent="-457200">
              <a:buFont typeface="+mj-lt"/>
              <a:buAutoNum type="arabicPeriod"/>
            </a:pPr>
            <a:r>
              <a:rPr lang="hr-HR"/>
              <a:t>Application and evaluation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06873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3E9A25-7B05-A5BF-9491-69C76CD8A4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Application and evaluation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57657-CE66-9DFB-FB9F-C33AB3D7B8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Tested over two semesters at Juraj Dobrila University of Pula, Croatia</a:t>
            </a:r>
          </a:p>
          <a:p>
            <a:pPr lvl="1"/>
            <a:r>
              <a:rPr lang="hr-HR"/>
              <a:t>Module open for students of Japanese Language and Culture from years 1-3</a:t>
            </a:r>
          </a:p>
          <a:p>
            <a:r>
              <a:rPr lang="hr-HR"/>
              <a:t>After completing the module, students (N=43) answered the survey and compared the new learning order to Minna no Nihongo 1 learning order they used before</a:t>
            </a:r>
          </a:p>
          <a:p>
            <a:r>
              <a:rPr lang="hr-HR"/>
              <a:t>Students were all using the textbook Minna no Nihongo in other classes, so the order aimed to optimise for the </a:t>
            </a:r>
            <a:r>
              <a:rPr lang="hr-HR" b="1"/>
              <a:t>textbook</a:t>
            </a:r>
            <a:r>
              <a:rPr lang="hr-HR"/>
              <a:t> users</a:t>
            </a:r>
          </a:p>
          <a:p>
            <a:r>
              <a:rPr lang="hr-HR"/>
              <a:t>Second criteria – optimisation for JLPT N5/4 takers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680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02B4F0-31C7-97FB-F0DB-3858386BD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sz="3600"/>
              <a:t>Proposed optimised order and Minna no Nihongo 1 order</a:t>
            </a:r>
            <a:endParaRPr lang="en-GB" sz="360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2BA1DE5-4597-DB12-A4A4-97B2ECE6BA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9649" y="1746339"/>
            <a:ext cx="4747440" cy="3849687"/>
          </a:xfrm>
          <a:prstGeom prst="rect">
            <a:avLst/>
          </a:prstGeom>
        </p:spPr>
      </p:pic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0655D3-BC3C-5583-8318-83A89B6873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7253221"/>
              </p:ext>
            </p:extLst>
          </p:nvPr>
        </p:nvGraphicFramePr>
        <p:xfrm>
          <a:off x="954911" y="1865798"/>
          <a:ext cx="5055853" cy="44418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4948">
                  <a:extLst>
                    <a:ext uri="{9D8B030D-6E8A-4147-A177-3AD203B41FA5}">
                      <a16:colId xmlns:a16="http://schemas.microsoft.com/office/drawing/2014/main" val="2620018832"/>
                    </a:ext>
                  </a:extLst>
                </a:gridCol>
                <a:gridCol w="3221764">
                  <a:extLst>
                    <a:ext uri="{9D8B030D-6E8A-4147-A177-3AD203B41FA5}">
                      <a16:colId xmlns:a16="http://schemas.microsoft.com/office/drawing/2014/main" val="1506643015"/>
                    </a:ext>
                  </a:extLst>
                </a:gridCol>
                <a:gridCol w="1239141">
                  <a:extLst>
                    <a:ext uri="{9D8B030D-6E8A-4147-A177-3AD203B41FA5}">
                      <a16:colId xmlns:a16="http://schemas.microsoft.com/office/drawing/2014/main" val="1476476695"/>
                    </a:ext>
                  </a:extLst>
                </a:gridCol>
              </a:tblGrid>
              <a:tr h="18236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Week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Taught characters list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Count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extLst>
                  <a:ext uri="{0D108BD9-81ED-4DB2-BD59-A6C34878D82A}">
                    <a16:rowId xmlns:a16="http://schemas.microsoft.com/office/drawing/2014/main" val="2242657282"/>
                  </a:ext>
                </a:extLst>
              </a:tr>
              <a:tr h="307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r>
                        <a:rPr lang="ja-JP" sz="1200">
                          <a:effectLst/>
                        </a:rPr>
                        <a:t>一二三四五六七八九十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extLst>
                  <a:ext uri="{0D108BD9-81ED-4DB2-BD59-A6C34878D82A}">
                    <a16:rowId xmlns:a16="http://schemas.microsoft.com/office/drawing/2014/main" val="1471070677"/>
                  </a:ext>
                </a:extLst>
              </a:tr>
              <a:tr h="307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r>
                        <a:rPr lang="ja-JP" sz="1200">
                          <a:effectLst/>
                        </a:rPr>
                        <a:t>人亻木本口月夕名日目自大太犬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extLst>
                  <a:ext uri="{0D108BD9-81ED-4DB2-BD59-A6C34878D82A}">
                    <a16:rowId xmlns:a16="http://schemas.microsoft.com/office/drawing/2014/main" val="145582491"/>
                  </a:ext>
                </a:extLst>
              </a:tr>
              <a:tr h="307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r>
                        <a:rPr lang="ja-JP" sz="1200">
                          <a:effectLst/>
                        </a:rPr>
                        <a:t>子学字可何同向土士王玉ネ社会今全金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extLst>
                  <a:ext uri="{0D108BD9-81ED-4DB2-BD59-A6C34878D82A}">
                    <a16:rowId xmlns:a16="http://schemas.microsoft.com/office/drawing/2014/main" val="2799254090"/>
                  </a:ext>
                </a:extLst>
              </a:tr>
              <a:tr h="307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r>
                        <a:rPr lang="ja-JP" sz="1200">
                          <a:effectLst/>
                        </a:rPr>
                        <a:t>ハル貝見員買生先彳行米来𠦝車東国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extLst>
                  <a:ext uri="{0D108BD9-81ED-4DB2-BD59-A6C34878D82A}">
                    <a16:rowId xmlns:a16="http://schemas.microsoft.com/office/drawing/2014/main" val="1489894447"/>
                  </a:ext>
                </a:extLst>
              </a:tr>
              <a:tr h="307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r>
                        <a:rPr lang="ja-JP" sz="1200">
                          <a:effectLst/>
                        </a:rPr>
                        <a:t>百白千万方円月火水曜翟羽隹半刀刃分力丸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extLst>
                  <a:ext uri="{0D108BD9-81ED-4DB2-BD59-A6C34878D82A}">
                    <a16:rowId xmlns:a16="http://schemas.microsoft.com/office/drawing/2014/main" val="1302940284"/>
                  </a:ext>
                </a:extLst>
              </a:tr>
              <a:tr h="304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r>
                        <a:rPr lang="ja-JP" sz="1200">
                          <a:effectLst/>
                        </a:rPr>
                        <a:t>父兄母⽏毎寸寺時待持手扌𦘒⺻書今会合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extLst>
                  <a:ext uri="{0D108BD9-81ED-4DB2-BD59-A6C34878D82A}">
                    <a16:rowId xmlns:a16="http://schemas.microsoft.com/office/drawing/2014/main" val="3652815541"/>
                  </a:ext>
                </a:extLst>
              </a:tr>
              <a:tr h="180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Review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extLst>
                  <a:ext uri="{0D108BD9-81ED-4DB2-BD59-A6C34878D82A}">
                    <a16:rowId xmlns:a16="http://schemas.microsoft.com/office/drawing/2014/main" val="1557032135"/>
                  </a:ext>
                </a:extLst>
              </a:tr>
              <a:tr h="180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8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Test 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extLst>
                  <a:ext uri="{0D108BD9-81ED-4DB2-BD59-A6C34878D82A}">
                    <a16:rowId xmlns:a16="http://schemas.microsoft.com/office/drawing/2014/main" val="1280627916"/>
                  </a:ext>
                </a:extLst>
              </a:tr>
              <a:tr h="304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9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r>
                        <a:rPr lang="ja-JP" sz="1200">
                          <a:effectLst/>
                        </a:rPr>
                        <a:t>𠂇又友右工左午牛年休体門問間聞耳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16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extLst>
                  <a:ext uri="{0D108BD9-81ED-4DB2-BD59-A6C34878D82A}">
                    <a16:rowId xmlns:a16="http://schemas.microsoft.com/office/drawing/2014/main" val="2345773508"/>
                  </a:ext>
                </a:extLst>
              </a:tr>
              <a:tr h="3042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r>
                        <a:rPr lang="ja-JP" sz="1200">
                          <a:effectLst/>
                        </a:rPr>
                        <a:t>吉𠮷周週刖刂前糸後夂夊攵交校巾帚帰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17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extLst>
                  <a:ext uri="{0D108BD9-81ED-4DB2-BD59-A6C34878D82A}">
                    <a16:rowId xmlns:a16="http://schemas.microsoft.com/office/drawing/2014/main" val="105200026"/>
                  </a:ext>
                </a:extLst>
              </a:tr>
              <a:tr h="307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11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r>
                        <a:rPr lang="ja-JP" sz="1200">
                          <a:effectLst/>
                        </a:rPr>
                        <a:t>言舌話売読語良食飲欠女好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extLst>
                  <a:ext uri="{0D108BD9-81ED-4DB2-BD59-A6C34878D82A}">
                    <a16:rowId xmlns:a16="http://schemas.microsoft.com/office/drawing/2014/main" val="4138862522"/>
                  </a:ext>
                </a:extLst>
              </a:tr>
              <a:tr h="307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r>
                        <a:rPr lang="ja-JP" sz="1200">
                          <a:effectLst/>
                        </a:rPr>
                        <a:t>𠦝朝尺昼免晩田男町丁山出入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extLst>
                  <a:ext uri="{0D108BD9-81ED-4DB2-BD59-A6C34878D82A}">
                    <a16:rowId xmlns:a16="http://schemas.microsoft.com/office/drawing/2014/main" val="1937813832"/>
                  </a:ext>
                </a:extLst>
              </a:tr>
              <a:tr h="180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r>
                        <a:rPr lang="ja-JP" sz="1200">
                          <a:effectLst/>
                        </a:rPr>
                        <a:t>上下中外小少多安高元気天夫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13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extLst>
                  <a:ext uri="{0D108BD9-81ED-4DB2-BD59-A6C34878D82A}">
                    <a16:rowId xmlns:a16="http://schemas.microsoft.com/office/drawing/2014/main" val="368672405"/>
                  </a:ext>
                </a:extLst>
              </a:tr>
              <a:tr h="180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Review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extLst>
                  <a:ext uri="{0D108BD9-81ED-4DB2-BD59-A6C34878D82A}">
                    <a16:rowId xmlns:a16="http://schemas.microsoft.com/office/drawing/2014/main" val="1809641824"/>
                  </a:ext>
                </a:extLst>
              </a:tr>
              <a:tr h="1803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Test 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0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extLst>
                  <a:ext uri="{0D108BD9-81ED-4DB2-BD59-A6C34878D82A}">
                    <a16:rowId xmlns:a16="http://schemas.microsoft.com/office/drawing/2014/main" val="2237352638"/>
                  </a:ext>
                </a:extLst>
              </a:tr>
              <a:tr h="2599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  <a:latin typeface="Calibri" panose="020F0502020204030204" pitchFamily="34" charset="0"/>
                          <a:ea typeface="Yu Mincho" panose="02020400000000000000" pitchFamily="18" charset="-128"/>
                          <a:cs typeface="Arial" panose="020B0604020202020204" pitchFamily="34" charset="0"/>
                        </a:rPr>
                        <a:t>Total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hr-HR" sz="1200">
                          <a:effectLst/>
                        </a:rPr>
                        <a:t>165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53596" marR="53596" marT="0" marB="0"/>
                </a:tc>
                <a:extLst>
                  <a:ext uri="{0D108BD9-81ED-4DB2-BD59-A6C34878D82A}">
                    <a16:rowId xmlns:a16="http://schemas.microsoft.com/office/drawing/2014/main" val="7207784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36630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D4BA6D-F664-EBEF-5278-CF7EA539E5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Semester 2 kanji teaching order</a:t>
            </a:r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9700337-4643-B231-359C-FFB30DE70DE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6470C6-D40E-A693-A88F-43B5113CEE0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hr-HR" b="1"/>
              <a:t>Coverage</a:t>
            </a:r>
            <a:r>
              <a:rPr lang="hr-HR"/>
              <a:t>:</a:t>
            </a:r>
          </a:p>
          <a:p>
            <a:r>
              <a:rPr lang="hr-HR"/>
              <a:t>Minna no Nihongo 1 – 80,27%</a:t>
            </a:r>
          </a:p>
          <a:p>
            <a:r>
              <a:rPr lang="hr-HR"/>
              <a:t>JLPT N5 – 100%</a:t>
            </a:r>
          </a:p>
          <a:p>
            <a:r>
              <a:rPr lang="hr-HR"/>
              <a:t>JLPT N4 – 65,74%</a:t>
            </a:r>
          </a:p>
          <a:p>
            <a:r>
              <a:rPr lang="hr-HR"/>
              <a:t>Grades 1 - 100%, Grade 2 - 63%</a:t>
            </a:r>
          </a:p>
          <a:p>
            <a:r>
              <a:rPr lang="hr-HR"/>
              <a:t>Grade 3 - 25%, Grade 4 - 10%</a:t>
            </a:r>
            <a:endParaRPr lang="en-GB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180208E-8FDE-184B-4D03-845DD2395E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793748"/>
              </p:ext>
            </p:extLst>
          </p:nvPr>
        </p:nvGraphicFramePr>
        <p:xfrm>
          <a:off x="949008" y="1740870"/>
          <a:ext cx="5146992" cy="4474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2108">
                  <a:extLst>
                    <a:ext uri="{9D8B030D-6E8A-4147-A177-3AD203B41FA5}">
                      <a16:colId xmlns:a16="http://schemas.microsoft.com/office/drawing/2014/main" val="2877883619"/>
                    </a:ext>
                  </a:extLst>
                </a:gridCol>
                <a:gridCol w="2951958">
                  <a:extLst>
                    <a:ext uri="{9D8B030D-6E8A-4147-A177-3AD203B41FA5}">
                      <a16:colId xmlns:a16="http://schemas.microsoft.com/office/drawing/2014/main" val="4268154969"/>
                    </a:ext>
                  </a:extLst>
                </a:gridCol>
                <a:gridCol w="1252926">
                  <a:extLst>
                    <a:ext uri="{9D8B030D-6E8A-4147-A177-3AD203B41FA5}">
                      <a16:colId xmlns:a16="http://schemas.microsoft.com/office/drawing/2014/main" val="124861508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Week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Goal characters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Count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635843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ja-JP" sz="1600">
                          <a:effectLst/>
                        </a:rPr>
                        <a:t>不文川明有色角用内肉星青晴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</a:rPr>
                        <a:t>13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277449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ja-JP" sz="1600">
                          <a:effectLst/>
                        </a:rPr>
                        <a:t>止正歩兄足走起立音暗春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565442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ja-JP" sz="1600">
                          <a:effectLst/>
                        </a:rPr>
                        <a:t>村林森公私秋冬夏毛彡毎海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523031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ja-JP" sz="1600">
                          <a:effectLst/>
                        </a:rPr>
                        <a:t>早草古占点店勉重動切豚家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17034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ja-JP" sz="1600">
                          <a:effectLst/>
                        </a:rPr>
                        <a:t>衣旅氏長族世也地市姉首道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1257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6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Test 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834571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7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ja-JP" sz="1600">
                          <a:effectLst/>
                        </a:rPr>
                        <a:t>未味妹台始弓引弟弱虫強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4976274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8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ja-JP" sz="1600">
                          <a:effectLst/>
                        </a:rPr>
                        <a:t>主注住矢知医計記式試画界番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187421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9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ja-JP" sz="1600">
                          <a:effectLst/>
                        </a:rPr>
                        <a:t>馬駅験仕代作親斤新反飯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5769980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ja-JP" sz="1600">
                          <a:effectLst/>
                        </a:rPr>
                        <a:t>事業乗集建貸質赤変空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340456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ja-JP" sz="1600">
                          <a:effectLst/>
                        </a:rPr>
                        <a:t>宮官館去至室屋羊南病雨電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7363824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ja-JP" sz="1600">
                          <a:effectLst/>
                        </a:rPr>
                        <a:t>心思急悪意楽習北化花西酒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767391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ja-JP" sz="1600">
                          <a:effectLst/>
                        </a:rPr>
                        <a:t>使便昔借働石岩研開閉与写死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13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7834332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14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Review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8642482"/>
                  </a:ext>
                </a:extLst>
              </a:tr>
              <a:tr h="342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15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Test 2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0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3312527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Total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 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hr-HR" sz="1600">
                          <a:effectLst/>
                        </a:rPr>
                        <a:t>141</a:t>
                      </a:r>
                      <a:endParaRPr lang="en-GB" sz="1600">
                        <a:effectLst/>
                        <a:latin typeface="Calibri" panose="020F0502020204030204" pitchFamily="34" charset="0"/>
                        <a:ea typeface="Yu Mincho" panose="02020400000000000000" pitchFamily="18" charset="-128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5548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694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D531BD-FF00-9C9D-2950-A0E6BAD767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836" y="563510"/>
            <a:ext cx="10058400" cy="918351"/>
          </a:xfrm>
        </p:spPr>
        <p:txBody>
          <a:bodyPr/>
          <a:lstStyle/>
          <a:p>
            <a:r>
              <a:rPr lang="hr-HR"/>
              <a:t>Evaluation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76C3A8-5F91-81FE-C169-E6F5AAE05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4255" y="1330037"/>
            <a:ext cx="10450945" cy="4622708"/>
          </a:xfrm>
        </p:spPr>
        <p:txBody>
          <a:bodyPr/>
          <a:lstStyle/>
          <a:p>
            <a:r>
              <a:rPr lang="hr-HR"/>
              <a:t>How would you rate the learning order in Minna no Nihongo?</a:t>
            </a:r>
          </a:p>
          <a:p>
            <a:endParaRPr lang="hr-HR"/>
          </a:p>
          <a:p>
            <a:endParaRPr lang="hr-HR"/>
          </a:p>
          <a:p>
            <a:endParaRPr lang="hr-HR"/>
          </a:p>
          <a:p>
            <a:endParaRPr lang="hr-HR"/>
          </a:p>
          <a:p>
            <a:r>
              <a:rPr lang="hr-HR"/>
              <a:t>Did the kanji order taught in this module make it easier to study kanji?</a:t>
            </a:r>
            <a:endParaRPr lang="en-GB"/>
          </a:p>
        </p:txBody>
      </p:sp>
      <p:pic>
        <p:nvPicPr>
          <p:cNvPr id="4" name="Picture 3" descr="Chart, bar chart, waterfall chart&#10;&#10;Description automatically generated">
            <a:extLst>
              <a:ext uri="{FF2B5EF4-FFF2-40B4-BE49-F238E27FC236}">
                <a16:creationId xmlns:a16="http://schemas.microsoft.com/office/drawing/2014/main" id="{597F0314-0F2F-A2DB-1053-251DEFEE2A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19018" y="1817831"/>
            <a:ext cx="5943600" cy="1993900"/>
          </a:xfrm>
          <a:prstGeom prst="rect">
            <a:avLst/>
          </a:prstGeom>
        </p:spPr>
      </p:pic>
      <p:pic>
        <p:nvPicPr>
          <p:cNvPr id="5" name="Picture 4" descr="Chart, waterfall chart&#10;&#10;Description automatically generated">
            <a:extLst>
              <a:ext uri="{FF2B5EF4-FFF2-40B4-BE49-F238E27FC236}">
                <a16:creationId xmlns:a16="http://schemas.microsoft.com/office/drawing/2014/main" id="{E3A4BC95-204F-6E03-E880-D3293E27DC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9018" y="4376326"/>
            <a:ext cx="5943600" cy="19608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96B9A4-EFF2-C2DB-4C1D-C56DD60AAD1B}"/>
              </a:ext>
            </a:extLst>
          </p:cNvPr>
          <p:cNvSpPr txBox="1"/>
          <p:nvPr/>
        </p:nvSpPr>
        <p:spPr>
          <a:xfrm>
            <a:off x="7527636" y="4886036"/>
            <a:ext cx="151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Average </a:t>
            </a:r>
            <a:r>
              <a:rPr lang="hr-HR" b="1"/>
              <a:t>4.04 / 5</a:t>
            </a:r>
            <a:endParaRPr lang="en-GB" b="1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7DBF9DC-4FEA-8F0C-89DA-D1F793BF6930}"/>
              </a:ext>
            </a:extLst>
          </p:cNvPr>
          <p:cNvSpPr txBox="1"/>
          <p:nvPr/>
        </p:nvSpPr>
        <p:spPr>
          <a:xfrm>
            <a:off x="7527636" y="2282762"/>
            <a:ext cx="1514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Average </a:t>
            </a:r>
            <a:r>
              <a:rPr lang="hr-HR" b="1"/>
              <a:t>3.02 / 5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5003139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CFC58-3F56-66CB-C963-381F63B37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Evaluation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644214-35E6-6957-E84C-42CAFEA13F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Majority of participants left positive qualitative comments</a:t>
            </a:r>
          </a:p>
          <a:p>
            <a:r>
              <a:rPr lang="hr-HR"/>
              <a:t>Suggestions for improvement:</a:t>
            </a:r>
          </a:p>
          <a:p>
            <a:pPr lvl="1"/>
            <a:r>
              <a:rPr lang="hr-HR"/>
              <a:t>Semantic / thematic grouping</a:t>
            </a:r>
          </a:p>
          <a:p>
            <a:pPr lvl="1"/>
            <a:r>
              <a:rPr lang="hr-HR"/>
              <a:t>No kanji in other Japanese class should be taught</a:t>
            </a:r>
          </a:p>
          <a:p>
            <a:pPr lvl="1"/>
            <a:r>
              <a:rPr lang="hr-HR"/>
              <a:t>Sort them by the stroke count -&gt; probably not a good idea (unless for review)</a:t>
            </a:r>
          </a:p>
          <a:p>
            <a:pPr lvl="1"/>
            <a:r>
              <a:rPr lang="hr-HR"/>
              <a:t>Even more grouping by components and visual similarity</a:t>
            </a:r>
          </a:p>
          <a:p>
            <a:r>
              <a:rPr lang="hr-HR"/>
              <a:t>Suggestions were varied</a:t>
            </a:r>
          </a:p>
          <a:p>
            <a:pPr lvl="1"/>
            <a:r>
              <a:rPr lang="hr-HR"/>
              <a:t>No agreement on the group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9504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C36108-B8DE-43F3-C489-3DD7FB2F37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Evaluation</a:t>
            </a:r>
            <a:endParaRPr lang="en-GB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CFDA33-B108-B13D-9DF3-25B575662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384" y="1681018"/>
            <a:ext cx="11256451" cy="4271726"/>
          </a:xfrm>
        </p:spPr>
        <p:txBody>
          <a:bodyPr/>
          <a:lstStyle/>
          <a:p>
            <a:r>
              <a:rPr lang="hr-HR"/>
              <a:t>Did this module improve your kanji </a:t>
            </a:r>
            <a:r>
              <a:rPr lang="hr-HR" b="1"/>
              <a:t>knowledge</a:t>
            </a:r>
            <a:r>
              <a:rPr lang="hr-HR"/>
              <a:t>? (1 = not at all, 5 = very much)</a:t>
            </a:r>
          </a:p>
          <a:p>
            <a:endParaRPr lang="hr-HR"/>
          </a:p>
          <a:p>
            <a:endParaRPr lang="hr-HR"/>
          </a:p>
          <a:p>
            <a:endParaRPr lang="hr-HR"/>
          </a:p>
          <a:p>
            <a:r>
              <a:rPr lang="hr-HR"/>
              <a:t>Did this module affect your attitude towards kanji </a:t>
            </a:r>
            <a:r>
              <a:rPr lang="hr-HR" b="1"/>
              <a:t>difficulty</a:t>
            </a:r>
            <a:r>
              <a:rPr lang="hr-HR"/>
              <a:t>?</a:t>
            </a:r>
          </a:p>
          <a:p>
            <a:r>
              <a:rPr lang="hr-HR"/>
              <a:t>Did this module make you consider kanji more </a:t>
            </a:r>
            <a:r>
              <a:rPr lang="hr-HR" b="1"/>
              <a:t>interesting</a:t>
            </a:r>
            <a:r>
              <a:rPr lang="hr-HR"/>
              <a:t>?</a:t>
            </a:r>
            <a:endParaRPr lang="en-GB"/>
          </a:p>
        </p:txBody>
      </p:sp>
      <p:pic>
        <p:nvPicPr>
          <p:cNvPr id="7" name="Picture 6" descr="Chart, waterfall chart&#10;&#10;Description automatically generated">
            <a:extLst>
              <a:ext uri="{FF2B5EF4-FFF2-40B4-BE49-F238E27FC236}">
                <a16:creationId xmlns:a16="http://schemas.microsoft.com/office/drawing/2014/main" id="{27163BDC-DCD8-B791-6D80-7C530B10E49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63510" y="2212057"/>
            <a:ext cx="4260850" cy="1424305"/>
          </a:xfrm>
          <a:prstGeom prst="rect">
            <a:avLst/>
          </a:prstGeom>
        </p:spPr>
      </p:pic>
      <p:pic>
        <p:nvPicPr>
          <p:cNvPr id="8" name="Picture 7" descr="Chart&#10;&#10;Description automatically generated with medium confidence">
            <a:extLst>
              <a:ext uri="{FF2B5EF4-FFF2-40B4-BE49-F238E27FC236}">
                <a16:creationId xmlns:a16="http://schemas.microsoft.com/office/drawing/2014/main" id="{E497840F-93C0-27A1-7144-B3D5C4A782ED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40550" y="2355388"/>
            <a:ext cx="4184650" cy="1394460"/>
          </a:xfrm>
          <a:prstGeom prst="rect">
            <a:avLst/>
          </a:prstGeom>
        </p:spPr>
      </p:pic>
      <p:pic>
        <p:nvPicPr>
          <p:cNvPr id="9" name="Picture 8" descr="Chart, waterfall chart&#10;&#10;Description automatically generated">
            <a:extLst>
              <a:ext uri="{FF2B5EF4-FFF2-40B4-BE49-F238E27FC236}">
                <a16:creationId xmlns:a16="http://schemas.microsoft.com/office/drawing/2014/main" id="{D853FFE1-646F-B5B2-6F17-8FACDC9825F1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3200556" y="4887116"/>
            <a:ext cx="4203700" cy="134239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2B68927-DF6F-FE5D-E7EF-50BCB78C94C7}"/>
              </a:ext>
            </a:extLst>
          </p:cNvPr>
          <p:cNvSpPr txBox="1"/>
          <p:nvPr/>
        </p:nvSpPr>
        <p:spPr>
          <a:xfrm>
            <a:off x="4008582" y="5213805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/>
              <a:t>4,46 / 5</a:t>
            </a:r>
            <a:endParaRPr lang="en-GB" b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C13A5AD-3EE3-745E-62D9-90DDDF5B695E}"/>
              </a:ext>
            </a:extLst>
          </p:cNvPr>
          <p:cNvSpPr txBox="1"/>
          <p:nvPr/>
        </p:nvSpPr>
        <p:spPr>
          <a:xfrm>
            <a:off x="7703128" y="2665471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/>
              <a:t>4,35 / 5</a:t>
            </a:r>
            <a:endParaRPr lang="en-GB" b="1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A7F00E-2D79-A0B5-8E75-4AFE1BC4E181}"/>
              </a:ext>
            </a:extLst>
          </p:cNvPr>
          <p:cNvSpPr txBox="1"/>
          <p:nvPr/>
        </p:nvSpPr>
        <p:spPr>
          <a:xfrm>
            <a:off x="2376335" y="2480805"/>
            <a:ext cx="111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/>
              <a:t>4,47 / 5</a:t>
            </a:r>
            <a:endParaRPr lang="en-GB" b="1"/>
          </a:p>
        </p:txBody>
      </p:sp>
    </p:spTree>
    <p:extLst>
      <p:ext uri="{BB962C8B-B14F-4D97-AF65-F5344CB8AC3E}">
        <p14:creationId xmlns:p14="http://schemas.microsoft.com/office/powerpoint/2010/main" val="2727662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784E3-17F7-6F51-2E0B-78C334DF1A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Conclusions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DEAB4-7805-864D-1AEC-DDBC6DB06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There is no </a:t>
            </a:r>
            <a:r>
              <a:rPr lang="hr-HR" i="1"/>
              <a:t>one </a:t>
            </a:r>
            <a:r>
              <a:rPr lang="hr-HR"/>
              <a:t>optimal order for teaching kanji</a:t>
            </a:r>
          </a:p>
          <a:p>
            <a:r>
              <a:rPr lang="hr-HR"/>
              <a:t>It needs to be tailored to the students’ needs</a:t>
            </a:r>
            <a:endParaRPr lang="en-GB"/>
          </a:p>
          <a:p>
            <a:r>
              <a:rPr lang="hr-HR"/>
              <a:t>We can improve the attitudes and satisfaction of students with the effort of optimising the order</a:t>
            </a:r>
          </a:p>
          <a:p>
            <a:pPr lvl="1"/>
            <a:r>
              <a:rPr lang="hr-HR"/>
              <a:t>Self-evaluated: Their knowledge improved as well</a:t>
            </a:r>
          </a:p>
          <a:p>
            <a:r>
              <a:rPr lang="hr-HR"/>
              <a:t>Goal-based, weight-relative, topological sort algorithm can help </a:t>
            </a:r>
            <a:r>
              <a:rPr lang="hr-HR">
                <a:sym typeface="Wingdings" panose="05000000000000000000" pitchFamily="2" charset="2"/>
              </a:rPr>
              <a:t></a:t>
            </a:r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253818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7651E-0707-AF89-CB1C-A8D1DACCC3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References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95701F-DF51-FB62-32DA-30E23F0D01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1200" y="1671783"/>
            <a:ext cx="10414000" cy="4543624"/>
          </a:xfrm>
        </p:spPr>
        <p:txBody>
          <a:bodyPr>
            <a:normAutofit fontScale="62500" lnSpcReduction="20000"/>
          </a:bodyPr>
          <a:lstStyle/>
          <a:p>
            <a:r>
              <a:rPr lang="hr-HR"/>
              <a:t>Banno, E., Ohno, Y., Sakane, Y. &amp; Shinagawa, C. (2020). Genki Vol. 1. An integrated course in  elementary Japanese: 3rd edition. Tokyo: The Japan Times.</a:t>
            </a:r>
          </a:p>
          <a:p>
            <a:r>
              <a:rPr lang="en-GB"/>
              <a:t>Kandrac, Patrick. (2021). Multicriteria-Based Ordering of Kanji. 10.13140/RG.2.2.28227.73762.</a:t>
            </a:r>
            <a:endParaRPr lang="hr-HR"/>
          </a:p>
          <a:p>
            <a:r>
              <a:rPr lang="nn-NO"/>
              <a:t>RADKFILE/KRADFILE. EDRDG. </a:t>
            </a:r>
            <a:r>
              <a:rPr lang="nn-NO">
                <a:hlinkClick r:id="rId2"/>
              </a:rPr>
              <a:t>http://www.edrdg.org/krad/kradinf.html</a:t>
            </a:r>
            <a:r>
              <a:rPr lang="hr-HR"/>
              <a:t> Accessed 07/2022</a:t>
            </a:r>
            <a:endParaRPr lang="en-GB"/>
          </a:p>
          <a:p>
            <a:r>
              <a:rPr lang="en-GB"/>
              <a:t>Loach JC, Wang J (2016) Optimizing the Learning Order of Chinese Characters Using a Novel Topological Sort Algorithm. PLoS ONE 11(10): e0163623. </a:t>
            </a:r>
            <a:r>
              <a:rPr lang="en-GB">
                <a:hlinkClick r:id="rId3"/>
              </a:rPr>
              <a:t>https://doi.org/10.1371/journal.pone.0163623</a:t>
            </a:r>
            <a:endParaRPr lang="hr-HR"/>
          </a:p>
          <a:p>
            <a:r>
              <a:rPr lang="en-US"/>
              <a:t>Paxton. S. (2015) Tackling the kanji hurdle: an investigation of kanji order and its role in facilitating the kanji learning process.. </a:t>
            </a:r>
            <a:r>
              <a:rPr lang="en-US">
                <a:hlinkClick r:id="rId4"/>
              </a:rPr>
              <a:t>http://hdl.handle.net/1959.14/1067946</a:t>
            </a:r>
            <a:endParaRPr lang="hr-HR"/>
          </a:p>
          <a:p>
            <a:r>
              <a:rPr lang="en-US"/>
              <a:t>Rose, H. (2010). Kanji learning: Strategies, Motivation control and self-regulation. Doctoral Dissertation. The University of Sydney.</a:t>
            </a:r>
            <a:endParaRPr lang="hr-HR"/>
          </a:p>
          <a:p>
            <a:r>
              <a:rPr lang="en-US"/>
              <a:t>Shpika, D. (2016.) Kanji frequency lists. https://github.com/scriptin/kanji-frequency </a:t>
            </a:r>
            <a:r>
              <a:rPr lang="hr-HR"/>
              <a:t>Accessed 07/2022</a:t>
            </a:r>
            <a:endParaRPr lang="en-US"/>
          </a:p>
          <a:p>
            <a:r>
              <a:rPr lang="en-US"/>
              <a:t>Yan X, Fan Y, Di Z, Havlin S, Wu J. Efficient Learning Strategy of Chinese Characters Based on Network Approach. PLoS ONE. 2013; 8: e69745. pmid:23990887</a:t>
            </a:r>
            <a:endParaRPr lang="hr-HR"/>
          </a:p>
          <a:p>
            <a:r>
              <a:rPr lang="en-US"/>
              <a:t>Yencken, L. (2010). Orthographic support for passing the reading hurdle in Japanese. PhD thesis , Department of Computer Science and Software Engineering, The University of Melbourne.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10153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71072-02AA-4D92-1E86-243CE03C4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9450" y="727627"/>
            <a:ext cx="3284986" cy="1645920"/>
          </a:xfrm>
        </p:spPr>
        <p:txBody>
          <a:bodyPr>
            <a:normAutofit fontScale="90000"/>
          </a:bodyPr>
          <a:lstStyle/>
          <a:p>
            <a:r>
              <a:rPr lang="hr-HR" sz="3700"/>
              <a:t>Japanese language teaching and kanji script</a:t>
            </a:r>
            <a:endParaRPr lang="en-GB" sz="3700"/>
          </a:p>
        </p:txBody>
      </p:sp>
      <p:sp>
        <p:nvSpPr>
          <p:cNvPr id="2055" name="Rectangle 2054">
            <a:extLst>
              <a:ext uri="{FF2B5EF4-FFF2-40B4-BE49-F238E27FC236}">
                <a16:creationId xmlns:a16="http://schemas.microsoft.com/office/drawing/2014/main" id="{0BBB6B01-5B73-410C-B70E-8CF2FA470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28836" y="721224"/>
            <a:ext cx="5367164" cy="5415552"/>
          </a:xfrm>
          <a:prstGeom prst="rect">
            <a:avLst/>
          </a:prstGeom>
          <a:solidFill>
            <a:srgbClr val="FFFFFF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057" name="Rectangle 2056">
            <a:extLst>
              <a:ext uri="{FF2B5EF4-FFF2-40B4-BE49-F238E27FC236}">
                <a16:creationId xmlns:a16="http://schemas.microsoft.com/office/drawing/2014/main" id="{8712F587-12D0-435C-8E3F-F44C36EE71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5217" y="892220"/>
            <a:ext cx="5054517" cy="5097085"/>
          </a:xfrm>
          <a:prstGeom prst="rect">
            <a:avLst/>
          </a:prstGeom>
          <a:noFill/>
          <a:ln w="6350" cap="sq" cmpd="sng" algn="ctr">
            <a:solidFill>
              <a:srgbClr val="404040"/>
            </a:solidFill>
            <a:prstDash val="solid"/>
            <a:miter lim="800000"/>
          </a:ln>
          <a:effectLst/>
        </p:spPr>
      </p:sp>
      <p:pic>
        <p:nvPicPr>
          <p:cNvPr id="2050" name="Picture 2" descr="Jesús Seijas on Twitter: &quot;So, how can we convert this to some structure  tokens or embeddings? First at all: convert the kanjis, based on the  context, to it's furigana, using a kanji">
            <a:extLst>
              <a:ext uri="{FF2B5EF4-FFF2-40B4-BE49-F238E27FC236}">
                <a16:creationId xmlns:a16="http://schemas.microsoft.com/office/drawing/2014/main" id="{DD0CABFC-AD0D-50EC-67A1-AB93F54CA0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05256" y="1341225"/>
            <a:ext cx="4414438" cy="4193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929C15-05AD-B67F-FC16-B7F3DA563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79450" y="2538919"/>
            <a:ext cx="4957554" cy="3496120"/>
          </a:xfrm>
        </p:spPr>
        <p:txBody>
          <a:bodyPr>
            <a:normAutofit/>
          </a:bodyPr>
          <a:lstStyle/>
          <a:p>
            <a:r>
              <a:rPr lang="hr-HR"/>
              <a:t>Three* scripts </a:t>
            </a:r>
          </a:p>
          <a:p>
            <a:r>
              <a:rPr lang="ja-JP" altLang="en-US"/>
              <a:t>ひらがな　カタカナ　漢字</a:t>
            </a:r>
            <a:endParaRPr lang="hr-HR" altLang="ja-JP"/>
          </a:p>
          <a:p>
            <a:r>
              <a:rPr lang="hr-HR"/>
              <a:t>2136 regular use characters and countless combinations and readings</a:t>
            </a:r>
            <a:endParaRPr lang="en-GB"/>
          </a:p>
        </p:txBody>
      </p:sp>
      <p:pic>
        <p:nvPicPr>
          <p:cNvPr id="2052" name="Picture 4" descr="勉強が分からない男の子のイラスト | かわいいフリー素材集 いらすとや">
            <a:extLst>
              <a:ext uri="{FF2B5EF4-FFF2-40B4-BE49-F238E27FC236}">
                <a16:creationId xmlns:a16="http://schemas.microsoft.com/office/drawing/2014/main" id="{FA2E3C34-AA7D-A699-1AA8-F321F14732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6195" y="4711980"/>
            <a:ext cx="1645920" cy="16459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57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F52A9-D523-A2EB-1AB1-0BA6A28ED6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Kanji teaching order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A1B397-F9E3-B353-0E6B-F83C0B287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Japanese school</a:t>
            </a:r>
            <a:r>
              <a:rPr lang="hr-HR"/>
              <a:t> order</a:t>
            </a:r>
            <a:r>
              <a:rPr lang="en-GB"/>
              <a:t> (</a:t>
            </a:r>
            <a:r>
              <a:rPr lang="hr-HR"/>
              <a:t>for </a:t>
            </a:r>
            <a:r>
              <a:rPr lang="en-GB"/>
              <a:t>native speakers)</a:t>
            </a:r>
          </a:p>
          <a:p>
            <a:r>
              <a:rPr lang="en-GB"/>
              <a:t>Textbooks for learners of Japanese as a second language</a:t>
            </a:r>
          </a:p>
          <a:p>
            <a:r>
              <a:rPr lang="en-GB"/>
              <a:t>Other materials and research</a:t>
            </a:r>
          </a:p>
          <a:p>
            <a:pPr lvl="1"/>
            <a:r>
              <a:rPr lang="en-GB"/>
              <a:t>What can we learn from teaching order of Chinese hanzi</a:t>
            </a:r>
          </a:p>
          <a:p>
            <a:pPr lvl="1"/>
            <a:r>
              <a:rPr lang="en-GB"/>
              <a:t>Japanese kanji order research</a:t>
            </a:r>
          </a:p>
        </p:txBody>
      </p:sp>
    </p:spTree>
    <p:extLst>
      <p:ext uri="{BB962C8B-B14F-4D97-AF65-F5344CB8AC3E}">
        <p14:creationId xmlns:p14="http://schemas.microsoft.com/office/powerpoint/2010/main" val="9839492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31504D-04FC-47C1-7EF1-C3A173B1FB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Order as taught in Japanese schools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0058E-B11B-C373-C2CF-F5D8385FD3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856509"/>
            <a:ext cx="10058400" cy="4096235"/>
          </a:xfrm>
        </p:spPr>
        <p:txBody>
          <a:bodyPr/>
          <a:lstStyle/>
          <a:p>
            <a:r>
              <a:rPr lang="hr-HR"/>
              <a:t>Elementary school Grade 1-6  – 1026 </a:t>
            </a:r>
            <a:r>
              <a:rPr lang="hr-HR" i="1"/>
              <a:t>kyoiku</a:t>
            </a:r>
            <a:r>
              <a:rPr lang="hr-HR"/>
              <a:t> kanji</a:t>
            </a:r>
          </a:p>
          <a:p>
            <a:r>
              <a:rPr lang="hr-HR"/>
              <a:t>Middle school and High school – remaining </a:t>
            </a:r>
            <a:r>
              <a:rPr lang="hr-HR" i="1"/>
              <a:t>jouyou </a:t>
            </a:r>
            <a:r>
              <a:rPr lang="hr-HR"/>
              <a:t>kanji</a:t>
            </a:r>
            <a:endParaRPr lang="en-GB"/>
          </a:p>
        </p:txBody>
      </p:sp>
      <p:pic>
        <p:nvPicPr>
          <p:cNvPr id="5124" name="Picture 4" descr="kyoiku kanji list pdf">
            <a:extLst>
              <a:ext uri="{FF2B5EF4-FFF2-40B4-BE49-F238E27FC236}">
                <a16:creationId xmlns:a16="http://schemas.microsoft.com/office/drawing/2014/main" id="{085A753A-2FC6-F9F8-19B9-C3235F6E4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541" y="3172025"/>
            <a:ext cx="2431182" cy="3043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First Year Kanji Chart">
            <a:extLst>
              <a:ext uri="{FF2B5EF4-FFF2-40B4-BE49-F238E27FC236}">
                <a16:creationId xmlns:a16="http://schemas.microsoft.com/office/drawing/2014/main" id="{83E9A3B8-8F54-246E-1F62-D752EC8A2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45" y="3172025"/>
            <a:ext cx="3846945" cy="328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困る男性のイラスト | かわいいフリー素材集 いらすとや">
            <a:extLst>
              <a:ext uri="{FF2B5EF4-FFF2-40B4-BE49-F238E27FC236}">
                <a16:creationId xmlns:a16="http://schemas.microsoft.com/office/drawing/2014/main" id="{048E151A-CDE9-336B-370F-5BC9AE583A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1545" y="3172025"/>
            <a:ext cx="1747501" cy="1944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46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D754F-12C2-25CF-B9AC-795C607CD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8581402" cy="1371600"/>
          </a:xfrm>
        </p:spPr>
        <p:txBody>
          <a:bodyPr/>
          <a:lstStyle/>
          <a:p>
            <a:r>
              <a:rPr lang="hr-HR"/>
              <a:t>Order as taugh it textbooks for foreign learners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A3E85-403C-E47C-8559-5D16DC61EE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/>
              <a:t>Influenced by school grade order, JLPT (standard test), word frequency, semantic groups and word combinations</a:t>
            </a:r>
          </a:p>
          <a:p>
            <a:r>
              <a:rPr lang="hr-HR"/>
              <a:t>Not considered:</a:t>
            </a:r>
          </a:p>
          <a:p>
            <a:pPr lvl="1"/>
            <a:r>
              <a:rPr lang="hr-HR"/>
              <a:t>Kanji complexity and similarity</a:t>
            </a:r>
          </a:p>
          <a:p>
            <a:pPr lvl="1"/>
            <a:r>
              <a:rPr lang="hr-HR"/>
              <a:t>Components (part before the whole)</a:t>
            </a:r>
          </a:p>
          <a:p>
            <a:r>
              <a:rPr lang="hr-HR"/>
              <a:t>Kanji strategies and excercises well prepared, but kanji </a:t>
            </a:r>
            <a:r>
              <a:rPr lang="hr-HR" b="1"/>
              <a:t>order</a:t>
            </a:r>
            <a:r>
              <a:rPr lang="hr-HR"/>
              <a:t> as an afterthought</a:t>
            </a:r>
          </a:p>
        </p:txBody>
      </p:sp>
    </p:spTree>
    <p:extLst>
      <p:ext uri="{BB962C8B-B14F-4D97-AF65-F5344CB8AC3E}">
        <p14:creationId xmlns:p14="http://schemas.microsoft.com/office/powerpoint/2010/main" val="34579174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Minna no Nihongo Shokyu 1 (Elementary) Kanji Renshucho - Workbook – OMG  Japan">
            <a:extLst>
              <a:ext uri="{FF2B5EF4-FFF2-40B4-BE49-F238E27FC236}">
                <a16:creationId xmlns:a16="http://schemas.microsoft.com/office/drawing/2014/main" id="{EA6220D8-E0B5-BDF3-8D06-B3ACC3F13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722" y="411307"/>
            <a:ext cx="3562314" cy="5649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Minna no Nihongo Shokyu 1 (Elementary) Kanji - Textbook 2nd Edition – OMG  Japan">
            <a:extLst>
              <a:ext uri="{FF2B5EF4-FFF2-40B4-BE49-F238E27FC236}">
                <a16:creationId xmlns:a16="http://schemas.microsoft.com/office/drawing/2014/main" id="{5BA77A46-3B8D-5B77-D2C0-58D315B7EE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675" y="332508"/>
            <a:ext cx="4086347" cy="5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B13F8A9-00E9-452E-9843-B472DAAFFC9F}"/>
              </a:ext>
            </a:extLst>
          </p:cNvPr>
          <p:cNvSpPr txBox="1"/>
          <p:nvPr/>
        </p:nvSpPr>
        <p:spPr>
          <a:xfrm>
            <a:off x="9550400" y="1976582"/>
            <a:ext cx="14316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b="1"/>
              <a:t>Minna no Nihongo </a:t>
            </a:r>
            <a:r>
              <a:rPr lang="hr-HR"/>
              <a:t>textbook – vocabulary integrated approach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0544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6413805-CA79-10A9-020A-B6F13BCF3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553" y="378691"/>
            <a:ext cx="4511194" cy="6193335"/>
          </a:xfrm>
          <a:prstGeom prst="rect">
            <a:avLst/>
          </a:prstGeom>
        </p:spPr>
      </p:pic>
      <p:pic>
        <p:nvPicPr>
          <p:cNvPr id="8194" name="Picture 2" descr="Tobira: Gateway to Advanced Japanese Power Up Your Kanji – OMG Japan">
            <a:extLst>
              <a:ext uri="{FF2B5EF4-FFF2-40B4-BE49-F238E27FC236}">
                <a16:creationId xmlns:a16="http://schemas.microsoft.com/office/drawing/2014/main" id="{B1F014C0-3E21-91F9-8A32-00335A68D6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747" y="378691"/>
            <a:ext cx="4148985" cy="610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B594B9C-E4E5-65D9-1008-C3AC80C9E56E}"/>
              </a:ext>
            </a:extLst>
          </p:cNvPr>
          <p:cNvSpPr txBox="1"/>
          <p:nvPr/>
        </p:nvSpPr>
        <p:spPr>
          <a:xfrm>
            <a:off x="9291781" y="2004290"/>
            <a:ext cx="21428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/>
              <a:t>Left:</a:t>
            </a:r>
          </a:p>
          <a:p>
            <a:r>
              <a:rPr lang="hr-HR" b="1"/>
              <a:t>Genki</a:t>
            </a:r>
            <a:r>
              <a:rPr lang="hr-HR"/>
              <a:t> 1 and 2 kanji</a:t>
            </a:r>
          </a:p>
          <a:p>
            <a:endParaRPr lang="hr-HR"/>
          </a:p>
          <a:p>
            <a:r>
              <a:rPr lang="hr-HR"/>
              <a:t>Right: </a:t>
            </a:r>
            <a:r>
              <a:rPr lang="hr-HR" b="1"/>
              <a:t>Tobira</a:t>
            </a:r>
            <a:r>
              <a:rPr lang="hr-HR"/>
              <a:t> supplementary textbook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2190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0B6711-D922-4252-11D1-2FB4AB5860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8718135" cy="1371600"/>
          </a:xfrm>
        </p:spPr>
        <p:txBody>
          <a:bodyPr/>
          <a:lstStyle/>
          <a:p>
            <a:r>
              <a:rPr lang="hr-HR"/>
              <a:t>Optimisation of the teaching order – example of Chinese Hanzi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DF4434-BB2A-B366-7B78-AB94ABF466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Yan et al. (2013) </a:t>
            </a:r>
            <a:r>
              <a:rPr lang="hr-HR"/>
              <a:t>– concept of </a:t>
            </a:r>
            <a:r>
              <a:rPr lang="hr-HR" i="1"/>
              <a:t>weights </a:t>
            </a:r>
            <a:r>
              <a:rPr lang="hr-HR"/>
              <a:t>and </a:t>
            </a:r>
            <a:r>
              <a:rPr lang="hr-HR" i="1"/>
              <a:t>learning cost</a:t>
            </a:r>
            <a:endParaRPr lang="hr-HR"/>
          </a:p>
        </p:txBody>
      </p:sp>
      <p:pic>
        <p:nvPicPr>
          <p:cNvPr id="9218" name="Picture 2">
            <a:extLst>
              <a:ext uri="{FF2B5EF4-FFF2-40B4-BE49-F238E27FC236}">
                <a16:creationId xmlns:a16="http://schemas.microsoft.com/office/drawing/2014/main" id="{1E9B9C51-ECF6-AAB7-4FCC-06E74E7516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9467" y="2719428"/>
            <a:ext cx="4188995" cy="2397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>
            <a:extLst>
              <a:ext uri="{FF2B5EF4-FFF2-40B4-BE49-F238E27FC236}">
                <a16:creationId xmlns:a16="http://schemas.microsoft.com/office/drawing/2014/main" id="{635E587A-4E6B-3D31-C527-6E576DEDDC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4" y="2719428"/>
            <a:ext cx="6764851" cy="2775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0966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VTI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Savon">
      <a:majorFont>
        <a:latin typeface="Avenir Next LT Pro Light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venir Next LT Pro" panose="02020404030301010803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hade val="100000"/>
                <a:satMod val="300000"/>
              </a:schemeClr>
            </a:gs>
            <a:gs pos="100000">
              <a:schemeClr val="phClr">
                <a:tint val="100000"/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VTI" id="{A72E8C35-66DD-49F8-AF66-813F19B983AE}" vid="{93CCBC76-B7A1-4C3D-93EA-5CE34C4670F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6">
    <a:dk1>
      <a:sysClr val="windowText" lastClr="000000"/>
    </a:dk1>
    <a:lt1>
      <a:sysClr val="window" lastClr="FFFFFF"/>
    </a:lt1>
    <a:dk2>
      <a:srgbClr val="121316"/>
    </a:dk2>
    <a:lt2>
      <a:srgbClr val="FEFCF7"/>
    </a:lt2>
    <a:accent1>
      <a:srgbClr val="8394A4"/>
    </a:accent1>
    <a:accent2>
      <a:srgbClr val="65739F"/>
    </a:accent2>
    <a:accent3>
      <a:srgbClr val="B2AC8A"/>
    </a:accent3>
    <a:accent4>
      <a:srgbClr val="879BB3"/>
    </a:accent4>
    <a:accent5>
      <a:srgbClr val="D7B579"/>
    </a:accent5>
    <a:accent6>
      <a:srgbClr val="8A9B89"/>
    </a:accent6>
    <a:hlink>
      <a:srgbClr val="85C4D2"/>
    </a:hlink>
    <a:folHlink>
      <a:srgbClr val="8E8CA7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46BCBFB-BBC7-42F1-95CD-058E172363A0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259D436-C82E-43E0-8A01-53DF9CED603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F91CDEB-92ED-41DC-BF33-2916A76876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{22EAA06E-553F-4B61-BC31-A0B3B83AA820}tf11531919_win32</Template>
  <TotalTime>1812</TotalTime>
  <Words>1942</Words>
  <Application>Microsoft Office PowerPoint</Application>
  <PresentationFormat>Widescreen</PresentationFormat>
  <Paragraphs>303</Paragraphs>
  <Slides>27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Avenir Next LT Pro</vt:lpstr>
      <vt:lpstr>Avenir Next LT Pro Light</vt:lpstr>
      <vt:lpstr>Calibri</vt:lpstr>
      <vt:lpstr>Garamond</vt:lpstr>
      <vt:lpstr>SavonVTI</vt:lpstr>
      <vt:lpstr>Worksheet</vt:lpstr>
      <vt:lpstr>Optimising kanji order in teaching Japanese using corpora</vt:lpstr>
      <vt:lpstr>Outline</vt:lpstr>
      <vt:lpstr>Japanese language teaching and kanji script</vt:lpstr>
      <vt:lpstr>Kanji teaching order</vt:lpstr>
      <vt:lpstr>Order as taught in Japanese schools</vt:lpstr>
      <vt:lpstr>Order as taugh it textbooks for foreign learners</vt:lpstr>
      <vt:lpstr>PowerPoint Presentation</vt:lpstr>
      <vt:lpstr>PowerPoint Presentation</vt:lpstr>
      <vt:lpstr>Optimisation of the teaching order – example of Chinese Hanzi</vt:lpstr>
      <vt:lpstr>Optimisation of the teaching order – example of Chinese Hanzi</vt:lpstr>
      <vt:lpstr>Research on kanji order in Japanese</vt:lpstr>
      <vt:lpstr>Japanese language corpora</vt:lpstr>
      <vt:lpstr>Kanji frequency data in web corpora</vt:lpstr>
      <vt:lpstr>Differences in various databases</vt:lpstr>
      <vt:lpstr>Proposed solution for optimising</vt:lpstr>
      <vt:lpstr>Model based on an Expert system</vt:lpstr>
      <vt:lpstr>Model of an algorithm for a goal-based kanji ordering</vt:lpstr>
      <vt:lpstr>Model of an algorithm for a goal-based kanji ordering</vt:lpstr>
      <vt:lpstr>Model of an algorithm for a goal-based kanji ordering</vt:lpstr>
      <vt:lpstr>Application and evaluation</vt:lpstr>
      <vt:lpstr>Proposed optimised order and Minna no Nihongo 1 order</vt:lpstr>
      <vt:lpstr>Semester 2 kanji teaching order</vt:lpstr>
      <vt:lpstr>Evaluation</vt:lpstr>
      <vt:lpstr>Evaluation</vt:lpstr>
      <vt:lpstr>Evaluation</vt:lpstr>
      <vt:lpstr>Conclusions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Optimising kanji order in teaching Japanese using corpora</dc:title>
  <dc:creator>Sara Librenjak</dc:creator>
  <cp:lastModifiedBy>Sara Librenjak</cp:lastModifiedBy>
  <cp:revision>1</cp:revision>
  <dcterms:created xsi:type="dcterms:W3CDTF">2022-07-11T09:11:50Z</dcterms:created>
  <dcterms:modified xsi:type="dcterms:W3CDTF">2022-07-13T10:42:52Z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